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2" r:id="rId30"/>
    <p:sldId id="283" r:id="rId31"/>
    <p:sldId id="288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0" d="100"/>
          <a:sy n="120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12.96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6B7558C-9738-4448-B08A-1E2871E2608A}" emma:medium="tactile" emma:mode="ink">
          <msink:context xmlns:msink="http://schemas.microsoft.com/ink/2010/main" type="writingRegion" rotatedBoundingBox="9400,9675 5300,11688 4320,9691 8420,7678"/>
        </emma:interpretation>
      </emma:emma>
    </inkml:annotationXML>
    <inkml:traceGroup>
      <inkml:annotationXML>
        <emma:emma xmlns:emma="http://www.w3.org/2003/04/emma" version="1.0">
          <emma:interpretation id="{73E6BBCA-10C8-4661-A53B-6368D482001D}" emma:medium="tactile" emma:mode="ink">
            <msink:context xmlns:msink="http://schemas.microsoft.com/ink/2010/main" type="paragraph" rotatedBoundingBox="9400,9675 5300,11688 4773,10613 8872,8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ABF314-9275-4221-9754-81FCA14A48B5}" emma:medium="tactile" emma:mode="ink">
              <msink:context xmlns:msink="http://schemas.microsoft.com/ink/2010/main" type="line" rotatedBoundingBox="9400,9675 5300,11688 4773,10613 8872,8600"/>
            </emma:interpretation>
          </emma:emma>
        </inkml:annotationXML>
        <inkml:traceGroup>
          <inkml:annotationXML>
            <emma:emma xmlns:emma="http://www.w3.org/2003/04/emma" version="1.0">
              <emma:interpretation id="{3E1A4884-E982-44BD-B09A-6F09FACAE0E2}" emma:medium="tactile" emma:mode="ink">
                <msink:context xmlns:msink="http://schemas.microsoft.com/ink/2010/main" type="inkWord" rotatedBoundingBox="9400,9675 8840,9950 8444,9142 9004,8867"/>
              </emma:interpretation>
              <emma:one-of disjunction-type="recognition" id="oneOf0">
                <emma:interpretation id="interp0" emma:lang="en-CA" emma:confidence="1">
                  <emma:literal>•</emma:literal>
                </emma:interpretation>
                <emma:interpretation id="interp1" emma:lang="en-CA" emma:confidence="0">
                  <emma:literal>I</emma:literal>
                </emma:interpretation>
                <emma:interpretation id="interp2" emma:lang="en-CA" emma:confidence="0">
                  <emma:literal>☺</emma:literal>
                </emma:interpretation>
                <emma:interpretation id="interp3" emma:lang="en-CA" emma:confidence="0">
                  <emma:literal>l</emma:literal>
                </emma:interpretation>
                <emma:interpretation id="interp4" emma:lang="en-CA" emma:confidence="0">
                  <emma:literal>&amp;</emma:literal>
                </emma:interpretation>
              </emma:one-of>
            </emma:emma>
          </inkml:annotationXML>
          <inkml:trace contextRef="#ctx0" brushRef="#br0">6637 5042 7168,'-19'-59'3584,"-21"20"-2432,40 39 3711,-20-20-4223,20 0 0,0 20 0,-20 20 128,1 0-1152,-1-1 128,-20 1 640,1 39 0,0 20-384,-1 0 128,21-1-128,19 1 128,0-20-256,0 0 128,39 0-128,-19 0 0,19-20 0,-19 21 0,19-21 0,1 0 0,-21-19-256,21-20 128,19-20 0,-20-58 128,1-1-128,-1-20 128,0 1-256,-19-20 128,-20 20 0,0 19 128,0 20-127,-39-20-1,0 40-128,-21 19 128,21 0-640,-40 0 0,40 1-1024,-1-1 0</inkml:trace>
        </inkml:traceGroup>
        <inkml:traceGroup>
          <inkml:annotationXML>
            <emma:emma xmlns:emma="http://www.w3.org/2003/04/emma" version="1.0">
              <emma:interpretation id="{DA1E4013-000B-4A8D-9814-82622A4CA5A7}" emma:medium="tactile" emma:mode="ink">
                <msink:context xmlns:msink="http://schemas.microsoft.com/ink/2010/main" type="inkWord" rotatedBoundingBox="5707,11313 5231,11547 4773,10613 5249,10379"/>
              </emma:interpretation>
              <emma:one-of disjunction-type="recognition" id="oneOf1">
                <emma:interpretation id="interp5" emma:lang="en-CA" emma:confidence="0">
                  <emma:literal>f</emma:literal>
                </emma:interpretation>
                <emma:interpretation id="interp6" emma:lang="en-CA" emma:confidence="0">
                  <emma:literal>•</emma:literal>
                </emma:interpretation>
                <emma:interpretation id="interp7" emma:lang="en-CA" emma:confidence="0">
                  <emma:literal>r</emma:literal>
                </emma:interpretation>
                <emma:interpretation id="interp8" emma:lang="en-CA" emma:confidence="0">
                  <emma:literal>A</emma:literal>
                </emma:interpretation>
                <emma:interpretation id="interp9" emma:lang="en-CA" emma:confidence="0">
                  <emma:literal>7</emma:literal>
                </emma:interpretation>
              </emma:one-of>
            </emma:emma>
          </inkml:annotationXML>
          <inkml:trace contextRef="#ctx0" brushRef="#br0" timeOffset="-13033">2916 6282 6144,'-19'0'3072,"-1"0"-2176,20 0 4096,0 0-4864,0 0 0,0 0 0,0 20 0,0-1-128,0 21 0,0 19 128,0 0 0,20 20 0,-20 19 0,0-19-128,0 39 128,0-20-128,-20 1 0,20-20-256,0-1 0,0-18-512,-20-21 0,20-20-1280,0 1 128</inkml:trace>
          <inkml:trace contextRef="#ctx0" brushRef="#br0" timeOffset="-12736">2916 6911 5632,'0'-19'2816,"39"19"-1664,-19 0 3968,-20 0-4736,39 0 128,-19 0 256,0 0 127,19 19-1023,-20-19 0,21 20 640,-20 20 128,0-21-256,-1 21 128,1-20-256,-1 19 0,1 0-256,-20 1 128,0-20-128,0-1 128,0 1-256,-20 0 0,1 0-384,-20-1 0,-1 1-512,0-20 128,-38 19-639,19-19-1,-20 0-768,20 0 0</inkml:trace>
        </inkml:traceGroup>
      </inkml:traceGroup>
    </inkml:traceGroup>
    <inkml:traceGroup>
      <inkml:annotationXML>
        <emma:emma xmlns:emma="http://www.w3.org/2003/04/emma" version="1.0">
          <emma:interpretation id="{768FE01D-D5DA-4E7E-B067-1274965FB38C}" emma:medium="tactile" emma:mode="ink">
            <msink:context xmlns:msink="http://schemas.microsoft.com/ink/2010/main" type="paragraph" rotatedBoundingBox="8143,9971 5119,10105 5075,9107 8099,89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AE20F7-EBAD-40E0-A663-B267F09D5E32}" emma:medium="tactile" emma:mode="ink">
              <msink:context xmlns:msink="http://schemas.microsoft.com/ink/2010/main" type="line" rotatedBoundingBox="8143,9971 5119,10105 5075,9107 8099,8973"/>
            </emma:interpretation>
          </emma:emma>
        </inkml:annotationXML>
        <inkml:traceGroup>
          <inkml:annotationXML>
            <emma:emma xmlns:emma="http://www.w3.org/2003/04/emma" version="1.0">
              <emma:interpretation id="{CF251CF0-9BF5-4349-BFF0-8DFBE6B3F71A}" emma:medium="tactile" emma:mode="ink">
                <msink:context xmlns:msink="http://schemas.microsoft.com/ink/2010/main" type="inkWord" rotatedBoundingBox="8143,9971 5119,10105 5075,9107 8099,8973"/>
              </emma:interpretation>
              <emma:one-of disjunction-type="recognition" id="oneOf2">
                <emma:interpretation id="interp10" emma:lang="en-CA" emma:confidence="0">
                  <emma:literal>to</emma:literal>
                </emma:interpretation>
                <emma:interpretation id="interp11" emma:lang="en-CA" emma:confidence="0">
                  <emma:literal>so</emma:literal>
                </emma:interpretation>
                <emma:interpretation id="interp12" emma:lang="en-CA" emma:confidence="0">
                  <emma:literal>of</emma:literal>
                </emma:interpretation>
                <emma:interpretation id="interp13" emma:lang="en-CA" emma:confidence="0">
                  <emma:literal>To</emma:literal>
                </emma:interpretation>
                <emma:interpretation id="interp14" emma:lang="en-CA" emma:confidence="0">
                  <emma:literal>fro</emma:literal>
                </emma:interpretation>
              </emma:one-of>
            </emma:emma>
          </inkml:annotationXML>
          <inkml:trace contextRef="#ctx0" brushRef="#br0" timeOffset="-15109">5200 4904 7680,'0'0'3840,"20"0"-4864,-20-20 8063,20 20-6783,19 0 128,-19 0-128,19 20 128,1-1-640,19 1 128,-1 0 256,2 19 128,-2-19-256,2-1 128,-21 21-128,-19 0 128,19-21-128,-39 1 128,0 19-256,0 1 128,-39 18-256,-20 2 128,-1-1-128,2 39 0,-41-19-128,21 0 0,-1-20-639,20 0 127,0 0-1280,19-20 128</inkml:trace>
          <inkml:trace contextRef="#ctx0" brushRef="#br0" timeOffset="-15437">4235 5278 6912,'-20'0'3456,"20"0"-2176,0 0 3456,20 0-4481,-1 19 129,1-19 128,20 0 128,-1 0-768,0 0 0,21 0 512,18 0 0,1 0-128,0 0 0,19 0-256,-19 0 128,59 20-128,-40 0 128,1-20-512,-20 20 128,-20-20-640,0 19 0,-19-19-1535,-21 0 127,20 0-128,-39-19 128</inkml:trace>
          <inkml:trace contextRef="#ctx0" brushRef="#br0" timeOffset="-17176">3289 5238 9728,'-39'0'4864,"-1"-59"-4352,40 59 4863,-19-19-5375,-1-1 128,0 0 0,-19 0 128,20 0-256,-21 1 0,-19 38 128,20 1 0,-1 0-128,1 20 128,0 18-128,-1 2 0,20-21-256,1 20 128,19 0-128,0 1 0,0-21 0,19 20 0,21-39 0,-1 19 128,1-19 0,19-1 0,-20-19 0,20-19 0,-19-21-128,18 1 0,-18-20 0,19-20 128,0 0 128,0-19 0,-20 38 128,-19 2 128,-1 18 128,1 0 0,-20 21 0,-20 19 0,20 19-128,-19 21 0,-1 0-256,20-1 128,-19 20-512,-1 19 0,20 21-1024,0 0 0,0-1-1279,0-19 127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26.91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4A20CAC-06A7-46E6-9141-6758F7AEEF65}" emma:medium="tactile" emma:mode="ink">
          <msink:context xmlns:msink="http://schemas.microsoft.com/ink/2010/main" type="inkDrawing" rotatedBoundingBox="19736,10459 20400,9960 20781,10466 20118,10966" hotPoints="20620,10457 20258,10819 19895,10457 20258,10095" semanticType="enclosure" shapeName="Circle">
            <msink:destinationLink direction="with" ref="{295CBF64-79B4-4189-90B4-1C918022563C}"/>
            <msink:destinationLink direction="with" ref="{76BB9CE8-63BE-4DE1-B221-0853B414DDEB}"/>
          </msink:context>
        </emma:interpretation>
      </emma:emma>
    </inkml:annotationXML>
    <inkml:trace contextRef="#ctx0" brushRef="#br0">11166 6647 6912,'0'-20'3456,"0"1"-3712,0-1 6144,0 20-5504,0-20 127,-20 20 513,0 0 0,20 0-1280,-19-20 128,-1 20 768,-19 20 0,19-20-384,-19 40 128,19-1-512,-19 20 0,19-19-128,-19 38 128,19-19-384,20-20 128,0 21-256,0-21 128,20 20 0,19-19 128,1-1-127,18-20-1,-18 1 256,19-20 128,0-20 128,20 1 0,0-1 128,-20-39 128,0 0 0,0 0 127,-19 0-127,-1 0 0,-20 0 0,1 20 0,-20-1-256,-20 0 0,-19 1-256,0 0 0,-40 19-767,0-19-1,1 19-1152,18 20 0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9:09.67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76E6EBC-F863-496F-BDE7-CA7E3F691176}" emma:medium="tactile" emma:mode="ink">
          <msink:context xmlns:msink="http://schemas.microsoft.com/ink/2010/main" type="writingRegion" rotatedBoundingBox="11307,15940 13885,14898 14302,15931 11725,16973"/>
        </emma:interpretation>
      </emma:emma>
    </inkml:annotationXML>
    <inkml:traceGroup>
      <inkml:annotationXML>
        <emma:emma xmlns:emma="http://www.w3.org/2003/04/emma" version="1.0">
          <emma:interpretation id="{359F46BF-824A-43EC-B435-E1B9896C3D80}" emma:medium="tactile" emma:mode="ink">
            <msink:context xmlns:msink="http://schemas.microsoft.com/ink/2010/main" type="paragraph" rotatedBoundingBox="11307,15940 13885,14898 14302,15931 11725,169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F4FF89-FB1C-4458-8FB2-8C98635BF198}" emma:medium="tactile" emma:mode="ink">
              <msink:context xmlns:msink="http://schemas.microsoft.com/ink/2010/main" type="line" rotatedBoundingBox="11307,15940 13885,14898 14302,15931 11725,16973"/>
            </emma:interpretation>
          </emma:emma>
        </inkml:annotationXML>
        <inkml:traceGroup>
          <inkml:annotationXML>
            <emma:emma xmlns:emma="http://www.w3.org/2003/04/emma" version="1.0">
              <emma:interpretation id="{E9F4C42B-2CD0-4402-9206-A97E6A770022}" emma:medium="tactile" emma:mode="ink">
                <msink:context xmlns:msink="http://schemas.microsoft.com/ink/2010/main" type="inkWord" rotatedBoundingBox="11320,15972 12561,15470 12952,16436 11710,16937"/>
              </emma:interpretation>
              <emma:one-of disjunction-type="recognition" id="oneOf0">
                <emma:interpretation id="interp0" emma:lang="en-CA" emma:confidence="0">
                  <emma:literal>is</emma:literal>
                </emma:interpretation>
                <emma:interpretation id="interp1" emma:lang="en-CA" emma:confidence="0">
                  <emma:literal>it's</emma:literal>
                </emma:interpretation>
                <emma:interpretation id="interp2" emma:lang="en-CA" emma:confidence="0">
                  <emma:literal>its</emma:literal>
                </emma:interpretation>
                <emma:interpretation id="interp3" emma:lang="en-CA" emma:confidence="0">
                  <emma:literal>ies</emma:literal>
                </emma:interpretation>
                <emma:interpretation id="interp4" emma:lang="en-CA" emma:confidence="0">
                  <emma:literal>i's</emma:literal>
                </emma:interpretation>
              </emma:one-of>
            </emma:emma>
          </inkml:annotationXML>
          <inkml:trace contextRef="#ctx0" brushRef="#br0">8812 13055 9728,'-19'0'4864,"19"-19"-5248,0 38 7167,0-19-6655,0 40 0,0-20 0,0 19 128,0 0-640,0 1 128,0-1-896,0 1 128,-19-1-1663,19 0-1</inkml:trace>
          <inkml:trace contextRef="#ctx0" brushRef="#br0" timeOffset="1017">9354 12780 7680,'-18'0'3840,"-2"19"-4992,20-19 7551,-19 0-6399,-20 0 0,19 20 0,-18 0 128,-1 19 128,1-19 0,-1 20 256,0-21 0,1 20 0,-1 1 0,19-20 0,1 19 128,-1 1-384,20-20 0,20-1-256,-1 1 128,40-1-384,-21-19 0,20 0-640,20 0 0,-21-19-1791,2 19 127</inkml:trace>
          <inkml:trace contextRef="#ctx0" brushRef="#br0" timeOffset="165">8783 12632 10112,'-29'-29'4992,"29"29"-6656,0 29 8575,0-58-7423,29 58 128,0-29-2432,0 59 1,29 0 1919,-29 30 0</inkml:trace>
          <inkml:trace contextRef="#ctx0" brushRef="#br0" timeOffset="383">9121 13055 10880,'-38'0'5376,"38"-39"-7552,0 39 10239,18-20-8063,2 20 128,19-19-128,0 19 0,-1 0-256,21 0 0,-20 0-640,-20 0 0,20 0-1792,-20 0 129,20 0-129,-20 0 0</inkml:trace>
          <inkml:trace contextRef="#ctx0" brushRef="#br0" timeOffset="2096">9897 12682 10752,'0'-39'5376,"-38"19"-6528,38 20 9215,-20 0-7807,20 0 0,-19 20 128,0-20 0,-19 19-640,18 21 128,-19-20 256,19 19 0,1-19-128,0 19 0,19 0-128,0 1 0,19-21 0,0 20 0,1-19 128,19-20 0,-1 20 0,-18 0 128,18 19-128,2-19 128,-2-1-128,-19 1 128,0 19-128,-19-19 0,0 0-256,0-1 128,-19 1-384,-20-1 128,1 1-1152,-20 0 0,0-20-1536,-20 0 129</inkml:trace>
        </inkml:traceGroup>
        <inkml:traceGroup>
          <inkml:annotationXML>
            <emma:emma xmlns:emma="http://www.w3.org/2003/04/emma" version="1.0">
              <emma:interpretation id="{DF197699-2A18-4ABF-A42E-508E21ADE984}" emma:medium="tactile" emma:mode="ink">
                <msink:context xmlns:msink="http://schemas.microsoft.com/ink/2010/main" type="inkWord" rotatedBoundingBox="13002,15255 13885,14898 14302,15931 13420,16288"/>
              </emma:interpretation>
              <emma:one-of disjunction-type="recognition" id="oneOf1">
                <emma:interpretation id="interp5" emma:lang="en-CA" emma:confidence="0">
                  <emma:literal>C;</emma:literal>
                </emma:interpretation>
                <emma:interpretation id="interp6" emma:lang="en-CA" emma:confidence="0">
                  <emma:literal>U,"</emma:literal>
                </emma:interpretation>
                <emma:interpretation id="interp7" emma:lang="en-CA" emma:confidence="0">
                  <emma:literal>U;</emma:literal>
                </emma:interpretation>
                <emma:interpretation id="interp8" emma:lang="en-CA" emma:confidence="0">
                  <emma:literal>V,"</emma:literal>
                </emma:interpretation>
                <emma:interpretation id="interp9" emma:lang="en-CA" emma:confidence="0">
                  <emma:literal>V,'</emma:literal>
                </emma:interpretation>
              </emma:one-of>
            </emma:emma>
          </inkml:annotationXML>
          <inkml:trace contextRef="#ctx0" brushRef="#br0" timeOffset="2629">10382 11913 7808,'-40'0'3840,"40"20"-3584,0-20 5631,0-20-5631,0 20 128,0 0 0,0 0 128,0 0-768,0 0 128,0 0 512,0 20 0,0-20-128,-19 0 0,19 20 0,0 19 0,0-19 0,-19 20 128,19-21-256,0 20 128,0 1-128,0 0 0,0-1-128,19-20 0,-19 21 0,0-1 0,19 1 0,-19-1 128,20 1-128,-20-1 0,0-19 0,20 0 0,-2 19 0,2-19 0,-20 0-128,39-1 128,-20 1 0,19-1 0,-18-19 0,19-19 128,0-1-128,0-19 128,0-20 0,-1-1 0,21-38-128,-40-1 128,20 21-384,-19-2 128,-1 22-640,0-2 0,1 21-1280,-20 19 128,18 0-1023,-18 1 127</inkml:trace>
          <inkml:trace contextRef="#ctx0" brushRef="#br0" timeOffset="3266">11157 12485 9216,'-20'0'4608,"40"-20"-5376,-20 20 8703,0 20-7935,0-20 128,0 19 0,0 1 0,0 20-256,0-21 0,0 20-384,0 1 0,0 19-1408,0-39 129,0 19-897,0-39 128</inkml:trace>
          <inkml:trace contextRef="#ctx0" brushRef="#br0" timeOffset="3416">11127 12051 11776,'-29'0'5887,"29"0"-8958,0 0 11774,29 0-10495,-29 29 0,30-29-3967,28 30-1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8:44.13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2323473-7F71-4981-ABD2-9373CE356A6D}" emma:medium="tactile" emma:mode="ink">
          <msink:context xmlns:msink="http://schemas.microsoft.com/ink/2010/main" type="writingRegion" rotatedBoundingBox="17142,9939 18051,11583 17234,12035 16325,10391"/>
        </emma:interpretation>
      </emma:emma>
    </inkml:annotationXML>
    <inkml:traceGroup>
      <inkml:annotationXML>
        <emma:emma xmlns:emma="http://www.w3.org/2003/04/emma" version="1.0">
          <emma:interpretation id="{CF27ADCC-D39B-4C5D-8F86-0091B19EDEA7}" emma:medium="tactile" emma:mode="ink">
            <msink:context xmlns:msink="http://schemas.microsoft.com/ink/2010/main" type="paragraph" rotatedBoundingBox="17142,9939 18051,11583 17234,12035 16325,10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1B46C1-8548-45D8-930A-30BC845DE6D8}" emma:medium="tactile" emma:mode="ink">
              <msink:context xmlns:msink="http://schemas.microsoft.com/ink/2010/main" type="line" rotatedBoundingBox="17142,9939 18051,11583 17234,12035 16325,10391"/>
            </emma:interpretation>
          </emma:emma>
        </inkml:annotationXML>
        <inkml:traceGroup>
          <inkml:annotationXML>
            <emma:emma xmlns:emma="http://www.w3.org/2003/04/emma" version="1.0">
              <emma:interpretation id="{A9C99F1B-7878-4A0C-823E-CA5F25DBB643}" emma:medium="tactile" emma:mode="ink">
                <msink:context xmlns:msink="http://schemas.microsoft.com/ink/2010/main" type="inkWord" rotatedBoundingBox="17142,9939 18051,11583 17234,12035 16325,10391"/>
              </emma:interpretation>
              <emma:one-of disjunction-type="recognition" id="oneOf0">
                <emma:interpretation id="interp0" emma:lang="en-CA" emma:confidence="0">
                  <emma:literal>our</emma:literal>
                </emma:interpretation>
                <emma:interpretation id="interp1" emma:lang="en-CA" emma:confidence="0">
                  <emma:literal>Y 5</emma:literal>
                </emma:interpretation>
                <emma:interpretation id="interp2" emma:lang="en-CA" emma:confidence="0">
                  <emma:literal>☺ 5</emma:literal>
                </emma:interpretation>
                <emma:interpretation id="interp3" emma:lang="en-CA" emma:confidence="0">
                  <emma:literal>four</emma:literal>
                </emma:interpretation>
                <emma:interpretation id="interp4" emma:lang="en-CA" emma:confidence="0">
                  <emma:literal>1 5</emma:literal>
                </emma:interpretation>
              </emma:one-of>
            </emma:emma>
          </inkml:annotationXML>
          <inkml:trace contextRef="#ctx0" brushRef="#br0">14149 6794 6656,'20'-20'3328,"-1"20"-3200,-19-19 5888,20 19-5249,-20-20 1,19 40 512,-19-40 0,20 20-1536,-20 0 0,20 20 1024,-20 19 128,0 1-512,0-1 0,0 40-384,-20-20-768,20 20 0,0-20-1408,-20-19 1,20-1-641,0-20 128</inkml:trace>
          <inkml:trace contextRef="#ctx0" brushRef="#br0" timeOffset="469">13992 7050 8832,'-20'39'4352,"40"1"-5504,-20-1 8319,20-19-6911,-1 39 0,-19-39 256,20 19 128,0 1-768,0-1 128,-1-19 512,1-1 0,-1-19-256,1 0 128,20 0-128,-1-19 0,1-20-512,-1-1 128,0-19-1664,1 19 128,-1 1-1279,0 19 127</inkml:trace>
          <inkml:trace contextRef="#ctx0" brushRef="#br0" timeOffset="733">14012 7700 7296,'-20'0'3584,"0"0"-2944,20 19 5375,20-19-6015,-20 0 0,20 40 256,-20-1 0,0 20-128,19 0 128,-19-19 128,0 0 0,20-1 128,-20 0 0,20 1-128,-20-1 0,20-20-256,-1 1 128,1-20-128,-1 0 0,21-20-128,-21-19 0,21-20-256,-1-19 128,0 18-896,1 21 128,-1-1-1792,0 1 1</inkml:trace>
          <inkml:trace contextRef="#ctx0" brushRef="#br0" timeOffset="35571">14739 8035 9216,'0'0'4608,"-19"0"-4480,19 19 4735,0 1-4863,19 0 128,-19 19 0,0 0 0,0 20-256,0-19 128,0-20 0,20-1 128,-20 20-256,0-39 0,0 20 0,0-20 128,20-20-256,0 1 128,19-20-128,0-1 128,-19-19 128,20 20 0,-21-20 128,1 39 128,-1-19 128,1 39 128,-1-20 0,1 40 128,0-1-256,0 1 0,0 20-128,-1-1 0,-19 20-768,20-20 128,-20 20-2304,19-20 1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9:07.32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739E44F-A5FD-4ECF-89DF-552601B18252}" emma:medium="tactile" emma:mode="ink">
          <msink:context xmlns:msink="http://schemas.microsoft.com/ink/2010/main" type="writingRegion" rotatedBoundingBox="8726,14634 12591,14671 12580,15869 8714,15832"/>
        </emma:interpretation>
      </emma:emma>
    </inkml:annotationXML>
    <inkml:traceGroup>
      <inkml:annotationXML>
        <emma:emma xmlns:emma="http://www.w3.org/2003/04/emma" version="1.0">
          <emma:interpretation id="{2C17FC3D-54E2-4B1A-9BE7-077247D72692}" emma:medium="tactile" emma:mode="ink">
            <msink:context xmlns:msink="http://schemas.microsoft.com/ink/2010/main" type="paragraph" rotatedBoundingBox="8726,14634 12591,14671 12580,15869 8714,15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88C5A2-EBFC-4130-95D5-9D777AB24673}" emma:medium="tactile" emma:mode="ink">
              <msink:context xmlns:msink="http://schemas.microsoft.com/ink/2010/main" type="line" rotatedBoundingBox="8726,14634 12591,14671 12580,15869 8714,15832"/>
            </emma:interpretation>
          </emma:emma>
        </inkml:annotationXML>
        <inkml:traceGroup>
          <inkml:annotationXML>
            <emma:emma xmlns:emma="http://www.w3.org/2003/04/emma" version="1.0">
              <emma:interpretation id="{B189467B-B220-4BCB-BF1B-7E0CBFD52101}" emma:medium="tactile" emma:mode="ink">
                <msink:context xmlns:msink="http://schemas.microsoft.com/ink/2010/main" type="inkWord" rotatedBoundingBox="8723,14975 10795,14995 10787,15852 8714,15832"/>
              </emma:interpretation>
              <emma:one-of disjunction-type="recognition" id="oneOf0">
                <emma:interpretation id="interp0" emma:lang="en-CA" emma:confidence="1">
                  <emma:literal>max</emma:literal>
                </emma:interpretation>
                <emma:interpretation id="interp1" emma:lang="en-CA" emma:confidence="0">
                  <emma:literal>maxi</emma:literal>
                </emma:interpretation>
                <emma:interpretation id="interp2" emma:lang="en-CA" emma:confidence="0">
                  <emma:literal>may</emma:literal>
                </emma:interpretation>
                <emma:interpretation id="interp3" emma:lang="en-CA" emma:confidence="0">
                  <emma:literal>Max</emma:literal>
                </emma:interpretation>
                <emma:interpretation id="interp4" emma:lang="en-CA" emma:confidence="0">
                  <emma:literal>mays</emma:literal>
                </emma:interpretation>
              </emma:one-of>
            </emma:emma>
          </inkml:annotationXML>
          <inkml:trace contextRef="#ctx0" brushRef="#br0">5899 11835 8448,'0'-20'4224,"20"1"-2816,-20 19 4351,0 0-5247,0 0 0,0 0 256,0 0 0,0 19-1024,19 1 0,-19 39 640,0 0 0,0 1-256,0 18 0,0-38-256,0 19 128,0-40-256,0 1 128,20-20-128,0-39 0,0-20 0,-1 19 0,1-19 0,19-20 128,-19 20 256,20 0 0,-21 20 128,1-1 128,-1 20 128,1 20 0,20 60 0,-40-2 0,19 22-256,1-1 128,-20-21-256,0 2 0,0-21-128,0 0 0,0-39-128,19 0 0,-19-39-128,20-20 128,-1 0 0,21 0 128,0 0-128,-1-21 0,0 41 0,20 0 0,-39-1 256,19 21 0,-19 19-128,0 0 0,0 39 0,-1 1 0,-19 18-512,20 22 128,-20-1-1280,19-1 0,-19-19-1408,20 0 129</inkml:trace>
          <inkml:trace contextRef="#ctx0" brushRef="#br0" timeOffset="414">7376 11874 11264,'-20'0'5631,"20"-20"-6910,0 20 10366,0 0-8959,-20 0 0,1-19-128,-1 19 128,-19 19-256,19 1 128,-19 0-128,-1 20 128,1 19-384,0 19 128,19-18-128,0 18 0,1-18-128,-1-1 128,20-20-128,0 0 128,20-39 128,-1-19 0,21-1 128,19-19 128,-20-40-128,1 39 128,-1-38 128,0 18 0,-19 2 128,-1-2 0,1 21 128,0 19 0,-20 0 0,20 20 128,-20 0-384,19 40 128,-19 19-640,20 0 128,-20 0-1408,19 20 128,-19-20-1536,0-19 129</inkml:trace>
          <inkml:trace contextRef="#ctx0" brushRef="#br0" timeOffset="782">7946 11953 12672,'-20'-19'6271,"1"-1"-8575,19 20 12288,-20 20-9984,1-1 0,-1 41-256,0-2 128,-19 21-256,-1 20 0,-18-1-1920,18 1 128,20-20-1152,-19-21 129</inkml:trace>
          <inkml:trace contextRef="#ctx0" brushRef="#br0" timeOffset="593">7592 12032 8832,'0'-20'4352,"20"-19"-3840,-20 39 7167,19 0-7551,1 0 128,0 19 0,0 1 128,19 39-640,0-20 128,1 41-256,-1-22 128,-19 1-1280,20 0 128,-21-20-1407,20 1-1</inkml:trace>
        </inkml:traceGroup>
        <inkml:traceGroup>
          <inkml:annotationXML>
            <emma:emma xmlns:emma="http://www.w3.org/2003/04/emma" version="1.0">
              <emma:interpretation id="{1A2FA1FA-D2E6-4E6C-A80D-429319957465}" emma:medium="tactile" emma:mode="ink">
                <msink:context xmlns:msink="http://schemas.microsoft.com/ink/2010/main" type="inkWord" rotatedBoundingBox="11331,14659 12591,14671 12580,15839 11320,15827"/>
              </emma:interpretation>
              <emma:one-of disjunction-type="recognition" id="oneOf1">
                <emma:interpretation id="interp5" emma:lang="en-CA" emma:confidence="1">
                  <emma:literal>I</emma:literal>
                </emma:interpretation>
                <emma:interpretation id="interp6" emma:lang="en-CA" emma:confidence="0">
                  <emma:literal>Z</emma:literal>
                </emma:interpretation>
                <emma:interpretation id="interp7" emma:lang="en-CA" emma:confidence="0">
                  <emma:literal>z</emma:literal>
                </emma:interpretation>
                <emma:interpretation id="interp8" emma:lang="en-CA" emma:confidence="0">
                  <emma:literal>D</emma:literal>
                </emma:interpretation>
                <emma:interpretation id="interp9" emma:lang="en-CA" emma:confidence="0">
                  <emma:literal>L</emma:literal>
                </emma:interpretation>
              </emma:one-of>
            </emma:emma>
          </inkml:annotationXML>
          <inkml:trace contextRef="#ctx0" brushRef="#br0" timeOffset="1404">8714 11441 11264,'0'0'5631,"39"0"-7038,-19-19 10238,39 19-8831,-20 0 128,40 0-128,20 0 128,-21 0-640,21-20 0,-20 20-1024,-1 0 0,-19 20-1536,0-20 129</inkml:trace>
          <inkml:trace contextRef="#ctx0" brushRef="#br0" timeOffset="2261">8517 11501 11392,'0'0'5631,"20"-20"-7550,20 20 9982,-1 20-7807,20-1 0,0 21 0,20-20 128,19 19-512,1 0 0,-1 20 256,-18-19 0,-2-1-128,-19 0 0,0-19-128,-19 20 0,-21-21 0,1 20 0,0-19-128,-40 0 128,-19 19-128,-21 0 128,-18 0-128,-20 21 128,18-21-128,-18 0 128,-21 1 0,21-1 128,0 0 0,39 0 128,0-19 0,19 0 0,1 0 0,39 0 128,0 19 0,39-20 0,20-19 128,20 20 0,19-20-128,40 0 128,0 0-128,-19 0 0,19 0-128,-40-20 128,20 20-384,-39-19 128,-20 19-384,0 0 0,-20-20-768,-39 1 128,0 19-2176,0-20 1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2:55.24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4666 4125 7680,'-19'39'3840,"-1"40"-3584,20-59 3840,0-1-4096,0 1 0,0 20-256,0-1 128,0 39-1024,0-38 0,0-1-768,20 20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2:56.09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5504 4145 8064,'0'0'3968,"20"20"-5248,-1-20 7295,-19 19-5887,40-19 0,-1 20 384,-19 20 128,19-40-640,1 19 0,-1 1 256,-20-20 128,1 19-128,19 1 0,-19 0-256,0 0 0,-20 0-128,20-1 0,-20 1-128,0 19 0,-20 0-128,20 20 0,-20-39 0,-19-1 128,-20 1 0,20 20 0,-21-20 256,21-1 0,0 1 256,-1-1 128,21-19-128,-1 20 128,20 0 0,0 0 128,0-1-128,0 1 0,39-20-128,-19 0 0,39 19 0,0-19 0,0 0-896,0 0 0,20 0-1920,19 0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2:57.0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8005 4323 5888,'-20'0'2944,"20"0"-1280,0 0 2944,0 0-4096,0-20 128,0 20 639,0 0 1,0-20-1536,0 20 128,0 0 896,0 0 0,0 0-256,-19 20 0,19 0-512,0-20 128,0 19-384,0-19 128,0 40-384,0-20 0,0-1-256,0 21 128,19-40-128,-19 20 0,0-40 129,20-20 127,0 21 384,0-1 0,-1-20 384,20 21 0,-19-1 128,0-19 127,20 19 1,-21 0 128,1 0-128,-1 1 128,20-1-128,-19 20 128,0 0-256,0 20 128,-1-1-256,1 1 128,-1 0-384,1 39 128,-20 0-640,0 0 0,20 1-1536,-20 18 0,-20-18-767,20-2 127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9:57.77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0CE3768-B645-4A14-826C-A8191652B61A}" emma:medium="tactile" emma:mode="ink">
          <msink:context xmlns:msink="http://schemas.microsoft.com/ink/2010/main" type="writingRegion" rotatedBoundingBox="3183,3969 15890,3530 16007,6923 3300,7361"/>
        </emma:interpretation>
      </emma:emma>
    </inkml:annotationXML>
    <inkml:traceGroup>
      <inkml:annotationXML>
        <emma:emma xmlns:emma="http://www.w3.org/2003/04/emma" version="1.0">
          <emma:interpretation id="{934D2704-ECD1-451B-B7A4-B3BEBCDDA721}" emma:medium="tactile" emma:mode="ink">
            <msink:context xmlns:msink="http://schemas.microsoft.com/ink/2010/main" type="paragraph" rotatedBoundingBox="3183,3969 15890,3530 15961,5582 3254,6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0758C3-7C99-43CE-991C-F39F1E45D2A3}" emma:medium="tactile" emma:mode="ink">
              <msink:context xmlns:msink="http://schemas.microsoft.com/ink/2010/main" type="line" rotatedBoundingBox="3183,3969 15890,3530 15961,5582 3254,6020"/>
            </emma:interpretation>
          </emma:emma>
        </inkml:annotationXML>
        <inkml:traceGroup>
          <inkml:annotationXML>
            <emma:emma xmlns:emma="http://www.w3.org/2003/04/emma" version="1.0">
              <emma:interpretation id="{1B669C4E-5662-48C7-B8A5-C354F5FDC99E}" emma:medium="tactile" emma:mode="ink">
                <msink:context xmlns:msink="http://schemas.microsoft.com/ink/2010/main" type="inkWord" rotatedBoundingBox="3183,3969 5660,3883 5701,5053 3224,5138"/>
              </emma:interpretation>
              <emma:one-of disjunction-type="recognition" id="oneOf0">
                <emma:interpretation id="interp0" emma:lang="en-CA" emma:confidence="0.5">
                  <emma:literal>Choose</emma:literal>
                </emma:interpretation>
                <emma:interpretation id="interp1" emma:lang="en-CA" emma:confidence="0">
                  <emma:literal>Chose</emma:literal>
                </emma:interpretation>
                <emma:interpretation id="interp2" emma:lang="en-CA" emma:confidence="0">
                  <emma:literal>choose</emma:literal>
                </emma:interpretation>
                <emma:interpretation id="interp3" emma:lang="en-CA" emma:confidence="0">
                  <emma:literal>chose</emma:literal>
                </emma:interpretation>
                <emma:interpretation id="interp4" emma:lang="en-CA" emma:confidence="0">
                  <emma:literal>Choosy</emma:literal>
                </emma:interpretation>
              </emma:one-of>
            </emma:emma>
          </inkml:annotationXML>
          <inkml:trace contextRef="#ctx0" brushRef="#br0">2147 2491 5504,'0'20'2688,"19"-40"-1792,-19 1 2688,0 19-2944,0-20 0,0 20 384,0 0 0,0 0-1280,-19 20 0,19-20 1024,-20 19-1,0-19-255,-19 20 128,20 39-256,-21 0 0,1 1 0,0-2 128,-1 41-256,0-20 0,21-20-128,-1-1 128,20 21-256,0 0 128,20-20-128,-1 0 0,1 0 0,20-39 0,-1 19 0,20-39 0,-19 0-512,38-20 128,1-19-1280,-1 0 0,-18 19-895,18-19-1</inkml:trace>
          <inkml:trace contextRef="#ctx0" brushRef="#br0" timeOffset="738">2638 2531 7552,'-20'0'3712,"20"0"-4352,0 0 6400,20 0-5249,-20 39 1,0 1 256,0 19 0,0 0-1024,0 0 128,0 40 512,0-40 128,0 39-256,-20 20 0,20 0-128,0-59 0,-19 0-128,19-19 128,0-1-256,0-19 0,0-20 0,19-20 128,1-19-128,-20-1 128,20 1-128,0-20 0,-1 19 128,1 1 128,0 20-128,0-1 128,-20 20 0,20 20 0,-1-1-128,-19 20 0,20 1-640,-20 38 128,19-38-1664,-19-1 129,20 1-513,-20-1 128</inkml:trace>
          <inkml:trace contextRef="#ctx0" brushRef="#br0" timeOffset="1052">3308 3219 8704,'0'0'4352,"-19"-19"-4864,19-1 8703,0 20-7935,-20 20 0,0-20 0,20 0 0,-19 19-512,-21-19 128,20 20 256,1 20 0,-21-21-128,20 20 0,20-19 0,-19 19 0,19 1-128,0-1 128,0-19-128,19-1 128,1 1-128,0-20 128,19 0 0,-19-20 0,0-19 0,0-20 0,-1 19-384,1 1 128,-20 0-1024,20 20 128,-20-21-1535,0 1 127</inkml:trace>
          <inkml:trace contextRef="#ctx0" brushRef="#br0" timeOffset="1369">3623 3121 12160,'-20'20'6015,"20"-20"-7934,0 0 11390,0 0-9471,0 0 0,-19 0 0,-1 19 0,20-19-128,-39 20 128,19 20-128,0-1 128,0 0-128,20 20 128,-19 0-128,19-20 128,0 1-128,0-21 0,0 1 0,19-20 128,1 0-256,0-20 0,0-19 0,-20-20 0,19 0-256,1 20 0,0 19-896,-1-19 128,-19 0-1664,20 19 129</inkml:trace>
          <inkml:trace contextRef="#ctx0" brushRef="#br0" timeOffset="1723">3977 3062 12288,'-19'0'6143,"-20"0"-8063,39 0 11008,0 0-9088,-20 19 0,20 1 0,-20-20 0,20 20-128,-20 0 128,20-20 0,0 39 0,0-39-128,0 0 128,20 20 0,-20-1 0,20 1-128,0 0 128,-1 0 0,1-1 0,-1 1-128,-19-1 128,20 1-128,-20-1 128,0 1-256,0 0 128,0 0-128,-20 19 128,1-19-384,-20-1 0,19 1-640,-20-20 128,21 0-1408,19 0 129,-20 0-641,20-20 128</inkml:trace>
          <inkml:trace contextRef="#ctx0" brushRef="#br0" timeOffset="2013">4056 3318 8064,'39'20'3968,"21"-60"-4736,-40 40 7423,-1 0-6655,1-19 128,-1-1 0,1 20 0,-1-19-256,-19 19 128,20-20 128,-20 0 0,-20 0 0,20 0 128,-19 1 0,-1 19 128,1-20 0,-20 20 128,-1 20 0,20-1 0,0-19 0,1 20 0,-1 20-128,1 19 128,-1 0-256,20 0 128,0 0-256,20-39 128,-1 19-896,20-19 128,1-1-2560,0-19 128</inkml:trace>
        </inkml:traceGroup>
        <inkml:traceGroup>
          <inkml:annotationXML>
            <emma:emma xmlns:emma="http://www.w3.org/2003/04/emma" version="1.0">
              <emma:interpretation id="{8E5A3624-D96A-4B07-B816-4FA8735A4BE4}" emma:medium="tactile" emma:mode="ink">
                <msink:context xmlns:msink="http://schemas.microsoft.com/ink/2010/main" type="inkWord" rotatedBoundingBox="6974,4028 8542,3974 8607,5836 7039,5890">
                  <msink:destinationLink direction="with" ref="{A2BD7F45-119C-4AFE-ABA0-A2E89A4B0C99}"/>
                  <msink:destinationLink direction="with" ref="{2198EC8D-64BF-4220-843F-D86D58A7EA36}"/>
                </msink:context>
              </emma:interpretation>
              <emma:one-of disjunction-type="recognition" id="oneOf1">
                <emma:interpretation id="interp5" emma:lang="en-CA" emma:confidence="0">
                  <emma:literal>they</emma:literal>
                </emma:interpretation>
                <emma:interpretation id="interp6" emma:lang="en-CA" emma:confidence="0">
                  <emma:literal>the</emma:literal>
                </emma:interpretation>
                <emma:interpretation id="interp7" emma:lang="en-CA" emma:confidence="0">
                  <emma:literal>the}</emma:literal>
                </emma:interpretation>
                <emma:interpretation id="interp8" emma:lang="en-CA" emma:confidence="0">
                  <emma:literal>the,</emma:literal>
                </emma:interpretation>
                <emma:interpretation id="interp9" emma:lang="en-CA" emma:confidence="0">
                  <emma:literal>They</emma:literal>
                </emma:interpretation>
              </emma:one-of>
            </emma:emma>
          </inkml:annotationXML>
          <inkml:trace contextRef="#ctx0" brushRef="#br0" timeOffset="2655">5613 2963 10880,'-20'0'5376,"40"-19"-6784,-1 19 8831,1 0-7423,39 0 128,0-20-128,20 0 0,0 1-768,-1-41 0,1 21-1536,0-19 129,-20-2-641,19 21 128</inkml:trace>
          <inkml:trace contextRef="#ctx0" brushRef="#br0" timeOffset="2467">6045 2511 10496,'-19'0'5248,"19"0"-5760,0 0 7807,0 0-7295,0 0 0,0 39 0,-20 40 128,20-20-128,0 39 0,0 1-256,0-20 128,20 19-640,-20 0 128,0-18-2176,-20-22 1</inkml:trace>
          <inkml:trace contextRef="#ctx0" brushRef="#br0" timeOffset="3258">6556 2491 9728,'-19'0'4864,"-1"99"-6144,20-40 9727,-19-1-8191,19 2 0,-20 38 384,0-39 0,0 40-1024,20-41 128,0 1 384,-19 1 128,19-21-256,0-20 0,0-19-384,0 0 128,19-39 0,21-20 0,-20 19-128,19-18 128,0 19 0,-19-1 128,19 1 0,-19 19 0,0 0 128,-1 20 128,1 20-256,-20 0 128,20 19-640,-20-19 128,20 19-896,-20-19 0,19-1-1279,-19 1 127,20-1 0,-59-77 2560,97 116-512,-38-38 128,19-20 896,-19-20 128,19 1 1152,-19-1 128,19 1-1280,-19-1 128,20 1-256,-21-1 0,1 0-256,-1 20 128,1-20-256,-20 1 127,0-21-127,0 21 0,-20-1-128,20-20 0,-39 21 256,20 19 0,-21 0 0,20 0 128,-19 39 128,0-19 0,-1 19-128,20 20 128,1-19-128,19 19 0,-20-1 0,40 2 0,-1-21-256,1 0 128,39-19-1024,0-20 128,20 0-2048,-20-20 1</inkml:trace>
          <inkml:trace contextRef="#ctx0" brushRef="#br0" timeOffset="10540">7009 3634 8704,'20'20'4352,"0"-20"-4992,-1-20 7551,1 20-6911,0 0 128,0 0 0,-1 0 0,1 0-256,-1 0 128,-19 20 0,0-1 128,-19 21-128,-1-20 128,20-1-128,-19 21 128,-1-21-128,0 1 0,0-1 0,1-19 0,19 20 0,-20-20 0,20 0-128,0 0 128,0 20 128,20-20 0,-20 0 0,19 20 128,-19-20 0,20 19 128,-20 1-128,20 19 0,-20-20-256,0 41 128,-20-21-640,0 20 0,1-19-1536,-21 18 128,1-19-895,-1 1 127</inkml:trace>
        </inkml:traceGroup>
        <inkml:traceGroup>
          <inkml:annotationXML>
            <emma:emma xmlns:emma="http://www.w3.org/2003/04/emma" version="1.0">
              <emma:interpretation id="{E7D181E6-FC98-48D5-B9CE-AF64FCC9C7AC}" emma:medium="tactile" emma:mode="ink">
                <msink:context xmlns:msink="http://schemas.microsoft.com/ink/2010/main" type="inkWord" rotatedBoundingBox="9696,3937 12682,3834 12741,5553 9756,5656"/>
              </emma:interpretation>
              <emma:one-of disjunction-type="recognition" id="oneOf2">
                <emma:interpretation id="interp10" emma:lang="en-CA" emma:confidence="0">
                  <emma:literal>higest</emma:literal>
                </emma:interpretation>
                <emma:interpretation id="interp11" emma:lang="en-CA" emma:confidence="0">
                  <emma:literal>high it</emma:literal>
                </emma:interpretation>
                <emma:interpretation id="interp12" emma:lang="en-CA" emma:confidence="0">
                  <emma:literal>highest</emma:literal>
                </emma:interpretation>
                <emma:interpretation id="interp13" emma:lang="en-CA" emma:confidence="0">
                  <emma:literal>high at</emma:literal>
                </emma:interpretation>
                <emma:interpretation id="interp14" emma:lang="en-CA" emma:confidence="0">
                  <emma:literal>hugest</emma:literal>
                </emma:interpretation>
              </emma:one-of>
            </emma:emma>
          </inkml:annotationXML>
          <inkml:trace contextRef="#ctx0" brushRef="#br0" timeOffset="3858">8388 2432 7168,'-19'19'3584,"19"41"-2432,0-41 4479,0 40-5247,0 20 0,0-20 128,0 20 0,-20-1-768,20 1 128,0 20 384,0-41 128,-20 2-384,20-1 128,0-20-256,0-39 0,0-20-128,20 20 0,0-39-128,-1-20 128,21 19 0,-1-18 0,0 18 256,1 1 0,-1 19 128,0 20 128,1-19 0,-20 38 0,0 1-128,-1 39 0,1 0-1024,-1 0 128,-19 0-1279,0-20-1,0-19-384,0-20 128</inkml:trace>
          <inkml:trace contextRef="#ctx0" brushRef="#br0" timeOffset="4155">8890 2590 7680,'-29'-88'3840,"58"29"-4096,-29 29 8191,30 30-7935,-30 0 0,30 0-512,-1 30 128,1-1-640,29 1 129,-30 29-1537,30 0 128</inkml:trace>
          <inkml:trace contextRef="#ctx0" brushRef="#br0" timeOffset="4004">8940 2945 6016,'0'0'2944,"20"-20"-3456,-20 40 5760,19-1-5376,-19 1 128,20 20-896,-20 19 0,0-20-128,0-19 0,0-1-640,0 1 0</inkml:trace>
          <inkml:trace contextRef="#ctx0" brushRef="#br0" timeOffset="4596">9530 2945 7040,'0'0'3456,"0"-20"-1664,0 20 5375,0 0-6783,-19-20 0,19 20 128,-20 0 0,0 0-640,-20 0 0,1 0 384,0 0 0,-1 20-128,1 19 0,19 1-384,0 19 128,1-20-512,-1 0 0,20 1-128,0-20 0,20-1 0,-1-19 0,21-19 129,-1-21-1,1 0 512,-1 1 0,-19 0 256,19 20 128,-19-21 383,0 1 1,0 19 128,-1 0 128,-19 40 0,20-20 768,-20 59-768,19-19-384,-19 57 128,0 22-256,0-21 128,0 20-256,-19-20 0,-1 40-128,-19-20 128,-21-19-512,2-1 0,-2-39-896,-19-20 128,1-19-2176,-1-59 129</inkml:trace>
          <inkml:trace contextRef="#ctx0" brushRef="#br0" timeOffset="5180">9807 3042 8192,'-20'-20'4096,"40"20"-4096,-20 0 5375,19 0-5247,21-20 128,-1 20 0,20-19 0,0 19-640,-19-20 0,0 1 0,-21-21 0,1 21-128,-1-21 1,-19 1-129,-19 0 128,-1 19 256,-19-20 0,-21 40 256,21-19 128,19 38 0,-19 1 128,0 20 0,19-1 128,-20 20 128,21-20 127,19 20-127,-20 0 0,40-19-128,-20-1 128,39-39-640,1 39 128,18-39-1792,21 0 129,-19 0-769,18-20 128</inkml:trace>
          <inkml:trace contextRef="#ctx0" brushRef="#br0" timeOffset="5545">10653 2569 10368,'-59'-19'5120,"19"38"-7296,40-19 10367,-20 40-8063,-19 0 0,20-1 0,-1 0 0,0 1-256,0-1 0,20 0 128,-19-19 128,38 0-128,1-1 0,0-19-128,0 20 128,19 0 0,0 0 0,21 0 0,-21-20 128,1 19-128,-21 1 0,20-1 0,-39 1 128,20 0 0,-40 0 0,20-1-128,-39 20 128,0-39-384,-20 20 0,-21-40-2560,41 1 129</inkml:trace>
          <inkml:trace contextRef="#ctx0" brushRef="#br0" timeOffset="5897">10771 2826 10368,'-20'-19'5120,"-19"19"-5504,39 0 8319,0 0-7935,20 0 0,19 0 0,1-20 128,18 20-512,2 0 0,18-20-1664,1 40 128,19-20-1023,20 20 127</inkml:trace>
          <inkml:trace contextRef="#ctx0" brushRef="#br0" timeOffset="5718">11066 2354 10880,'0'0'5376,"20"19"-4993,-20 1 8321,0 0-8576,0 0 128,0 38 0,0 21 128,0 0-512,0 39 0,0-20 128,-20 1 0,20 0-512,0-21 0,0-18-1024,0-2 128,0-38-1792,0-20 1</inkml:trace>
        </inkml:traceGroup>
        <inkml:traceGroup>
          <inkml:annotationXML>
            <emma:emma xmlns:emma="http://www.w3.org/2003/04/emma" version="1.0">
              <emma:interpretation id="{492FBD61-9DFA-4CF2-ACBE-8D4B847D48A5}" emma:medium="tactile" emma:mode="ink">
                <msink:context xmlns:msink="http://schemas.microsoft.com/ink/2010/main" type="inkWord" rotatedBoundingBox="13745,3890 15900,3816 15929,4654 13774,4728"/>
              </emma:interpretation>
              <emma:one-of disjunction-type="recognition" id="oneOf3">
                <emma:interpretation id="interp15" emma:lang="en-CA" emma:confidence="0">
                  <emma:literal>value</emma:literal>
                </emma:interpretation>
                <emma:interpretation id="interp16" emma:lang="en-CA" emma:confidence="0">
                  <emma:literal>Value</emma:literal>
                </emma:interpretation>
                <emma:interpretation id="interp17" emma:lang="en-CA" emma:confidence="0">
                  <emma:literal>Valne</emma:literal>
                </emma:interpretation>
                <emma:interpretation id="interp18" emma:lang="en-CA" emma:confidence="0">
                  <emma:literal>valve</emma:literal>
                </emma:interpretation>
                <emma:interpretation id="interp19" emma:lang="en-CA" emma:confidence="0">
                  <emma:literal>Valie</emma:literal>
                </emma:interpretation>
              </emma:one-of>
            </emma:emma>
          </inkml:annotationXML>
          <inkml:trace contextRef="#ctx0" brushRef="#br0" timeOffset="6579">12386 2571 6016,'0'0'2944,"0"0"-1536,0 20 4096,0-1-4865,0 1 1,0 20 256,0 38 128,-20-38-1408,20 19 128,0-1 640,20 2 128,-20-1-384,0-20 128,0 1-256,0-21 0,19 1 128,-19-1 0,20 1 0,0-40 0,0 1 0,-1-20 128,20-21-128,-19-18 0,0 18-512,0-37 0,0 37-896,-1 2 128,1 18-1407,-1 0-1</inkml:trace>
          <inkml:trace contextRef="#ctx0" brushRef="#br0" timeOffset="6980">13074 2787 8448,'-19'0'4224,"-1"0"-3840,20 20 6911,0-20-7167,-20 0 0,0 19-128,1 21 128,-21-40-256,20 20 128,-19-1 0,19 1 128,-19 19-256,-1-19 128,21 19-128,19 1 0,0-21-128,0 1 0,19-1-256,1 1 128,0-20 0,19-20 0,1 1 0,-1-1 128,-19-19 0,19 19 128,1-19 128,-1 0 0,-19-1 0,-1 21 0,1-1 0,0 20 128,-20 20 0,0-20 128,0 19-128,0 21 0,0-1-384,0 0 0,-20 1-1151,20-1-1,0-20-896,0-19 128</inkml:trace>
          <inkml:trace contextRef="#ctx0" brushRef="#br0" timeOffset="7192">13311 2373 8832,'-20'-19'4352,"40"38"-4864,-20-19 8447,0 20-7679,19 0 0,-19 39 0,20 20 0,-20-1-512,0 1 128,0 20-128,0-20 0,0-20-896,0 0 0,0-20-1535,0 0-1</inkml:trace>
          <inkml:trace contextRef="#ctx0" brushRef="#br0" timeOffset="7533">13567 3004 10496,'0'59'5248,"0"20"-6912,19-60 9343,-19-19-7679,20 20 0,0-20-128,-20 0 128,20 0-128,-20-20 128,19 1-128,1-40 0,0 39 0,0-19 0,0-20 0,-20 0 0,19 0 128,1 0 0,-1 19 0,-19 21 0,21 19 0,-21-20 0,19 59 0,-19 1 0,20-20 0,-20 38 0,0 2-512,0-1 128,0-20-768,19 0 0,-19 1-1407,0-21-1</inkml:trace>
          <inkml:trace contextRef="#ctx0" brushRef="#br0" timeOffset="7871">14118 2964 7168,'19'0'3584,"60"-40"-2432,-59 40 5503,0-20-6527,20 1 128,-21-1 0,21-19 0,-1 19-384,0-19 0,-18 0 256,18-1 128,-20 1-256,-19 19 128,0-19 0,0 19 0,-19 0 128,-1 0 0,-20 1 128,1 19 0,0 0-128,-1 19 128,-19 1-128,19 39 0,1 0-128,19 1 0,0-2-128,20 2 0,0-2-128,40 2 128,-1-40-384,1 19 0,0-20-2048,19 1 0,-20-20-383,0 0-1</inkml:trace>
        </inkml:traceGroup>
      </inkml:traceGroup>
    </inkml:traceGroup>
    <inkml:traceGroup>
      <inkml:annotationXML>
        <emma:emma xmlns:emma="http://www.w3.org/2003/04/emma" version="1.0">
          <emma:interpretation id="{A5F0F30C-7A1A-4B24-BE92-C97570D165D6}" emma:medium="tactile" emma:mode="ink">
            <msink:context xmlns:msink="http://schemas.microsoft.com/ink/2010/main" type="paragraph" rotatedBoundingBox="7419,6615 9250,6359 9357,7126 7526,73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DF8924-725A-49A9-9967-68CDA8895BB6}" emma:medium="tactile" emma:mode="ink">
              <msink:context xmlns:msink="http://schemas.microsoft.com/ink/2010/main" type="line" rotatedBoundingBox="7419,6615 9250,6359 9357,7126 7526,7381"/>
            </emma:interpretation>
          </emma:emma>
        </inkml:annotationXML>
        <inkml:traceGroup>
          <inkml:annotationXML>
            <emma:emma xmlns:emma="http://www.w3.org/2003/04/emma" version="1.0">
              <emma:interpretation id="{3DD0BD6C-5752-44A3-9CCD-5EE20105CB3D}" emma:medium="tactile" emma:mode="ink">
                <msink:context xmlns:msink="http://schemas.microsoft.com/ink/2010/main" type="inkWord" rotatedBoundingBox="7419,6615 8155,6513 8250,7185 7513,7288"/>
              </emma:interpretation>
              <emma:one-of disjunction-type="recognition" id="oneOf4">
                <emma:interpretation id="interp20" emma:lang="en-CA" emma:confidence="0">
                  <emma:literal>t</emma:literal>
                </emma:interpretation>
                <emma:interpretation id="interp21" emma:lang="en-CA" emma:confidence="0">
                  <emma:literal>r</emma:literal>
                </emma:interpretation>
                <emma:interpretation id="interp22" emma:lang="en-CA" emma:confidence="0">
                  <emma:literal>=</emma:literal>
                </emma:interpretation>
                <emma:interpretation id="interp23" emma:lang="en-CA" emma:confidence="0">
                  <emma:literal>y</emma:literal>
                </emma:interpretation>
                <emma:interpretation id="interp24" emma:lang="en-CA" emma:confidence="0">
                  <emma:literal>*</emma:literal>
                </emma:interpretation>
              </emma:one-of>
            </emma:emma>
          </inkml:annotationXML>
          <inkml:trace contextRef="#ctx0" brushRef="#br0" timeOffset="19535">6340 5090 7808,'-19'0'3840,"58"0"-5120,-39-20 7807,20 20-6527,20 0 0,-1-19 0,0 19 0,1 0 0,-1 0 0,1 0 0,-21 19 128,1-19-128,-20 20 128,0 0-128,0 19 128,-20-19-128,1 0 128,-1 19-128,0-19 128,0-20 0,-19 20 0,19-1 0,0-19 0,20 20 0,-19-20 128,-1 0-128,40 19 128,-1-19-128,21 0 0,-1 0-512,1 0 0,-1-19-1919,20 19-1</inkml:trace>
          <inkml:trace contextRef="#ctx0" brushRef="#br0" timeOffset="19112">6105 5701 3712,'0'0'1792,"0"0"0,20 0 1792,-20 0-3200,19-19 128,1-1 512,0 20 0,0-19-1152,-1 19 128,20 0 640,1-20 128,-1 20-256,1 0 128,19 20-385,-20-20 1,21 19-256,-21-19 128,0 0-128,1 20 128,-1-20-384,0-20 0,-19 20-511,0 0 127,0 0-1024,-1 20 128,1-20-640,-1 0 128</inkml:trace>
        </inkml:traceGroup>
        <inkml:traceGroup>
          <inkml:annotationXML>
            <emma:emma xmlns:emma="http://www.w3.org/2003/04/emma" version="1.0">
              <emma:interpretation id="{6607A011-A797-4B90-9F2F-9119D58FB436}" emma:medium="tactile" emma:mode="ink">
                <msink:context xmlns:msink="http://schemas.microsoft.com/ink/2010/main" type="inkWord" rotatedBoundingBox="8737,6431 9250,6359 9357,7126 8844,7197"/>
              </emma:interpretation>
              <emma:one-of disjunction-type="recognition" id="oneOf5">
                <emma:interpretation id="interp25" emma:lang="en-CA" emma:confidence="0">
                  <emma:literal>•</emma:literal>
                </emma:interpretation>
                <emma:interpretation id="interp26" emma:lang="en-CA" emma:confidence="0">
                  <emma:literal>y</emma:literal>
                </emma:interpretation>
                <emma:interpretation id="interp27" emma:lang="en-CA" emma:confidence="0">
                  <emma:literal>p</emma:literal>
                </emma:interpretation>
                <emma:interpretation id="interp28" emma:lang="en-CA" emma:confidence="0">
                  <emma:literal>P</emma:literal>
                </emma:interpretation>
                <emma:interpretation id="interp29" emma:lang="en-CA" emma:confidence="0">
                  <emma:literal>V</emma:literal>
                </emma:interpretation>
              </emma:one-of>
            </emma:emma>
          </inkml:annotationXML>
          <inkml:trace contextRef="#ctx0" brushRef="#br0" timeOffset="20307">7443 5661 6528,'0'0'3200,"0"0"-1664,20 0 3711,-20 0-4735,19 0 128,1 0 128,0 0 128,20 0-1152,-1 0 0,0-19 640,20 19 128,1 0-384,-1 0 0,-20-20-768,1 20 0,-1-19-1919,-20-1 127</inkml:trace>
          <inkml:trace contextRef="#ctx0" brushRef="#br0" timeOffset="20826">7562 5012 7680,'-20'0'3840,"20"-59"-2432,0 59 5503,0-20-6655,0 0 0,20 20 128,-1-19 0,1 19-512,0 0 0,19 0 256,0 19 128,1-19-128,-1 20 0,-19 0-128,20 0 0,-20-20-128,-20 19 0,0 1 0,-20 20 0,20-21 0,-20 20 0,0 1 0,-19-20 0,19 19 128,-20-19 0,21 0 128,19-20 128,-20 20-256,20-1 128,0-19 0,0 20 128,20-20-128,19 0 128,1 0-384,-21 0 128,61 0-2688,-22 19 1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0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D2EC107-011D-474C-90D1-D08CCD68486D}" emma:medium="tactile" emma:mode="ink">
          <msink:context xmlns:msink="http://schemas.microsoft.com/ink/2010/main" type="inkDrawing" rotatedBoundingBox="5173,7793 12971,7572 12975,7711 5177,7933" shapeName="Other"/>
        </emma:interpretation>
      </emma:emma>
    </inkml:annotationXML>
    <inkml:trace contextRef="#ctx0" brushRef="#br0">2816 4559 9344,'-19'19'4608,"137"-38"-5888,-98-1 8831,39 20-7551,19 20 128,2-40 0,57 1 128,-19-1-384,-19 0 128,78 0 0,0 0 128,20 1-128,0 19 128,0 19 0,20 1 0,-1-20-128,0 20 128,21-40 0,19 20 0,-20-20 0,40 1 0,-1-20 0,1 19 0,39 0-128,-20 0 128,1 1-128,-20 19 128,-20 0-128,19 0 128,-38 19-128,-1-19 0,0 20 0,-20 0 0,-18-20 0,18 0 0,-39 0-128,0 0 128,1 0-896,-40-20 0,-20 0-1920,-20 1 129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06.48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2BD7F45-119C-4AFE-ABA0-A2E89A4B0C99}" emma:medium="tactile" emma:mode="ink">
          <msink:context xmlns:msink="http://schemas.microsoft.com/ink/2010/main" type="inkDrawing" rotatedBoundingBox="6155,5629 6204,8799 6172,8800 6123,5630" semanticType="callout" shapeName="Other">
            <msink:sourceLink direction="with" ref="{8E5A3624-D96A-4B07-B816-4FA8735A4BE4}"/>
            <msink:sourceLink direction="with" ref="{1CD3AE43-4D9E-4011-9726-85FC5E2575EE}"/>
          </msink:context>
        </emma:interpretation>
      </emma:emma>
    </inkml:annotationXML>
    <inkml:trace contextRef="#ctx0" brushRef="#br0">3279 3289 10112,'0'19'4992,"0"99"-4608,0-78 5119,0 39-5375,0 19 128,20 40 128,-20 59 0,0 0-384,0 39 0,0 59 384,0-38 0,0-1-256,0-20 0,0-20-384,0-58 128,19 19-896,-19-19 128,20-40-1408,-20-19 129,0-41-641,0-38 0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07.78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198EC8D-64BF-4220-843F-D86D58A7EA36}" emma:medium="tactile" emma:mode="ink">
          <msink:context xmlns:msink="http://schemas.microsoft.com/ink/2010/main" type="inkDrawing" rotatedBoundingBox="7613,5937 9407,5814 9413,5902 7619,6025" semanticType="underline" shapeName="Other">
            <msink:sourceLink direction="with" ref="{8E5A3624-D96A-4B07-B816-4FA8735A4BE4}"/>
          </msink:context>
        </emma:interpretation>
      </emma:emma>
    </inkml:annotationXML>
    <inkml:trace contextRef="#ctx0" brushRef="#br0">4037 3564 6016,'-20'0'2944,"20"0"-1536,0 0 3072,0 0-4224,0 0 0,39-19 384,1 19-1,19-20-639,40-19 0,-1 19 512,20 0 0,20 20-128,0-19 0,-20 19-384,20 0 128,0 0-384,-20 0 128,0 0-128,-19 0 128,-1 0-256,-19 0 128,-20 0-639,-20 0 127,0-20-1408,-19 20 128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1.19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3B5CFEB-774C-49BC-BAE2-972800883059}" emma:medium="tactile" emma:mode="ink">
          <msink:context xmlns:msink="http://schemas.microsoft.com/ink/2010/main" type="inkDrawing" rotatedBoundingBox="20641,10586 21963,11981 21933,12009 20611,10614" semanticType="strikethrough" shapeName="Other">
            <msink:sourceLink direction="with" ref="{B878D27C-1A47-413E-8977-F1A402F07140}"/>
          </msink:context>
        </emma:interpretation>
      </emma:emma>
    </inkml:annotationXML>
    <inkml:trace contextRef="#ctx0" brushRef="#br0">11579 6982 5504,'0'-20'2688,"0"20"-1920,0 0 3456,0 0-3712,19 20 0,1 0 256,0-1 0,0 21-896,19-1 0,20 20 640,20 0-1,0 40-255,19 19 0,0 0-128,1 1 128,19-21-256,-19 0 128,-1 1-128,-19-1 128,0-39-384,-21 20 0,2-40-639,-21 1 127,0 19-1408,-19-40 0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0:32.57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4CCAEB4-A155-485C-A1F7-76AC20E0CC40}" emma:medium="tactile" emma:mode="ink">
          <msink:context xmlns:msink="http://schemas.microsoft.com/ink/2010/main" type="writingRegion" rotatedBoundingBox="3363,8856 15587,8746 15625,12885 3400,12995"/>
        </emma:interpretation>
      </emma:emma>
    </inkml:annotationXML>
    <inkml:traceGroup>
      <inkml:annotationXML>
        <emma:emma xmlns:emma="http://www.w3.org/2003/04/emma" version="1.0">
          <emma:interpretation id="{1A08AAE4-31E5-4E08-9521-5F77D6E78248}" emma:medium="tactile" emma:mode="ink">
            <msink:context xmlns:msink="http://schemas.microsoft.com/ink/2010/main" type="paragraph" rotatedBoundingBox="3363,8856 15587,8746 15606,10768 3381,108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766A03-1B43-4B34-BC87-61680969D1BA}" emma:medium="tactile" emma:mode="ink">
              <msink:context xmlns:msink="http://schemas.microsoft.com/ink/2010/main" type="line" rotatedBoundingBox="3363,8856 15587,8746 15600,10103 3375,10213"/>
            </emma:interpretation>
          </emma:emma>
        </inkml:annotationXML>
        <inkml:traceGroup>
          <inkml:annotationXML>
            <emma:emma xmlns:emma="http://www.w3.org/2003/04/emma" version="1.0">
              <emma:interpretation id="{9CD5997C-BCB8-4ED8-B9D4-3D64C8AFAA6D}" emma:medium="tactile" emma:mode="ink">
                <msink:context xmlns:msink="http://schemas.microsoft.com/ink/2010/main" type="inkWord" rotatedBoundingBox="3364,9004 4868,8990 4874,9621 3370,9635"/>
              </emma:interpretation>
              <emma:one-of disjunction-type="recognition" id="oneOf0">
                <emma:interpretation id="interp0" emma:lang="en-CA" emma:confidence="1">
                  <emma:literal>II.</emma:literal>
                </emma:interpretation>
                <emma:interpretation id="interp1" emma:lang="en-CA" emma:confidence="0">
                  <emma:literal>II,</emma:literal>
                </emma:interpretation>
                <emma:interpretation id="interp2" emma:lang="en-CA" emma:confidence="0">
                  <emma:literal>It.</emma:literal>
                </emma:interpretation>
                <emma:interpretation id="interp3" emma:lang="en-CA" emma:confidence="0">
                  <emma:literal>It..</emma:literal>
                </emma:interpretation>
                <emma:interpretation id="interp4" emma:lang="en-CA" emma:confidence="0">
                  <emma:literal>It,</emma:literal>
                </emma:interpretation>
              </emma:one-of>
            </emma:emma>
          </inkml:annotationXML>
          <inkml:trace contextRef="#ctx0" brushRef="#br0">2688 5297 10496,'-59'0'5248,"29"0"-7296,30 0 10239,30-30-8319,-30 30 128,0 30-1152,0-30 128,0 0-640,29 0 1,-29 0-1025,30-30 0</inkml:trace>
          <inkml:trace contextRef="#ctx0" brushRef="#br0" timeOffset="-162">1890 5287 10112,'-20'0'4992,"20"0"-6272,20 0 9343,-20 0-7935,19 19 0,41-19-896,-1-19 0,20 19-1024,-21-20 128,22 20-1023,-22 0-1</inkml:trace>
          <inkml:trace contextRef="#ctx0" brushRef="#br0" timeOffset="-506">1908 4676 10880,'-19'0'5376,"58"0"-7296,-39 0 10239,20 0-8319,20 0 0,-1 0-256,-20 0 128,41 0-640,-21 0 128,1 0-1280,-1 0 128,-19 0-1023,19 0-1</inkml:trace>
          <inkml:trace contextRef="#ctx0" brushRef="#br0" timeOffset="-343">2106 4833 10112,'-20'59'4992,"1"20"-6784,19-79 9599,0 0-7935,0 20 128,0 19-1024,0 0 128,19 1-128,-19-1 0,0-20-1535,-19-19-1</inkml:trace>
          <inkml:trace contextRef="#ctx0" brushRef="#br0" timeOffset="-1064">1180 4853 8320,'0'0'4096,"0"0"-2688,0-20 4223,0 20-5247,19-19 0,21-1 0,-1 1 128,0-1-768,1 0 128,19 0-384,1 20 128,-2 0-1664,2-19 129,-1 19-769,-40 0 128</inkml:trace>
          <inkml:trace contextRef="#ctx0" brushRef="#br0" timeOffset="-714">1279 5267 7936,'-19'0'3968,"-1"39"-3840,40-39 6655,-20 0-6527,19 0 128,1 0-128,0 0 128,20 0-512,-1 0 0,39-19-128,-19 19 128,0 0-1280,0-20 128,0 20-1279,0-20 127</inkml:trace>
          <inkml:trace contextRef="#ctx0" brushRef="#br0" timeOffset="-894">1476 4932 9984,'-39'59'4992,"19"-59"-7296,20 20 9983,0 0-7807,0 19 128,0 0-1024,0 1 0,0-21 128,0 1 128,0 19-1791,0-19 127</inkml:trace>
        </inkml:traceGroup>
        <inkml:traceGroup>
          <inkml:annotationXML>
            <emma:emma xmlns:emma="http://www.w3.org/2003/04/emma" version="1.0">
              <emma:interpretation id="{1CD3AE43-4D9E-4011-9726-85FC5E2575EE}" emma:medium="tactile" emma:mode="ink">
                <msink:context xmlns:msink="http://schemas.microsoft.com/ink/2010/main" type="inkWord" rotatedBoundingBox="5468,9082 8148,9058 8154,9798 5475,9822">
                  <msink:destinationLink direction="with" ref="{A2BD7F45-119C-4AFE-ABA0-A2E89A4B0C99}"/>
                </msink:context>
              </emma:interpretation>
              <emma:one-of disjunction-type="recognition" id="oneOf1">
                <emma:interpretation id="interp5" emma:lang="en-CA" emma:confidence="1">
                  <emma:literal>Choose</emma:literal>
                </emma:interpretation>
                <emma:interpretation id="interp6" emma:lang="en-CA" emma:confidence="0">
                  <emma:literal>Chose</emma:literal>
                </emma:interpretation>
                <emma:interpretation id="interp7" emma:lang="en-CA" emma:confidence="0">
                  <emma:literal>choose</emma:literal>
                </emma:interpretation>
                <emma:interpretation id="interp8" emma:lang="en-CA" emma:confidence="0">
                  <emma:literal>Chooses</emma:literal>
                </emma:interpretation>
                <emma:interpretation id="interp9" emma:lang="en-CA" emma:confidence="0">
                  <emma:literal>Chooser</emma:literal>
                </emma:interpretation>
              </emma:one-of>
            </emma:emma>
          </inkml:annotationXML>
          <inkml:trace contextRef="#ctx0" brushRef="#br0" timeOffset="5812">3642 4932 6016,'-20'-20'2944,"-20"0"-2048,40 20 3072,0-20-3712,-20 20 128,20-19 0,-19 38 0,-1 1-640,1-20 128,-1 20 384,-20 20 0,1-1-128,0 0 0,19 1 0,-20-1 0,40 1 0,-19-21 128,19 21-128,0-1-1,19-19-127,1 19 0,0-19-127,20-1 127,-1-19-384,20 0 0,0-19-896,0 19 128,0-20-896,0 1 0</inkml:trace>
          <inkml:trace contextRef="#ctx0" brushRef="#br0" timeOffset="6251">3917 4775 7936,'-19'0'3968,"-1"-20"-5632,20 20 7424,20 20-5632,-20-20 0,0 19 0,19 21 127,-19-1-383,20 1 128,-20-1 0,0 20 128,-20 0-128,20 0 128,0-20-128,0 20 0,0-19-128,0-1 128,0 0-383,0-19 127,0-20-128,0-20 128,0 20-128,20-19 0,-20-20 128,20-1 0,0 1 384,-1-1 0,1 21 128,-20-21 0,19 20 128,1 20 0,0-19 0,-20 19 0,20 19-129,-1 1 129,-19 0-512,20 19 0,-1-19-767,-19 19 127,20 1-1408,0 19 0</inkml:trace>
          <inkml:trace contextRef="#ctx0" brushRef="#br0" timeOffset="6614">4607 5148 7680,'0'-20'3840,"0"1"-4480,0 19 6399,-20 0-5631,20 0 0,0 0 0,-20 0 128,1 19-384,-1 1 128,0 20 0,1-20 128,-1-1-128,0 1 0,20-1 0,0 21 0,0-20-128,0-1 128,20 1 0,0-1 0,-1 1 0,1-20 0,0-20 0,-1 1 0,1-1 0,0 20 0,-1-19 0,1-21 0,-20 20-128,19-19 0,-19 0-639,0 19-1,0 0-1408,0 20 128</inkml:trace>
          <inkml:trace contextRef="#ctx0" brushRef="#br0" timeOffset="6967">5000 5148 7424,'-20'0'3712,"20"0"-3584,0 0 6015,0 0-5759,-20-20 0,20 20 128,-19 0 0,-1 0-640,1 0 0,-1 20 384,0-20 128,-19 20-256,19 20 0,0-40-128,0 19 128,20 20-128,-19 0 0,38 1 0,-19-1 0,20-19-128,0-1 128,0 1-256,19-40 128,-19 1-256,19-1 0,-19 1-128,19-21 128,-19 1-256,0 0 128,-20 0-639,20-1 127,-20 0-1024,19 1 0</inkml:trace>
          <inkml:trace contextRef="#ctx0" brushRef="#br0" timeOffset="7342">5454 5030 10240,'-20'19'5120,"0"-19"-7040,20 0 9855,-19 0-7935,19 20 0,-20-20 0,0 20 128,1 0-256,19-1 128,-20 1 0,0-20 0,20 19 0,0-19 0,0 0-128,0 20 128,0-20-128,20 20 128,0 0-128,-1 0 128,1-20 0,0 19 0,19-19 0,-19 0 0,19 0 0,-20 0 128,-19 0-128,20 20 0,-20-1 0,0 1 128,-20-1-128,1 21 0,-1-20-384,-19 19 128,19-19-1024,-19-20 128,0 19-1535,19-38 127</inkml:trace>
          <inkml:trace contextRef="#ctx0" brushRef="#br0" timeOffset="7722">5630 5266 8448,'20'20'4224,"58"19"-4736,-58-39 6783,0-20-6527,19 1 128,1-1-384,-20 1 0,19-1 512,-19-20 0,-20 20-384,19-19 1,1 20 127,-20-21 0,-20 20 128,20 20 128,-19 0 128,-20-19 128,19 19-128,-20 0 0,1 0 0,-1 19-1,1 1 1,0 20 0,-1-1 128,20-20 128,1 1 0,-1 0 0,20 20 128,0-1 0,20 0-128,19 1 0,1-1-896,18-20 0,2 1-2047,-21 0 127</inkml:trace>
        </inkml:traceGroup>
        <inkml:traceGroup>
          <inkml:annotationXML>
            <emma:emma xmlns:emma="http://www.w3.org/2003/04/emma" version="1.0">
              <emma:interpretation id="{72F0A1DE-667D-40DD-95F9-26D8F16E1339}" emma:medium="tactile" emma:mode="ink">
                <msink:context xmlns:msink="http://schemas.microsoft.com/ink/2010/main" type="inkWord" rotatedBoundingBox="9012,9077 9684,9071 9694,10156 9021,10162"/>
              </emma:interpretation>
              <emma:one-of disjunction-type="recognition" id="oneOf2">
                <emma:interpretation id="interp10" emma:lang="en-CA" emma:confidence="1">
                  <emma:literal>by</emma:literal>
                </emma:interpretation>
                <emma:interpretation id="interp11" emma:lang="en-CA" emma:confidence="0">
                  <emma:literal>lay</emma:literal>
                </emma:interpretation>
                <emma:interpretation id="interp12" emma:lang="en-CA" emma:confidence="0">
                  <emma:literal>biy</emma:literal>
                </emma:interpretation>
                <emma:interpretation id="interp13" emma:lang="en-CA" emma:confidence="0">
                  <emma:literal>By</emma:literal>
                </emma:interpretation>
                <emma:interpretation id="interp14" emma:lang="en-CA" emma:confidence="0">
                  <emma:literal>boy</emma:literal>
                </emma:interpretation>
              </emma:one-of>
            </emma:emma>
          </inkml:annotationXML>
          <inkml:trace contextRef="#ctx0" brushRef="#br0" timeOffset="8357">6871 4755 8576,'-19'20'4224,"19"-40"-3840,0 20 6271,0 20-6399,0 19 128,0 1 0,0-1 128,0 20-768,0 20 128,0-40 128,0 40 0,0-19-1024,-20 18 128,20-19-1536,0-20 129,0-19-385,0-20 0</inkml:trace>
          <inkml:trace contextRef="#ctx0" brushRef="#br0" timeOffset="8579">6910 5188 6656,'20'-20'3328,"20"1"-2944,-40-1 6271,19 20-5887,21 0 0,-21 0 256,1 0 0,20 0-1280,-21 20 0,1-20 896,-1 19 128,1 1-512,-20 0 128,0-1-128,-20 1 0,-19 0-256,20 19 128,-21-19-512,1 19 0,-1 0-768,1-20 128,-20 1-1792,39 0 1</inkml:trace>
          <inkml:trace contextRef="#ctx0" brushRef="#br0" timeOffset="8974">7501 5031 9344,'-19'-20'4608,"19"20"-4736,0 0 8191,0 0-7935,0 0 128,0 20 0,0 19 128,0 20-512,-20-20 128,20 40 0,-19 19 128,-1 1-896,-20-21 128,21 40-1792,-21-58 128,1 18-639,-1-19 127</inkml:trace>
          <inkml:trace contextRef="#ctx0" brushRef="#br0" timeOffset="8758">7324 5109 10112,'19'39'4992,"-19"-19"-6272,20 0 8447,-20-20-7167,20 39 0,-20-39-896,20 20 0,-1-1 0,-19 20 0,20-19-1791,-20-20 127</inkml:trace>
        </inkml:traceGroup>
        <inkml:traceGroup>
          <inkml:annotationXML>
            <emma:emma xmlns:emma="http://www.w3.org/2003/04/emma" version="1.0">
              <emma:interpretation id="{A4659454-048E-4CBB-B69D-CB26DAB5FDF5}" emma:medium="tactile" emma:mode="ink">
                <msink:context xmlns:msink="http://schemas.microsoft.com/ink/2010/main" type="inkWord" rotatedBoundingBox="10293,8984 11592,8972 11599,9657 10300,9669"/>
              </emma:interpretation>
              <emma:one-of disjunction-type="recognition" id="oneOf3">
                <emma:interpretation id="interp15" emma:lang="en-CA" emma:confidence="1">
                  <emma:literal>the</emma:literal>
                </emma:interpretation>
                <emma:interpretation id="interp16" emma:lang="en-CA" emma:confidence="0">
                  <emma:literal>The</emma:literal>
                </emma:interpretation>
                <emma:interpretation id="interp17" emma:lang="en-CA" emma:confidence="0">
                  <emma:literal>•he</emma:literal>
                </emma:interpretation>
                <emma:interpretation id="interp18" emma:lang="en-CA" emma:confidence="0">
                  <emma:literal>She</emma:literal>
                </emma:interpretation>
                <emma:interpretation id="interp19" emma:lang="en-CA" emma:confidence="0">
                  <emma:literal>she</emma:literal>
                </emma:interpretation>
              </emma:one-of>
            </emma:emma>
          </inkml:annotationXML>
          <inkml:trace contextRef="#ctx0" brushRef="#br0" timeOffset="9514">8131 5030 8320,'-20'-20'4096,"20"20"-4992,0 0 7807,0 0-6911,20 0 128,19-19-384,1 19 0,18 0-512,1 0 0,20 0-1535,-20-20 127</inkml:trace>
          <inkml:trace contextRef="#ctx0" brushRef="#br0" timeOffset="9338">8387 4794 9856,'-20'-19'4864,"20"-1"-5504,0 20 9599,0 0-8959,0 20 0,0-1 0,0 21 0,0 19 0,0 0 0,0 20-256,0-21 128,0 2-896,0-1 128,0-20-1280,0 20 128,0-39-895,0-1 127</inkml:trace>
          <inkml:trace contextRef="#ctx0" brushRef="#br0" timeOffset="9842">8800 4656 7296,'0'0'3584,"-20"79"-2432,20-60 5503,0 40-6399,0-39 0,0 39 0,0-20 128,0 20-512,0 0 0,0-20 256,-19 1 0,19-20-128,0 19 128,0-19-256,0-1 128,0 1-256,0-20 128,0-20 0,19-19 0,-19 0 0,20-1 0,0 20 0,0 1 128,-1-1 0,1 1 0,-1 19 0,1 19 128,-20 1-128,19 19 0,1 20-512,-20-59 0,0 40-1151,20-21-1,-20-19-768,0 20 128</inkml:trace>
          <inkml:trace contextRef="#ctx0" brushRef="#br0" timeOffset="10152">9174 5188 6656,'39'0'3328,"21"-40"-4352,-60 20 5888,19 1-4864,21-1 0,-20 1 0,-1-1 128,-19 1-128,20 19 0,-20-20 0,19 0 128,-38 0 128,19 1 128,-20 19 0,1-20 0,-21 20 128,1 0 127,-1 0-127,0 20 0,1-20-128,20 39 128,-21-19-128,20 39 0,20-20-128,-19 0 0,38 1-128,-19-20 128,40-20-384,-1 19 128,20 1-1152,1-20 0,-21 19-1407,20-38 127</inkml:trace>
        </inkml:traceGroup>
        <inkml:traceGroup>
          <inkml:annotationXML>
            <emma:emma xmlns:emma="http://www.w3.org/2003/04/emma" version="1.0">
              <emma:interpretation id="{10F8DA64-B6A9-4823-AB52-5AB061BC5049}" emma:medium="tactile" emma:mode="ink">
                <msink:context xmlns:msink="http://schemas.microsoft.com/ink/2010/main" type="inkWord" rotatedBoundingBox="12201,8776 15587,8746 15595,9593 12208,9623"/>
              </emma:interpretation>
              <emma:one-of disjunction-type="recognition" id="oneOf4">
                <emma:interpretation id="interp20" emma:lang="en-CA" emma:confidence="1">
                  <emma:literal>maximum</emma:literal>
                </emma:interpretation>
                <emma:interpretation id="interp21" emma:lang="en-CA" emma:confidence="0">
                  <emma:literal>maximums</emma:literal>
                </emma:interpretation>
                <emma:interpretation id="interp22" emma:lang="en-CA" emma:confidence="0">
                  <emma:literal>maximvm</emma:literal>
                </emma:interpretation>
                <emma:interpretation id="interp23" emma:lang="en-CA" emma:confidence="0">
                  <emma:literal>makimvm</emma:literal>
                </emma:interpretation>
                <emma:interpretation id="interp24" emma:lang="en-CA" emma:confidence="0">
                  <emma:literal>maximvns</emma:literal>
                </emma:interpretation>
              </emma:one-of>
            </emma:emma>
          </inkml:annotationXML>
          <inkml:trace contextRef="#ctx0" brushRef="#br0" timeOffset="10829">10040 5030 7552,'-19'0'3712,"19"-39"-3456,0 58 5631,0-19-5631,0 40 128,0-20-128,0 19 128,19 1-640,-19-1 128,20-19 128,-20-1 128,20-19-384,-20 0 128,20 20-128,-20-20 128,0-20-128,20-19 128,-1 19 0,1-19 128,-20-1 0,19 1 0,1 19 0,0 0 0,0 1 128,-1 19 128,-19 0 0,20 0 0,-1 19 0,-19 21 0,0-1 0,20-19 128,-20 20-384,0-1 128,0-19-128,0-1 128,0 1-128,0-20 128,0 0-128,19-20 0,-19-19 0,20 0 0,-20-1 0,20 1 0,0 39 0,0-20 0,-20 0-128,19 0 128,-19 20 0,20 0 0,-1 20-512,1 0 128,0 19-640,0 1 128,-20-1-1151,39-19-1,-20 0-384,1-20 0</inkml:trace>
          <inkml:trace contextRef="#ctx0" brushRef="#br0" timeOffset="11235">10868 4990 5120,'19'0'2560,"1"-59"-2048,-20 40 4736,0-1-4736,0 0 128,0 0 640,-20 0-1,20 20-1407,-19-19 0,-1 19 1024,1 19 0,-1 1-384,0 0 128,0 20-512,1-1 128,19 0-512,0 0 0,0 1-384,0-1 128,19-20-128,1-19 128,0 0-128,0 0 129,-1-19 127,1-20 128,-1 39 128,1-40 128,0 20 0,20 1 0,-40-20 128,19 19 128,1 1 256,-20-1-1,20 0 129,-20 20 128,0 0-128,0 20 128,20 0-256,-20-1 0,0 1-256,0 19 0,19-20-512,-19 21 0,20-1-896,-20-19 0,19-1-1535,-19 1 127</inkml:trace>
          <inkml:trace contextRef="#ctx0" brushRef="#br0" timeOffset="11639">11636 4833 7680,'-20'0'3840,"20"20"-2432,0-20 5631,0 0-6655,-19 0 0,19 19 128,-20 21 128,1-40-768,-1 40 0,-20-1 384,1 19 0,-21-18-896,21 19 0,-20-40-2176,0 1 129</inkml:trace>
          <inkml:trace contextRef="#ctx0" brushRef="#br0" timeOffset="11483">11320 4695 8064,'-19'39'3968,"38"1"-3200,-19-21 6143,20 20-6783,0-19 128,0 20-128,-1-1 128,1 21-512,20-21 0,-21 20-640,1-20 128,0-19-1791,-1-1-1</inkml:trace>
          <inkml:trace contextRef="#ctx0" brushRef="#br0" timeOffset="11965">11793 4991 8704,'-29'29'4352,"29"-29"-5248,0 0 6271,0 30-5503,0 29 128,0-30-1151,0 30-1,0 0 128,0-29 128,0-30-1280,-30 0 0</inkml:trace>
          <inkml:trace contextRef="#ctx0" brushRef="#br0" timeOffset="12116">11774 4468 10112,'0'-29'4992,"0"29"-7424,0 0 10495,0 0-8447,0 0 128,30 29-1792,-30 1 1,0-1 639,30 1 0</inkml:trace>
          <inkml:trace contextRef="#ctx0" brushRef="#br0" timeOffset="12651">11931 4990 8448,'19'39'4224,"-19"-39"-4864,0 20 6527,20 0-5759,-20-20 128,0 19-128,0-19 128,0 20-384,0-20 0,0 20 128,0-20 128,-20 0-384,20-20 128,0 0-384,20 1 128,-20 19-128,20-20 129,0 0-129,-1 20 128,1-20 128,-1 20 128,21 0 128,-40 0 0,20 0 256,0 0 0,-20 0 256,0 40-1,19-20 1,-19 19 128,-19 1-128,19-21 128,0 1-384,0 0 128,0-20-384,19-20 128,-19 20-128,20-20 0,0-19-128,-20-1 128,20 21 0,-1 19 128,1-40 0,-1 20 0,-19 1 0,20 19 0,0 0 0,0 0 128,-20 0-128,20 19 128,-1 1-256,-19 20 0,0-1-640,20 20 0,-20-39-1536,0 0 129,0-20-641,19 19 128</inkml:trace>
          <inkml:trace contextRef="#ctx0" brushRef="#br0" timeOffset="13046">12660 4990 8448,'0'0'4224,"0"19"-4352,0-19 8063,0 20-7679,0 0 0,0 19 0,19 0 128,-19-19-512,20 20 0,-20-20 256,20-1 0,-20-19-128,20 20 0,-1-20-128,1 19 128,-20-38-128,20-1 0,0-19-256,-1 19 128,1-20-512,-20 21 128,20-20-1152,0 19 129,-20-20-897,19 21 0</inkml:trace>
          <inkml:trace contextRef="#ctx0" brushRef="#br0" timeOffset="13493">12994 4991 7296,'0'0'3584,"19"58"-3712,-19-38 6143,0-20-5887,20 20 128,-20 0-128,0 19 128,0-39 0,0 19 0,0-19 128,0-19 0,0-1-256,20-19 128,-20 19-128,20 0 128,-1 1-512,-19-1 128,20 1-128,-1 19 128,-19-20 128,20 40 0,-20-20 128,20 0 0,-20 0 128,0 19 0,0 1 128,0-1 0,0 21-128,-20-20 128,20 19-256,0-20 128,20-19-256,-20 0 128,0 0-256,0-39 128,20 20-128,0-1 128,-1-20 0,1 1 128,-1 20 256,1-21 0,0 20 128,0 1 128,-1 19-128,-19 19 128,20 1-128,-1-20 0,1 40-384,-20-21 128,0 20-640,0 1 0,0 19-2304,-20-40 0,1 1-639,-20-20 127</inkml:trace>
        </inkml:traceGroup>
      </inkml:traceGroup>
      <inkml:traceGroup>
        <inkml:annotationXML>
          <emma:emma xmlns:emma="http://www.w3.org/2003/04/emma" version="1.0">
            <emma:interpretation id="{0906CCC7-BE0E-401D-A801-1AA5676B20C3}" emma:medium="tactile" emma:mode="ink">
              <msink:context xmlns:msink="http://schemas.microsoft.com/ink/2010/main" type="line" rotatedBoundingBox="6609,10338 8124,10255 8152,10768 6638,10852"/>
            </emma:interpretation>
          </emma:emma>
        </inkml:annotationXML>
        <inkml:traceGroup>
          <inkml:annotationXML>
            <emma:emma xmlns:emma="http://www.w3.org/2003/04/emma" version="1.0">
              <emma:interpretation id="{0B40EA47-3647-447D-B0FF-01ECF453EE6C}" emma:medium="tactile" emma:mode="ink">
                <msink:context xmlns:msink="http://schemas.microsoft.com/ink/2010/main" type="inkWord" rotatedBoundingBox="6609,10338 8124,10255 8152,10768 6638,10852"/>
              </emma:interpretation>
              <emma:one-of disjunction-type="recognition" id="oneOf5">
                <emma:interpretation id="interp25" emma:lang="en-CA" emma:confidence="0">
                  <emma:literal>valve</emma:literal>
                </emma:interpretation>
                <emma:interpretation id="interp26" emma:lang="en-CA" emma:confidence="0">
                  <emma:literal>value</emma:literal>
                </emma:interpretation>
                <emma:interpretation id="interp27" emma:lang="en-CA" emma:confidence="0">
                  <emma:literal>Valve</emma:literal>
                </emma:interpretation>
                <emma:interpretation id="interp28" emma:lang="en-CA" emma:confidence="0">
                  <emma:literal>Value</emma:literal>
                </emma:interpretation>
                <emma:interpretation id="interp29" emma:lang="en-CA" emma:confidence="0">
                  <emma:literal>wave</emma:literal>
                </emma:interpretation>
              </emma:one-of>
            </emma:emma>
          </inkml:annotationXML>
          <inkml:trace contextRef="#ctx0" brushRef="#br0" timeOffset="22314">4448 6133 7680,'-19'-40'3840,"19"20"-2688,0 20 3839,0 0-4735,0-19 0,0 38 0,0-19 128,0 40-512,19-1 0,-19 20 384,0-19 0,0-1-256,20 21 128,-20-21 0,20 0 0,-20 1-128,20-21 128,-20 1-128,20-1 0,-1-38 0,1-20 0,-1 19-128,20-39 0,-19-20-256,0 20 0,0-1-640,19 2 128,-39 38-767,20 0 127,-1 20-768,1 0 0</inkml:trace>
          <inkml:trace contextRef="#ctx0" brushRef="#br0" timeOffset="22694">5000 6212 8064,'0'-20'3968,"-20"20"-4992,20 0 7679,-20 0-6399,20 0 128,-19 20-128,19-20 0,-20 39-384,1-39 0,-1 40 256,0-20 0,0 19-384,1 0 128,19 1-256,0-1 128,0-20-256,0-19 128,0 0-127,19-19-1,1-1 128,0 20 0,0-19 128,19-21 128,-20 1 256,1 19 0,0-19 256,0 19 0,-20 0 128,20 0-1,-1 20 1,1 20 128,-20 20-256,0-40 0,0 20-512,19 19 128,-19 0-896,0 1 0,0-21-1407,0-19 127,20 0-256,-20 0 0</inkml:trace>
          <inkml:trace contextRef="#ctx0" brushRef="#br0" timeOffset="22892">5178 5975 7168,'0'0'3584,"20"0"-4224,-20 0 7295,0 20-6655,19 19 128,-19 1 0,20 19 0,-20 0-640,0 0 129,19-20-1153,-19 21 128,20-21-768,-20-20 128</inkml:trace>
          <inkml:trace contextRef="#ctx0" brushRef="#br0" timeOffset="23115">5335 6289 7552,'0'20'3712,"19"39"-4736,-19-59 7168,0 0-6144,0 20 127,20-20 1,-20 19 0,20-19-128,-20 20 0,0-20 128,20 0 128,-1 0 0,-19-20 0,20 20-128,0-19 128,-20-20-384,20-1 0,-1 0-640,-19 1 1,20 0-897,-20-1 128,19 40-768,-19-19 128</inkml:trace>
          <inkml:trace contextRef="#ctx0" brushRef="#br0" timeOffset="23413">5709 6329 6144,'0'0'3072,"19"0"-2688,-19 0 5504,20 0-5504,0-19 0,0 19 127,19-20 129,-19-20-768,0 20 0,0-19 512,-1 0 0,1 0-256,-20 19 128,19-19-128,-19 39 0,-19-20-128,19 20 0,-20-20 0,1 20 128,-21 20-128,20 0 0,-19 19 0,19 20 128,0-20-128,0 0 0,20 1-128,0 0 128,20-1-128,0-20 0,19 1-768,-19-20 128,20 0-1535,-20 0-1</inkml:trace>
        </inkml:traceGroup>
      </inkml:traceGroup>
    </inkml:traceGroup>
    <inkml:traceGroup>
      <inkml:annotationXML>
        <emma:emma xmlns:emma="http://www.w3.org/2003/04/emma" version="1.0">
          <emma:interpretation id="{45779ED1-AB56-433C-9BE8-DF9C529401D7}" emma:medium="tactile" emma:mode="ink">
            <msink:context xmlns:msink="http://schemas.microsoft.com/ink/2010/main" type="paragraph" rotatedBoundingBox="6131,11212 11873,10611 12072,12519 6331,131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76FE92-A195-4B3A-A8DD-F5DDD6763010}" emma:medium="tactile" emma:mode="ink">
              <msink:context xmlns:msink="http://schemas.microsoft.com/ink/2010/main" type="line" rotatedBoundingBox="6131,11212 11873,10611 12072,12519 6331,13120"/>
            </emma:interpretation>
          </emma:emma>
        </inkml:annotationXML>
        <inkml:traceGroup>
          <inkml:annotationXML>
            <emma:emma xmlns:emma="http://www.w3.org/2003/04/emma" version="1.0">
              <emma:interpretation id="{988F5330-BB62-44BE-972D-8D952D52478B}" emma:medium="tactile" emma:mode="ink">
                <msink:context xmlns:msink="http://schemas.microsoft.com/ink/2010/main" type="inkWord" rotatedBoundingBox="6131,11212 8732,10940 8932,12848 6331,13120">
                  <msink:destinationLink direction="with" ref="{74AAA1B1-FBF3-4679-88FD-7F92135F5DF7}"/>
                  <msink:destinationLink direction="with" ref="{54DB5C3C-A6A9-4CBE-AFFD-BA618855FFE8}"/>
                </msink:context>
              </emma:interpretation>
              <emma:one-of disjunction-type="recognition" id="oneOf6">
                <emma:interpretation id="interp30" emma:lang="en-CA" emma:confidence="0">
                  <emma:literal>Tength</emma:literal>
                </emma:interpretation>
                <emma:interpretation id="interp31" emma:lang="en-CA" emma:confidence="0">
                  <emma:literal>Tergth</emma:literal>
                </emma:interpretation>
                <emma:interpretation id="interp32" emma:lang="en-CA" emma:confidence="0">
                  <emma:literal>Fength</emma:literal>
                </emma:interpretation>
                <emma:interpretation id="interp33" emma:lang="en-CA" emma:confidence="0">
                  <emma:literal>tength</emma:literal>
                </emma:interpretation>
                <emma:interpretation id="interp34" emma:lang="en-CA" emma:confidence="0">
                  <emma:literal>tergth</emma:literal>
                </emma:interpretation>
              </emma:one-of>
            </emma:emma>
          </inkml:annotationXML>
          <inkml:trace contextRef="#ctx0" brushRef="#br0" timeOffset="24044">4665 7077 8320,'-19'0'4096,"19"-19"-4480,0 38 6143,0 21-5759,0 19 0,0-19 0,0-1 0,0 40-768,0-1 129,19 21-1409,-19-59 0,0 19-128,20-40 0</inkml:trace>
          <inkml:trace contextRef="#ctx0" brushRef="#br0" timeOffset="24363">4881 7412 5888,'20'-40'2944,"59"80"-2688,-59-40 5632,20-20-5632,-1 20 128,1-20 0,-1 1 0,-20 19-640,21-20 128,-20 1 256,-1-2 0,-19 2-384,0-1 128,0-19-128,-19 19 0,-20 0-128,-1 20 128,1-19 128,-1 19 0,-19 19 256,19 1 128,1 20 0,-1-1 128,20 20 0,1 20 128,19 0-257,0-20 129,0 0-128,19-19 0,1-21-384,0 1 0,19 19-767,21-39-1,-21-20-1408,21-38 128</inkml:trace>
          <inkml:trace contextRef="#ctx0" brushRef="#br0" timeOffset="24662">5355 7156 6784,'0'0'3328,"0"19"-2688,0 1 5119,0 0-5503,20 19 128,-20-19 128,0 39 0,0-20-768,0 20 128,0 20 384,0-20 128,0-39-256,-20 19 0,20 0-256,0-19 128,0-20-128,0-20 0,20-38-128,-1 18 128,-19 1-128,20-20 128,0 19-128,0 1 128,-1 0 0,1 39 0,-1 0 0,1 19 0,-1-19-383,1 20 127,0 19-1152,20-19 0,-1 20-512,0-40 0</inkml:trace>
          <inkml:trace contextRef="#ctx0" brushRef="#br0" timeOffset="25059">5965 7372 6784,'0'-19'3328,"0"-1"-2816,-20 0 6271,20 0-6399,-19 20 0,-1-19 128,0 19 128,0 0-896,-19 19 128,19 1 512,-19 0 0,19 0-384,0 38 128,1-18-512,19 39 128,0-40-256,19 20 0,1-39-256,0-20 128,0 0-127,19-39 127,-20-1 128,21 20 0,-20-19 256,0-20 128,-20 19 384,19 21 0,1-20 384,-20 19 0,0 0 255,0 20 1,19 20-128,-19 0 128,0-20-384,0 58 128,0 2-256,0-1 0,0 0-256,-19 39 128,-1-19-384,1-20 0,-41 39-1792,21-39 0,19-39-767,1-20-1</inkml:trace>
          <inkml:trace contextRef="#ctx0" brushRef="#br0" timeOffset="25495">6133 7166 9472,'-30'0'4736,"30"-30"-6656,30 30 8703,-30 30-6783,29-30 0,31 29-1280,-31-29 128,30 30-639,0-30 127</inkml:trace>
          <inkml:trace contextRef="#ctx0" brushRef="#br0" timeOffset="25368">6280 6940 9344,'-39'0'4608,"39"39"-5632,0-19 8319,0 0-7295,0-1 128,0 20-128,0 21 128,0-21-256,0 40 128,0-1-128,0 1 128,0-20-512,-20 20 128,20-40-1152,0 20 129,0-59-1153,0 0 128</inkml:trace>
          <inkml:trace contextRef="#ctx0" brushRef="#br0" timeOffset="25765">6437 7097 7936,'-20'19'3968,"0"21"-3328,20-20 5887,0 0-6399,0-1 128,0 20 128,0-19 0,0 20-512,0 19 128,-19 0 128,19 0 128,0-19-128,0-1 0,0-20-128,0-19 0,19-19-128,-19-40 128,40 39-128,-20-19 0,0-1-128,-1 21 128,1-21 0,0 40 128,0-20 128,-1 40 0,-19-20 0,20 0 0,-1 20-384,-19 19 0,20 1-2304,-20 19 129</inkml:trace>
          <inkml:trace contextRef="#ctx0" brushRef="#br0" timeOffset="23737">4016 6959 7936,'-59'20'3968,"59"-1"-4224,20-19 6143,-1 20-5247,21-20 128,19-20 384,40 1 0,19-1-1536,0-19 128,39-1 896,1 1 128,19-1-512,-19 20 0,38 1-256,-18 19 128,-1-39-512,-20 39 0,1-20-768,-20 0 0,-20 0-1664,-20 1 1</inkml:trace>
          <inkml:trace contextRef="#ctx0" brushRef="#br0" timeOffset="31544">5807 8259 10496,'-39'0'5248,"19"0"-7296,0 20 10367,20 0-8319,0-1 0,0 1-384,0 20 0,-19 18-512,19 21 128,19-40-1920,-19 40 1</inkml:trace>
        </inkml:traceGroup>
        <inkml:traceGroup>
          <inkml:annotationXML>
            <emma:emma xmlns:emma="http://www.w3.org/2003/04/emma" version="1.0">
              <emma:interpretation id="{04A31E2A-D6FE-48FD-8E51-58EA3B67CEA8}" emma:medium="tactile" emma:mode="ink">
                <msink:context xmlns:msink="http://schemas.microsoft.com/ink/2010/main" type="inkWord" rotatedBoundingBox="9978,10928 11885,10729 11971,11552 10064,11751"/>
              </emma:interpretation>
              <emma:one-of disjunction-type="recognition" id="oneOf7">
                <emma:interpretation id="interp35" emma:lang="en-CA" emma:confidence="1">
                  <emma:literal>ratio</emma:literal>
                </emma:interpretation>
                <emma:interpretation id="interp36" emma:lang="en-CA" emma:confidence="0">
                  <emma:literal>rati0</emma:literal>
                </emma:interpretation>
                <emma:interpretation id="interp37" emma:lang="en-CA" emma:confidence="0">
                  <emma:literal>rat;o</emma:literal>
                </emma:interpretation>
                <emma:interpretation id="interp38" emma:lang="en-CA" emma:confidence="0">
                  <emma:literal>rat's,</emma:literal>
                </emma:interpretation>
                <emma:interpretation id="interp39" emma:lang="en-CA" emma:confidence="0">
                  <emma:literal>rat%</emma:literal>
                </emma:interpretation>
              </emma:one-of>
            </emma:emma>
          </inkml:annotationXML>
          <inkml:trace contextRef="#ctx0" brushRef="#br0" timeOffset="26445">7836 6881 7424,'0'39'3712,"20"60"-3456,-20-99 4608,20 0-4736,-20 19-1,0 20 641,19-19 128,-19 20-896,-19-20 0,19-1 640,0 1 128,-20-1-256,20-19 0,0-19-512,0-1 128,20 1-640,-1-1 128,1-20-1024,19 20 0,-20-19-1151,40 20-1</inkml:trace>
          <inkml:trace contextRef="#ctx0" brushRef="#br0" timeOffset="26999">8584 6860 9600,'-20'20'4736,"-19"-20"-6144,39 0 8575,-20 20-7039,-19 0 0,19 0 128,-19-1 128,19 20-512,-19-19 128,19 20 128,-19-1 128,19 0-256,20 1 128,0-1-256,0-19 128,0-1-256,39-19 128,-19 0-256,20-39 128,-1 20-256,0-21 128,20-19 0,-19 0 0,-21 0 256,20 0 0,-19 19 256,0 1 128,0 39 128,-20 0 128,19 0-128,1 39 128,-20 1-384,0-20 0,0 19-768,0 0 128,20 20-1280,-20-20 1,0 1-897,19 0 128</inkml:trace>
          <inkml:trace contextRef="#ctx0" brushRef="#br0" timeOffset="27390">8742 6920 10112,'0'20'4992,"0"-40"-6528,20 20 9727,-20 0-8191,19 0 0,21 0-384,-1 0 128,0 0-512,1 0 128,19 20-768,-19-20 0,-1 0-127,0 0-1,1 0 768,-20 19 0,-1-19 1280,-19 20 0,20 20 768,-20-40 128,19 19-1,-19 20 1,0 1-640,-19 19 128,19-19-1024,0-1 0,-20-19-1152,1-1 128,-1-19-1407,0-19-1</inkml:trace>
          <inkml:trace contextRef="#ctx0" brushRef="#br0" timeOffset="27084">8958 6487 10496,'-20'0'5248,"20"59"-7296,0-39 10495,0 0-8447,0 0 128,20 38-384,-20 41 0,0-40-512,19 20 128,-19-20-1280,0 0 0,0 0-895,-19-20 127</inkml:trace>
          <inkml:trace contextRef="#ctx0" brushRef="#br0" timeOffset="27470">9273 6644 128,'59'59'0</inkml:trace>
          <inkml:trace contextRef="#ctx0" brushRef="#br0" timeOffset="27685">9726 6880 9344,'-20'0'4608,"1"-20"-4352,19 20 4735,0 0-4991,-20 0 0,0 20 0,0 20 128,-19-1-128,19-19 128,0 19 0,0 1 128,1-1-128,19-20 0,0 1 0,19-20 0,1 0-128,0-20 128,20 20-256,-1-19 128,-19-20-256,0-1 128,19-19-768,-39 0 128,19 19-1791,-19 21 127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1.10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4AAA1B1-FBF3-4679-88FD-7F92135F5DF7}" emma:medium="tactile" emma:mode="ink">
          <msink:context xmlns:msink="http://schemas.microsoft.com/ink/2010/main" type="inkDrawing" rotatedBoundingBox="6135,12324 6183,15139 6129,15140 6082,12325" semanticType="callout" shapeName="Other">
            <msink:sourceLink direction="with" ref="{988F5330-BB62-44BE-972D-8D952D52478B}"/>
            <msink:sourceLink direction="with" ref="{6A85C87D-1765-4987-8EAE-5C5D9E0CC979}"/>
          </msink:context>
        </emma:interpretation>
      </emma:emma>
    </inkml:annotationXML>
    <inkml:trace contextRef="#ctx0" brushRef="#br0">3269 6676 7808,'-19'-20'3840,"19"1"-1792,0 19 3839,0 0-5631,0 0 128,0 19 128,19-19 0,-19 40-640,20 38 128,-20 40 384,20 1 128,-20 58 0,0 0 0,0 20-128,0 20 128,0-1-128,0-19 128,0 59-256,-20-78 0,20 18-384,0-38 128,20-20-768,-20-20 128,0-20-1408,20-39 0,-20-20-1152,19-19 1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1.8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A85C87D-1765-4987-8EAE-5C5D9E0CC979}" emma:medium="tactile" emma:mode="ink">
          <msink:context xmlns:msink="http://schemas.microsoft.com/ink/2010/main" type="inkDrawing" rotatedBoundingBox="5041,14452 14433,14524 14431,14746 5039,14674" shapeName="Other">
            <msink:destinationLink direction="with" ref="{74AAA1B1-FBF3-4679-88FD-7F92135F5DF7}"/>
          </msink:context>
        </emma:interpretation>
      </emma:emma>
    </inkml:annotationXML>
    <inkml:trace contextRef="#ctx0" brushRef="#br0">2747 7847 7424,'-20'-19'3712,"40"19"-3584,19 0 5631,1-20-4991,18 20 128,2-20 128,38 0 0,-19 0-1408,39 20 0,20 0 896,-20-19 128,20 19-512,39 0 0,-19 19-128,19 1 128,0 0-128,0 0 0,0-20 0,20 20 0,20-20 0,-20 19 0,20-19 0,19 0 0,0 0 0,20-19 0,20 19 0,-20-20 0,39 20 0,0-20 0,1 20 0,-1-20 0,20 0 0,-39 20 0,19-19 0,1 19 0,-21 0 0,21 0 0,-41 0 0,1 0 0,0 19 0,-39-19 0,0 40 0,-40-20 0,20 0 0,-39-1 0,-1 21 0,-39-20 0,-19-1-128,-1-19 0,-39 20-768,0-20 128,0 19-1920,-20-19 129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5.10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5120 7227 9856,'-20'19'4864,"20"-38"-6912,0 38 8959,0 1-7039,0 20 128,20-1-1408,-20 0 0,19 20-255,-19 0-1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3.89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4DB5C3C-A6A9-4CBE-AFFD-BA618855FFE8}" emma:medium="tactile" emma:mode="ink">
          <msink:context xmlns:msink="http://schemas.microsoft.com/ink/2010/main" type="inkDrawing" rotatedBoundingBox="7127,13093 8386,13063 8387,13103 7127,13133" semanticType="underline" shapeName="Other">
            <msink:sourceLink direction="with" ref="{988F5330-BB62-44BE-972D-8D952D52478B}"/>
          </msink:context>
        </emma:interpretation>
      </emma:emma>
    </inkml:annotationXML>
    <inkml:trace contextRef="#ctx0" brushRef="#br0">3831 7031 8064,'-59'0'3968,"78"20"-3456,1-1 4095,0-19-4095,39-19 128,0 19 0,0 0 128,20 0-1152,19 0 128,20 0 512,-19-20 128,19 20-640,-19 0 0,0 0-384,-21 0 0,1 0-1023,-20 0 127,-20 0-896,20-20 128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4.73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801514D-025B-4BAE-97C9-3897E6D726B7}" emma:medium="tactile" emma:mode="ink">
          <msink:context xmlns:msink="http://schemas.microsoft.com/ink/2010/main" type="inkDrawing" rotatedBoundingBox="9160,13974 10399,14138 10391,14200 9152,14036" shapeName="Other"/>
        </emma:interpretation>
      </emma:emma>
    </inkml:annotationXML>
    <inkml:trace contextRef="#ctx0" brushRef="#br0">4786 7502 6016,'0'0'2944,"0"-19"-1792,0 19 3200,0 0-3968,19 0 128,21 0 512,0 0 127,-1 0-1279,20 0 0,19 0 768,-18 0 128,18 19-384,21 1 128,19 0-384,-20 0 0,0-1-256,-18 1 128,-2-20-640,1 0 128,-20 19-640,-19-19 1,-1 20-1281,0-20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5.93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5799 7039 7552,'0'0'3712,"0"0"-3712,0 0 5375,0 0-5119,0 0 0,20 0 512,-1 0 0,21 0-768,19 0 0,0 0 512,20 0 128,0 0-128,19 19 0,0-19-128,20 0 0,-19 0-256,19 0 128,0 0-128,1 0 128,18 0-128,1 0 0,-20-19-128,0-1 0,1 20 0,-41 0 0,20-19 0,1 19 0,-40 0 0,0 0 0,0 0-128,-39 0 128,20 0-512,-21 0 0,1 0-896,-1 0 128,-19-20-1535,-19 20-1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1:06.1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6666 6606 9728,'-59'-19'4864,"59"38"-4992,0-19 8319,0 20-8063,0 20 0,19-1-128,-19 40 128,20-1-512,0 21 128,-1-20-1408,1-1 0,-20 1-1279,0-20 127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29.59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D6291677-921A-4702-AFCF-19CD2300125B}" emma:medium="tactile" emma:mode="ink">
          <msink:context xmlns:msink="http://schemas.microsoft.com/ink/2010/main" type="writingRegion" rotatedBoundingBox="3662,4949 22629,4583 22713,8904 3745,9269"/>
        </emma:interpretation>
      </emma:emma>
    </inkml:annotationXML>
    <inkml:traceGroup>
      <inkml:annotationXML>
        <emma:emma xmlns:emma="http://www.w3.org/2003/04/emma" version="1.0">
          <emma:interpretation id="{B262D868-3A58-4358-850D-16224E00A056}" emma:medium="tactile" emma:mode="ink">
            <msink:context xmlns:msink="http://schemas.microsoft.com/ink/2010/main" type="paragraph" rotatedBoundingBox="3662,4949 22629,4583 22678,7106 3711,7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3B0D54-6086-46B0-AD61-06CA9EB3B761}" emma:medium="tactile" emma:mode="ink">
              <msink:context xmlns:msink="http://schemas.microsoft.com/ink/2010/main" type="line" rotatedBoundingBox="3662,4949 22629,4583 22667,6526 3700,6891"/>
            </emma:interpretation>
          </emma:emma>
        </inkml:annotationXML>
        <inkml:traceGroup>
          <inkml:annotationXML>
            <emma:emma xmlns:emma="http://www.w3.org/2003/04/emma" version="1.0">
              <emma:interpretation id="{1C8A1153-A2A2-4F1B-B514-11C0051BAE90}" emma:medium="tactile" emma:mode="ink">
                <msink:context xmlns:msink="http://schemas.microsoft.com/ink/2010/main" type="inkWord" rotatedBoundingBox="3665,5120 5651,5082 5670,6023 3684,6061"/>
              </emma:interpretation>
              <emma:one-of disjunction-type="recognition" id="oneOf0">
                <emma:interpretation id="interp0" emma:lang="en-CA" emma:confidence="0">
                  <emma:literal>I I I</emma:literal>
                </emma:interpretation>
                <emma:interpretation id="interp1" emma:lang="en-CA" emma:confidence="0">
                  <emma:literal>III</emma:literal>
                </emma:interpretation>
                <emma:interpretation id="interp2" emma:lang="en-CA" emma:confidence="0">
                  <emma:literal>I I</emma:literal>
                </emma:interpretation>
                <emma:interpretation id="interp3" emma:lang="en-CA" emma:confidence="0">
                  <emma:literal>II</emma:literal>
                </emma:interpretation>
                <emma:interpretation id="interp4" emma:lang="en-CA" emma:confidence="0">
                  <emma:literal>II]</emma:literal>
                </emma:interpretation>
              </emma:one-of>
            </emma:emma>
          </inkml:annotationXML>
          <inkml:trace contextRef="#ctx0" brushRef="#br0">2187 3053 7936,'-40'0'3968,"21"0"-2176,19-20 3967,0 20-5631,19 0 0,21 0 128,-20 0 0,19 0-384,1 0 128,-1 0 128,0 0 0,21 0-896,-21 0 128,20 20-1919,-20-20 127</inkml:trace>
          <inkml:trace contextRef="#ctx0" brushRef="#br0" timeOffset="165">2423 3210 7808,'-39'39'3840,"20"1"-3840,19-21 5247,0 20-5247,0 40 128,0-20-128,0 1 0,0-2-512,0 2 129,0-2-1665,-20-18 0</inkml:trace>
          <inkml:trace contextRef="#ctx0" brushRef="#br0" timeOffset="359">2010 3841 7936,'-39'-20'3968,"39"0"-3584,20 20 6271,-1-20-6143,21 20 0,-1 0 128,20 0 0,-19-19-896,38 19 0,-18 19 384,19-19 128,-1 40-1152,21-20 0,-20-1-1792,-1 1 1</inkml:trace>
          <inkml:trace contextRef="#ctx0" brushRef="#br0" timeOffset="649">2680 3132 7680,'-20'0'3840,"20"0"-3968,0 0 5375,20 0-4863,19 0 128,1 0 0,-1 0 128,0 0-896,1 0 0,-1 0 128,20 0 0,-20 0-1407,1 0-1,-1 0-768,-20 0 0</inkml:trace>
          <inkml:trace contextRef="#ctx0" brushRef="#br0" timeOffset="990">2739 3880 7936,'-40'0'3968,"21"19"-4608,38-19 6783,-19 0-5503,40-19 0,-20 19 128,38 0 128,-18-20-1280,-1 20 128,1 0 256,19-20 0,0 20-1664,0-20 128,1 20-1023,-2-19-1</inkml:trace>
          <inkml:trace contextRef="#ctx0" brushRef="#br0" timeOffset="815">2995 3250 7936,'-39'79'3968,"19"0"-4992,20-40 7167,0 20-6143,0-19 128,0 18-256,0 2 0,0-21-767,20 1-1,-20-1-1280,0 0 128</inkml:trace>
          <inkml:trace contextRef="#ctx0" brushRef="#br0" timeOffset="1531">3310 3880 10880,'0'0'5376,"19"0"-7168,1 0 9983,20 0-8191,-1 0 0,20 20-640,20 0 0,0-20-1408,19 19 128,21-19-895,-21 0-1</inkml:trace>
          <inkml:trace contextRef="#ctx0" brushRef="#br0" timeOffset="1171">3428 3309 10240,'19'-20'5120,"-19"40"-7168,20-20 9855,0 0-7807,0 0 0,19 0-384,1 0 128,-20 0-896,38 0 128,-18 0-1663,-1 0 127</inkml:trace>
          <inkml:trace contextRef="#ctx0" brushRef="#br0" timeOffset="1340">3683 3368 9728,'-20'19'4864,"1"100"-6400,19-100 8319,0 41-7167,19-41 0,-19 1-2048,0 20 129,0-1 1151,20 0 128</inkml:trace>
        </inkml:traceGroup>
        <inkml:traceGroup>
          <inkml:annotationXML>
            <emma:emma xmlns:emma="http://www.w3.org/2003/04/emma" version="1.0">
              <emma:interpretation id="{778699DE-CF48-4233-BA3E-F48B9292F959}" emma:medium="tactile" emma:mode="ink">
                <msink:context xmlns:msink="http://schemas.microsoft.com/ink/2010/main" type="inkWord" rotatedBoundingBox="6683,5247 8849,5205 8866,6081 6700,6122"/>
              </emma:interpretation>
              <emma:one-of disjunction-type="recognition" id="oneOf1">
                <emma:interpretation id="interp5" emma:lang="en-CA" emma:confidence="0">
                  <emma:literal>Choose</emma:literal>
                </emma:interpretation>
                <emma:interpretation id="interp6" emma:lang="en-CA" emma:confidence="0">
                  <emma:literal>choose</emma:literal>
                </emma:interpretation>
                <emma:interpretation id="interp7" emma:lang="en-CA" emma:confidence="0">
                  <emma:literal>chase</emma:literal>
                </emma:interpretation>
                <emma:interpretation id="interp8" emma:lang="en-CA" emma:confidence="0">
                  <emma:literal>Chase</emma:literal>
                </emma:interpretation>
                <emma:interpretation id="interp9" emma:lang="en-CA" emma:confidence="0">
                  <emma:literal>chose</emma:literal>
                </emma:interpretation>
              </emma:one-of>
            </emma:emma>
          </inkml:annotationXML>
          <inkml:trace contextRef="#ctx0" brushRef="#br0" timeOffset="2012">5299 3290 5760,'-39'-20'2816,"19"20"-2304,1 0 4224,-1 20-4608,20-20 0,-40 0 384,20 0 0,1 39-512,-1-19 0,-19 39 256,19 0 128,0 0-128,1-20 0,-1 0-128,20 21 127,0-41-255,20 20 128,-1 1-384,1-21 129,0-19-1153,19 20 128,0-20-1024,21 0 128</inkml:trace>
          <inkml:trace contextRef="#ctx0" brushRef="#br0" timeOffset="2362">5652 3151 8576,'-19'0'4224,"-1"19"-5760,0 1 7935,20 0-6399,0 0 0,-20 39 0,20 0 0,0 39 0,-19-19 0,19-1-128,19 1 0,-19-20 0,0 1 0,0-21 0,0-20 0,0-19 0,20-19 0,0-1 0,0 1 128,-1-41 0,1 1 0,-1 20 0,1-20 128,0 20 0,-20 19 0,20 20-128,-1 0 0,-19 39-384,0 0 1,20 21-1153,0-2 128,-20 2-768,19-1 128</inkml:trace>
          <inkml:trace contextRef="#ctx0" brushRef="#br0" timeOffset="2640">6125 3564 8064,'-39'-19'3968,"20"19"-5248,19 0 7679,-20 19-6399,0 21 0,0-20 0,-19-1 128,19 1-128,0 19 0,0-19 0,20 0 128,-19 19-128,19-39 0,0 39 0,0-39 0,19 20-128,-19-40 128,20 20 0,0-19 0,19-1-128,-19 1 0,20-1-767,-20-20 127,19 1-1408,-20 19 128</inkml:trace>
          <inkml:trace contextRef="#ctx0" brushRef="#br0" timeOffset="2971">6440 3584 8192,'0'19'4096,"-20"-19"-4096,20-19 6911,0 19-6655,-19 0 128,19 0-128,-20 0 128,1 0-640,-21 0 128,21 19 256,-1-19 0,-20 40-256,21-20 0,19-1-128,-20 20 128,20 1-128,20 0 128,-1-1-128,1-20 128,0 1 0,19-20 128,-19-20-256,0 20 0,-1-19-896,1-1 1,-1-19-1153,1 19 0</inkml:trace>
          <inkml:trace contextRef="#ctx0" brushRef="#br0" timeOffset="3307">6617 3427 9344,'0'0'4608,"-19"20"-5504,19-20 8319,0 0-7423,-20 20 128,20-1-128,-19 1 0,19 0-128,0 0 128,-20 38-128,20-38 0,0 20-128,20-21 0,-20-19 128,19 20 0,-19-20 0,20 0 0,-1 0 128,21 0 128,-21 19-128,1-19 128,-1 20 0,-19 0 0,20 0 0,-20-20 128,0 39-128,0-19 0,0-1-128,-20 21 128,20-20-768,-19-1 128,-1 1-1152,1-1 1,-1-19-897,20 0 0</inkml:trace>
          <inkml:trace contextRef="#ctx0" brushRef="#br0" timeOffset="3649">6873 3802 7936,'40'-20'3968,"19"20"-4864,-39 0 7167,-1-20-6271,1 20 128,20 0-128,-21 0 128,1-20-128,-1 0 0,1 1 0,-20-20 0,0 19-128,0 0 128,0 0 0,-20 1 128,1 19 0,-20-20 0,-1 20 128,1 20 0,-1-1-128,-19 1 128,20 20 0,19-1 0,-20 0-256,40 1 128,-19 19-128,19-40 128,19 21-128,1-1 128,0-39-128,39 39 0,-20-19-1024,21-20 128,-1 0-1535,0 0-1</inkml:trace>
        </inkml:traceGroup>
        <inkml:traceGroup>
          <inkml:annotationXML>
            <emma:emma xmlns:emma="http://www.w3.org/2003/04/emma" version="1.0">
              <emma:interpretation id="{CE6FEE20-B9DD-4433-8F44-050877711EE3}" emma:medium="tactile" emma:mode="ink">
                <msink:context xmlns:msink="http://schemas.microsoft.com/ink/2010/main" type="inkWord" rotatedBoundingBox="10226,5260 11863,5228 11883,6271 10246,6303">
                  <msink:destinationLink direction="with" ref="{70C591E5-D85C-4940-9C6A-7D1B50FEBC29}"/>
                </msink:context>
              </emma:interpretation>
              <emma:one-of disjunction-type="recognition" id="oneOf2">
                <emma:interpretation id="interp10" emma:lang="en-CA" emma:confidence="1">
                  <emma:literal>the</emma:literal>
                </emma:interpretation>
                <emma:interpretation id="interp11" emma:lang="en-CA" emma:confidence="0">
                  <emma:literal>The</emma:literal>
                </emma:interpretation>
                <emma:interpretation id="interp12" emma:lang="en-CA" emma:confidence="0">
                  <emma:literal>•he</emma:literal>
                </emma:interpretation>
                <emma:interpretation id="interp13" emma:lang="en-CA" emma:confidence="0">
                  <emma:literal>She</emma:literal>
                </emma:interpretation>
                <emma:interpretation id="interp14" emma:lang="en-CA" emma:confidence="0">
                  <emma:literal>she</emma:literal>
                </emma:interpretation>
              </emma:one-of>
            </emma:emma>
          </inkml:annotationXML>
          <inkml:trace contextRef="#ctx0" brushRef="#br0" timeOffset="4460">8548 3761 6272,'-20'0'3072,"40"0"-2176,-1 0 4608,21-40-5376,-20 21 128,39-1 0,0-19-1,0-1-894,19-18-1,-18 19-768,-2-1 128,2 0-768,-2 21 128</inkml:trace>
          <inkml:trace contextRef="#ctx0" brushRef="#br0" timeOffset="4232">8823 3191 6656,'-19'-20'3328,"-1"20"-2304,20 20 4352,0 0-5376,0 19 127,0 20 1,0 40 0,0 18-256,20-18 128,-20 39-128,0-20 1,19 0-641,-19-40 128,0 1-1536,0-20 128</inkml:trace>
          <inkml:trace contextRef="#ctx0" brushRef="#br0" timeOffset="4752">9335 3230 7808,'-20'20'3840,"20"39"-4096,-20-59 7551,20 39-7167,0 40 128,-19-20 0,19 0 128,0 20-512,0 19 0,0-39 256,0 0 0,0 0-384,0-39 0,0-1-128,19-19 0,1 0-128,-20-39 0,40 0 128,-21-1 0,1-18 129,0-22-1,0 22 128,-20 38 128,20-19 0,-1 39 0,1 19 0,-20 21 0,19-1-128,-19 0 128,0 21-512,0-21 128,0 20-768,20-39 128,-20 19-1024,0-20 128</inkml:trace>
          <inkml:trace contextRef="#ctx0" brushRef="#br0" timeOffset="5051">9767 3899 5248,'60'-39'2560,"-2"-1"-1152,-58 21 3968,40-1-4992,-20 20 128,19-19 128,0-1 127,-19 0-1023,20 0 1,-21-19 638,1 19 1,-1 0-256,1 0 0,-20 1-128,0-20 0,0 19 0,-20 0 128,-19 0-256,0 1 128,19 19-128,-39 0 0,20 19 0,-21 1 128,21 0-128,0 19 0,19 0 128,0 21 128,1-1 128,38 0 0,21 0 0,-20 0 128,19-39-512,20-1 128,0-19-2175,20 0-1</inkml:trace>
        </inkml:traceGroup>
        <inkml:traceGroup>
          <inkml:annotationXML>
            <emma:emma xmlns:emma="http://www.w3.org/2003/04/emma" version="1.0">
              <emma:interpretation id="{F5230385-92A1-4C11-BC96-0FBBFA5FA8D2}" emma:medium="tactile" emma:mode="ink">
                <msink:context xmlns:msink="http://schemas.microsoft.com/ink/2010/main" type="inkWord" rotatedBoundingBox="13020,5152 16463,5086 16480,5981 13037,6047">
                  <msink:destinationLink direction="with" ref="{70C591E5-D85C-4940-9C6A-7D1B50FEBC29}"/>
                </msink:context>
              </emma:interpretation>
              <emma:one-of disjunction-type="recognition" id="oneOf3">
                <emma:interpretation id="interp15" emma:lang="en-CA" emma:confidence="1">
                  <emma:literal>earliest</emma:literal>
                </emma:interpretation>
                <emma:interpretation id="interp16" emma:lang="en-CA" emma:confidence="0">
                  <emma:literal>earliest*</emma:literal>
                </emma:interpretation>
                <emma:interpretation id="interp17" emma:lang="en-CA" emma:confidence="0">
                  <emma:literal>earthiest</emma:literal>
                </emma:interpretation>
                <emma:interpretation id="interp18" emma:lang="en-CA" emma:confidence="0">
                  <emma:literal>earliest I</emma:literal>
                </emma:interpretation>
                <emma:interpretation id="interp19" emma:lang="en-CA" emma:confidence="0">
                  <emma:literal>earliest u</emma:literal>
                </emma:interpretation>
              </emma:one-of>
            </emma:emma>
          </inkml:annotationXML>
          <inkml:trace contextRef="#ctx0" brushRef="#br0" timeOffset="13497">11443 3309 3328,'0'0'1664,"0"0"-384,0 0 1664,0 0-2816,0 0 0,0 0 384,0 0 128,19 20-384,-19-20 0,20 19 384,-1 20 0,1 1 0,20-20 0,-1 0-256,0-1 0,20 1-256,-19-20 0,-1 0-128,0-20 0,1 1 0,-21-1 0,1-20 0,-1 1 0,-19 0 0,0 0 0,0-1-128,-39 1 128,20 19-128,-41 20 128,21-20 0,-20 20 0,0 20 128,20 0 128,-20-1 0,19 1 0,-18 20 0,38 18 128,-20 1-128,20 20 127,1-40 1,-1 21 0,20-2 0,0 2 0,0 18-128,20-19 0,19-19-384,1-1 128,-1-20-640,40 1 0,-1-20-895,-19-20-1,20 1-768,0-20 0</inkml:trace>
          <inkml:trace contextRef="#ctx0" brushRef="#br0" timeOffset="13972">12190 3329 7680,'0'0'3840,"0"0"-4480,0 0 7039,0 0-6143,0-20 128,-20 20 0,20 0 128,-20 20-768,0-20 128,1 19 256,-20 21 128,19-1-256,0 40 0,-19-39-256,19 18 128,20 1-256,0-19 128,0 19-128,0-20 0,0 1-128,0-21 129,20-19 127,19 0 0,-19-19 0,19-1 128,0 0 0,1-19 0,-20-20 128,19 19 0,-20-19 128,-19-19 0,20 38 128,-20 1 128,0 19 128,0 1-1,0-21 1,-20 20 128,20 20-256,0 20 128,-19 20-256,19-1 0,19 20-384,-19 20 128,20-21-640,0 21 0,0 0-512,0-39 1,19-1-1281,-20-20 0</inkml:trace>
          <inkml:trace contextRef="#ctx0" brushRef="#br0" timeOffset="14267">12604 3446 7424,'0'0'3712,"0"-20"-4096,0 20 6143,20 0-5247,-20 20 0,0-20 128,19 39 128,-19 0-1024,20 1 0,-20-1 640,0 0 0,0 0-256,0 1 0,0 0-128,-20-21 128,20 20-128,0-39 0,0 20-128,0-40 128,0 1-128,0-1 128,20 1-128,0-21 128,0 0-128,-1-18 0,20 19-256,-19-21 0,20 41-512,-1-40 128,0 39-895,1 0-1,19 0-640,-20 1 128</inkml:trace>
          <inkml:trace contextRef="#ctx0" brushRef="#br0" timeOffset="14562">13175 3033 7296,'-20'0'3584,"20"19"-4096,0-19 6911,0 0-6015,0 0 128,0 40 0,0-1 128,0 0-896,20 41 0,-20 18 256,19-19 128,1 19-896,-20-19 0,20-20-767,0 0 127,-20 0-896,19-39 0</inkml:trace>
          <inkml:trace contextRef="#ctx0" brushRef="#br0" timeOffset="14787">13352 3083 6016,'0'0'2944,"30"-30"-5632,-1 60 6016,-29-1-5632,30 1 0</inkml:trace>
          <inkml:trace contextRef="#ctx0" brushRef="#br0" timeOffset="14651">13391 3486 7680,'0'20'3840,"0"19"-5504,0 1 7168,0-1-5504,20-20 0,-20 21-896,0-20 0,0 19-512,0 0 128,0-19-640,0-20 128</inkml:trace>
          <inkml:trace contextRef="#ctx0" brushRef="#br0" timeOffset="15129">13647 3525 7296,'0'0'3584,"20"0"-4224,0 0 7295,0 0-6527,19 0 128,0-19-128,1 19 128,-1-20-384,1-19 128,-20 19 128,19 0 128,-19 0-256,-1-19 0,-19 20 0,0-1 0,0 0 0,0 0 0,-39 1 0,0 19 0,-1 0 128,-19 0 128,19 19 0,1-19 0,-20 40-128,19 38 128,21 2-256,-1-22 128,20 41-768,20-20 128,19-20-1152,1-20 1,38-59-769,-18 20 0</inkml:trace>
          <inkml:trace contextRef="#ctx0" brushRef="#br0" timeOffset="15884">14178 3348 10496,'-39'-19'5248,"39"19"-7296,19-20 10111,1 20-7935,20 0 0,-1 0-128,40 20 0,0-1-768,-1-19 0,2 20-1920,-2-20 1</inkml:trace>
          <inkml:trace contextRef="#ctx0" brushRef="#br0" timeOffset="15468">14356 3309 10880,'0'20'5376,"0"-20"-6912,-20 0 11007,20-20-9215,-19 20 0,19 0 0,-20 20 128,0-40-640,0 20 128,0 20 256,20-20 0,-19 39-512,19 1 128,0-1-128,0 0 128,19 1-128,1-20 0,0-1 0,0 20 0,0-39 256,-1 20 128,1-1 0,-1 1 0,-19 0 128,0-20 0,0 20-256,0-20 128,-19 39-384,-1-19 0,1-20-1280,-21 19 0,20-19-1279,0 0 127</inkml:trace>
          <inkml:trace contextRef="#ctx0" brushRef="#br0" timeOffset="15661">14553 3052 9856,'39'0'4864,"-39"-19"-5376,20 38 8831,-20 1-7935,20 20 0,-20-1 0,20 20 128,-1 20-768,1 19 128,-20-19 0,19 0 0,1 0-768,-20-1 0,19-18-1152,-19-21 0,0-20-1023,20-19 127</inkml:trace>
        </inkml:traceGroup>
        <inkml:traceGroup>
          <inkml:annotationXML>
            <emma:emma xmlns:emma="http://www.w3.org/2003/04/emma" version="1.0">
              <emma:interpretation id="{E1FD72E5-569D-49F3-A135-C5A970060C0F}" emma:medium="tactile" emma:mode="ink">
                <msink:context xmlns:msink="http://schemas.microsoft.com/ink/2010/main" type="inkWord" rotatedBoundingBox="17408,4700 20439,4641 20476,6568 17445,6626"/>
              </emma:interpretation>
              <emma:one-of disjunction-type="recognition" id="oneOf4">
                <emma:interpretation id="interp20" emma:lang="en-CA" emma:confidence="1">
                  <emma:literal>ending</emma:literal>
                </emma:interpretation>
                <emma:interpretation id="interp21" emma:lang="en-CA" emma:confidence="0">
                  <emma:literal>endi^g</emma:literal>
                </emma:interpretation>
                <emma:interpretation id="interp22" emma:lang="en-CA" emma:confidence="0">
                  <emma:literal>Ending</emma:literal>
                </emma:interpretation>
                <emma:interpretation id="interp23" emma:lang="en-CA" emma:confidence="0">
                  <emma:literal>endi^y</emma:literal>
                </emma:interpretation>
                <emma:interpretation id="interp24" emma:lang="en-CA" emma:confidence="0">
                  <emma:literal>ondi^g</emma:literal>
                </emma:interpretation>
              </emma:one-of>
            </emma:emma>
          </inkml:annotationXML>
          <inkml:trace contextRef="#ctx0" brushRef="#br0" timeOffset="16843">15714 3427 7424,'0'0'3712,"19"20"-3328,1-20 4607,0 0-4863,39-20 0,-20 20 128,20-19 0,-19 19-384,-1-20 0,1 0 256,-21 20 0,1-20-256,-1 20 128,-19-19-128,0-21 128,-19 40 0,-1-20 0,-19 1 0,-20 19 0,19 0 0,-19 0 128,20 19 0,0-19 0,19 20-128,0 39 128,0 1 0,20 18 0,0-38 0,0 19 0,20-19 0,20-1 0,-21-20-384,40-19 128,-19 0-768,19-19 1,-20-20-1409,1-1 0,-1-19 0,0 19 128</inkml:trace>
          <inkml:trace contextRef="#ctx0" brushRef="#br0" timeOffset="17129">16345 3309 7936,'0'0'3968,"0"20"-5504,0-20 8575,0 0-6783,-20 39 128,20 1 128,0-1 128,-19 21-896,19-21 128,0 0 256,0 1 128,-20-21-512,20 1 128,20-1-256,-1-38 128,-19-1-128,20-19 128,20-1 0,-21 1 0,20-20 256,-19 39 128,20-19 0,-20 39 128,19-20 0,-19 0 128,19 20-256,-19 40 128,-1-1-384,1 21 0,0-21-1152,0 20 1,19-20-1025,-20 20 0</inkml:trace>
          <inkml:trace contextRef="#ctx0" brushRef="#br0" timeOffset="17654">17151 3309 10496,'-20'0'5248,"1"-39"-7168,-1 19 9983,20 20-7935,-19-19 0,-1 19 0,-20 0 0,20 19-512,-19-19 128,20 40-128,-1-1 0,0 40-384,0-20 0,20 0 0,-19 19 0,19-38 256,19 19 0,1-40 256,20-19 1,-21 20 127,20-40 128,21-19 0,-21-40 0,0 21-128,0-21 128,-19-20 256,0 21-1,0-1 257,-20-19 128,-20-1 128,0 20 128,20 1 0,-20 18 0,1 21-256,19 39 0,-20 20-384,20 39 0,0 0-256,0 20 0,0 19-384,20 20 128,-1 0-384,1-19 0,0-21-768,19-18 128,-19-2-1535,19-38 127</inkml:trace>
          <inkml:trace contextRef="#ctx0" brushRef="#br0" timeOffset="17915">17526 2601 8192,'0'-20'4096,"19"40"-6400,-19-20 8064,20 20-6656,0-1 128,0 21-2048,19-1 0,-19 20 2688,19-20 0</inkml:trace>
          <inkml:trace contextRef="#ctx0" brushRef="#br0" timeOffset="17758">17624 3310 8576,'-39'20'4224,"39"-40"-4352,0 20 6911,0 20-6783,0 19 0,0 20-128,0 0 128,0 0-640,0-19 0,0-21-1407,0 20 127,0-19-512,0-20 0</inkml:trace>
          <inkml:trace contextRef="#ctx0" brushRef="#br0" timeOffset="18162">17860 3427 7552,'-20'59'3712,"1"-39"-4352,19-20 7295,0 0-6271,0 0 0,0-39 256,0 19 0,19-19-896,-19-20 128,20 0 512,-20 0 0,20 0-128,0 19 0,0 1-128,-1 0 0,1 39 0,-1 0 0,1 0 0,-1 39 0,21 20-1664,-20 1 128,19 18-1151,0-19-1</inkml:trace>
          <inkml:trace contextRef="#ctx0" brushRef="#br0" timeOffset="18648">18609 3113 11136,'0'0'5503,"-39"-39"-6654,39 39 10238,0 0-9087,-20-20 128,0 20 0,1 0 0,-1 20-512,0-1 128,20 1-256,-19 20 128,-1-1-384,20 0 0,-20 21-256,20-2 0,0 2 128,20-21 128,-20 0 256,20-19 0,-1-20 128,1 0 1,19-39 255,1 19 128,-20-19 0,-1-21 128,1 21 383,0 0 1,0-20 128,-20 39 128,19-19 256,-19 19 0,0 0 0,0 20 0,20 0-384,-20 20 0,0 19-256,19 20 128,-19 40-384,20 19 128,-20 0-128,0 20 0,0 19-128,0-19 128,-20-20-128,-19 0 128,0-19-256,-1-40 0,1 0-1024,-20-39 128,-20-1-2176,0-38 0</inkml:trace>
        </inkml:traceGroup>
        <inkml:traceGroup>
          <inkml:annotationXML>
            <emma:emma xmlns:emma="http://www.w3.org/2003/04/emma" version="1.0">
              <emma:interpretation id="{84DFD91F-D37F-4A41-B75B-04760A4B713F}" emma:medium="tactile" emma:mode="ink">
                <msink:context xmlns:msink="http://schemas.microsoft.com/ink/2010/main" type="inkWord" rotatedBoundingBox="21139,4612 22629,4583 22657,5997 21166,6025"/>
              </emma:interpretation>
              <emma:one-of disjunction-type="recognition" id="oneOf5">
                <emma:interpretation id="interp25" emma:lang="en-CA" emma:confidence="1">
                  <emma:literal>job</emma:literal>
                </emma:interpretation>
                <emma:interpretation id="interp26" emma:lang="en-CA" emma:confidence="0">
                  <emma:literal>jab</emma:literal>
                </emma:interpretation>
                <emma:interpretation id="interp27" emma:lang="en-CA" emma:confidence="0">
                  <emma:literal>'job</emma:literal>
                </emma:interpretation>
                <emma:interpretation id="interp28" emma:lang="en-CA" emma:confidence="0">
                  <emma:literal>"job</emma:literal>
                </emma:interpretation>
                <emma:interpretation id="interp29" emma:lang="en-CA" emma:confidence="0">
                  <emma:literal>jib</emma:literal>
                </emma:interpretation>
              </emma:one-of>
            </emma:emma>
          </inkml:annotationXML>
          <inkml:trace contextRef="#ctx0" brushRef="#br0" timeOffset="19252">19673 3053 10752,'0'0'5376,"20"-19"-6528,-1 38 9471,1-19-7935,-1 40 0,21-1-128,-20 0 128,19 2-512,-20 17 0,1 21 256,-20 0 128,0 0-256,0-39 0,0 18-256,-39 21 0,19-20-128,-39 1 0,20-1-640,-20-20 0,0-19-1152,0-1 0,-1-38-639,21-1-1</inkml:trace>
          <inkml:trace contextRef="#ctx0" brushRef="#br0" timeOffset="19002">19770 2522 9728,'0'0'4864,"0"59"-6144,0-30 7039,0-29-7039,0 60 0,0-1-3455,0 29-1</inkml:trace>
          <inkml:trace contextRef="#ctx0" brushRef="#br0" timeOffset="19588">20400 3152 10880,'-20'0'5376,"-19"-20"-7680,39 1 10623,0 19-8191,-20 0 0,0 0 0,1 0 0,-20 0-256,19 39 0,-19 1 0,-1-20 128,20 38-256,1 21 128,19-19-128,0 18 128,0-38-128,39 19 128,-19-40 0,20-19 128,-21 0 0,20-19 0,0-20-128,1-1 128,-1-19-512,-19 20 0,-1-1-1024,1 1 0,-20-21-1151,20 21 127</inkml:trace>
          <inkml:trace contextRef="#ctx0" brushRef="#br0" timeOffset="20009">20657 3211 6784,'39'-59'3328,"-20"0"-768,1 39 3583,1 20-5375,-2-20 0,1 20 640,19 0 0,-19-19-1664,0 38 128,-1-19 1024,1 0 0,-20 40-384,19-1 128,-19 0-384,0 1 0,0 19-256,-19 20 0,-20-20-512,-1 1 128,-19-21-1536,-1 0 128,-18-39-1536,-1 0 1</inkml:trace>
          <inkml:trace contextRef="#ctx0" brushRef="#br0" timeOffset="19783">20578 2601 11008,'0'20'5503,"0"-1"-6526,0-19 10622,0 0-9599,0 40 128,0-1-128,19 40 128,-19-20-512,0 19 128,0 1-896,20-20 0,-20 20-2048,0-20 129</inkml:trace>
        </inkml:traceGroup>
      </inkml:traceGroup>
      <inkml:traceGroup>
        <inkml:annotationXML>
          <emma:emma xmlns:emma="http://www.w3.org/2003/04/emma" version="1.0">
            <emma:interpretation id="{0AB44EA2-ED96-480E-B362-6A9D3946AD2A}" emma:medium="tactile" emma:mode="ink">
              <msink:context xmlns:msink="http://schemas.microsoft.com/ink/2010/main" type="line" rotatedBoundingBox="11667,6515 12583,6819 12394,7391 11478,7087">
                <msink:destinationLink direction="with" ref="{ED0C8ED1-0814-4C12-B28D-38F925D3198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6EE1BE4-E692-4D36-B52B-D1A847CA6058}" emma:medium="tactile" emma:mode="ink">
                <msink:context xmlns:msink="http://schemas.microsoft.com/ink/2010/main" type="inkWord" rotatedBoundingBox="11667,6515 12583,6819 12394,7391 11478,7087"/>
              </emma:interpretation>
              <emma:one-of disjunction-type="recognition" id="oneOf6">
                <emma:interpretation id="interp30" emma:lang="en-CA" emma:confidence="1">
                  <emma:literal>21</emma:literal>
                </emma:interpretation>
                <emma:interpretation id="interp31" emma:lang="en-CA" emma:confidence="1">
                  <emma:literal>2 \</emma:literal>
                </emma:interpretation>
                <emma:interpretation id="interp32" emma:lang="en-CA" emma:confidence="0">
                  <emma:literal>z \</emma:literal>
                </emma:interpretation>
                <emma:interpretation id="interp33" emma:lang="en-CA" emma:confidence="0">
                  <emma:literal>Z \</emma:literal>
                </emma:interpretation>
                <emma:interpretation id="interp34" emma:lang="en-CA" emma:confidence="0">
                  <emma:literal>~ \</emma:literal>
                </emma:interpretation>
              </emma:one-of>
            </emma:emma>
          </inkml:annotationXML>
          <inkml:trace contextRef="#ctx0" brushRef="#br0" timeOffset="25211">9885 4728 7808,'-19'-20'3840,"38"20"-3072,-19 0 3967,0-19-4607,20 19 0,20-20 256,-21 20 0,20 0-512,1 0 128,0 0 256,-1 0 128,0 20-256,-20-1 128,21-19-128,-20 20 0,-20 0-128,0 19 128,0 0 0,-20 21 0,20-21 0,-20 0 128,0 0-128,1-19 128,-1 0-128,1 0 128,19-1-256,0-19 128,0 20-128,0-1 128,19-19-256,1 0 128,-1 0-256,41 20 128,-21-20-1024,20 0 0,0-20-1407,0 20-1</inkml:trace>
          <inkml:trace contextRef="#ctx0" brushRef="#br0" timeOffset="25417">10674 4669 10240,'-20'0'5120,"20"0"-6784,0 20 8959,0-20-7295,20 19 128,-20 41 0,0-2 0,19 2-768,-19 18 128,0-18-1280,0 18 0,20-18-895,-20-2 127</inkml:trace>
        </inkml:traceGroup>
      </inkml:traceGroup>
    </inkml:traceGroup>
    <inkml:traceGroup>
      <inkml:annotationXML>
        <emma:emma xmlns:emma="http://www.w3.org/2003/04/emma" version="1.0">
          <emma:interpretation id="{F1D0A46C-8199-41E8-B92B-33558E51F8D2}" emma:medium="tactile" emma:mode="ink">
            <msink:context xmlns:msink="http://schemas.microsoft.com/ink/2010/main" type="paragraph" rotatedBoundingBox="10113,8396 17383,6888 17698,8405 10428,9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32F715-8826-4C50-81AE-C0486ED06D80}" emma:medium="tactile" emma:mode="ink">
              <msink:context xmlns:msink="http://schemas.microsoft.com/ink/2010/main" type="line" rotatedBoundingBox="10113,8396 17383,6888 17698,8405 10428,9913">
                <msink:destinationLink direction="with" ref="{ED0C8ED1-0814-4C12-B28D-38F925D31987}"/>
                <msink:destinationLink direction="with" ref="{DEFA3F66-C015-4558-9594-E78B48BEA9D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B27B16B-1801-4251-A382-E740CD8F60BF}" emma:medium="tactile" emma:mode="ink">
                <msink:context xmlns:msink="http://schemas.microsoft.com/ink/2010/main" type="inkWord" rotatedBoundingBox="10119,8427 15108,7392 15417,8879 10428,9913"/>
              </emma:interpretation>
              <emma:one-of disjunction-type="recognition" id="oneOf7">
                <emma:interpretation id="interp35" emma:lang="en-CA" emma:confidence="0">
                  <emma:literal>tombs</emma:literal>
                </emma:interpretation>
                <emma:interpretation id="interp36" emma:lang="en-CA" emma:confidence="0">
                  <emma:literal>tot?</emma:literal>
                </emma:interpretation>
                <emma:interpretation id="interp37" emma:lang="en-CA" emma:confidence="0">
                  <emma:literal>tomb?</emma:literal>
                </emma:interpretation>
                <emma:interpretation id="interp38" emma:lang="en-CA" emma:confidence="0">
                  <emma:literal>tony?</emma:literal>
                </emma:interpretation>
                <emma:interpretation id="interp39" emma:lang="en-CA" emma:confidence="0">
                  <emma:literal>to fb?</emma:literal>
                </emma:interpretation>
              </emma:one-of>
            </emma:emma>
          </inkml:annotationXML>
          <inkml:trace contextRef="#ctx0" brushRef="#br0" timeOffset="26675">8528 6895 6272,'0'19'3072,"20"-19"-2432,-1 0 4736,1 0-5248,20-19 128,19 19 0,0 0 128,39 0-512,-19-20 0,20 20 256,-21 20 0,21-20-128,-1 0 127,0 0-254,1 0 127,-1 19 0,-19-19 0,0 0-128,-20 0 128,-20 20-384,20-20 0,-19 0-768,-21 19 128,1-38-1024,-1 19 0</inkml:trace>
          <inkml:trace contextRef="#ctx0" brushRef="#br0" timeOffset="26993">8981 6225 6272,'-20'20'3072,"20"-1"-3712,0-19 5376,20 20-4736,-20 19 128,0 21-128,0-41 128,19 20-384,-19 20 128,0 0-640,0 0 0,20-20-896,-1-19 0</inkml:trace>
          <inkml:trace contextRef="#ctx0" brushRef="#br0" timeOffset="27369">9394 6383 7552,'-20'19'3712,"1"-19"-4608,19 0 6912,0-19-5889,-20 38 129,20-19-128,-20 0 0,20 20-256,0 0 0,-20 0 256,1-20 0,19 39-128,0 0 0,0 1-128,0-1 128,19 1 0,1-1 0,0-19 0,0 19 0,-1-39-128,20 0 128,-19 0-128,20-39 0,-1 0-127,-19-1 127,-1 20-128,1-19 0,-40-21 0,20 2 128,-19 18-384,-20 20 128,19 1-1408,0-1 0</inkml:trace>
          <inkml:trace contextRef="#ctx0" brushRef="#br0" timeOffset="28059">10911 6992 7168,'0'0'3584,"20"20"-3840,-1-20 5632,41 0-5120,-21 0 127,20-20 257,0 1 0,20-1-768,-20-20 0,20 40 384,19-19 128,-19 19-256,19 0 128,-19 0-256,-20 0 128,20 19-128,-40-19 0,20 20-384,-19 0 0,-20-20-640,-1 0 1,1 0-1281,-1 0 0</inkml:trace>
          <inkml:trace contextRef="#ctx0" brushRef="#br0" timeOffset="28619">11619 6126 6272,'-19'39'3072,"-1"-19"-2304,1-20 4608,19 20-5120,-20-20 128,20 39-1,-20-20 129,0 41-640,1-40 0,19 19 384,-20 0 0,20 20-128,0-20 0,20 41-128,-1-41 128,1 0-128,0 1 0,19-1 0,0-20 0,0 1 0,1-20 0,-20 0 0,19-20 0,-19 1-128,-1-20 128,-19-1 0,0 20 0,0-19 0,0 20 128,0-1 0,-19 0 128,-1 20-128,-19 0 0,19 0-256,0 20 0,-19 0-1024,19-1 129,1 20-1409,-1-19 128</inkml:trace>
          <inkml:trace contextRef="#ctx0" brushRef="#br0" timeOffset="29675">12801 6834 6272,'0'0'3072,"40"-20"-2432,-21 20 4736,1 0-5120,39 0 128,0 0 127,0 0 1,20 0-768,-20 0 128,20 0 384,0-19 0,-20 19-768,20 0 1,-20 0-1409,0 0 0,-20 0-256,20 0 128</inkml:trace>
          <inkml:trace contextRef="#ctx0" brushRef="#br0" timeOffset="30121">13096 6106 9216,'0'0'4608,"59"-19"-6400,-39 19 9727,0 0-7807,19 0 0,-19-20 0,-1 20 0,21 0-256,-40 0 128,20 0 0,-1 20 128,-19-20-256,20 19 0,-20 21 0,-20-1 128,20 0-256,-19 0 128,19-19 0,-20 20 0,0-20 128,0-1 0,20 1 0,0-1 0,0-19 128,0 20 0,20-20 128,0 20 0,-20 0-128,20-20 128,-1 19 0,1-19 0,-20 0-128,19 20 128,-19-20-256,0 0 0,0 19-512,0 1 128,-19-1-1408,-1 1 0,1-20-895,-1 20-1</inkml:trace>
        </inkml:traceGroup>
        <inkml:traceGroup>
          <inkml:annotationXML>
            <emma:emma xmlns:emma="http://www.w3.org/2003/04/emma" version="1.0">
              <emma:interpretation id="{4A20B5A0-A3FA-4114-9CEA-14E5A44314CE}" emma:medium="tactile" emma:mode="ink">
                <msink:context xmlns:msink="http://schemas.microsoft.com/ink/2010/main" type="inkWord" rotatedBoundingBox="16449,7081 17383,6888 17596,7914 16662,8107"/>
              </emma:interpretation>
              <emma:one-of disjunction-type="recognition" id="oneOf8">
                <emma:interpretation id="interp40" emma:lang="en-CA" emma:confidence="0">
                  <emma:literal>31</emma:literal>
                </emma:interpretation>
                <emma:interpretation id="interp41" emma:lang="en-CA" emma:confidence="0">
                  <emma:literal>11</emma:literal>
                </emma:interpretation>
                <emma:interpretation id="interp42" emma:lang="en-CA" emma:confidence="0">
                  <emma:literal>3</emma:literal>
                </emma:interpretation>
                <emma:interpretation id="interp43" emma:lang="en-CA" emma:confidence="0">
                  <emma:literal>JI</emma:literal>
                </emma:interpretation>
                <emma:interpretation id="interp44" emma:lang="en-CA" emma:confidence="0">
                  <emma:literal>Jl</emma:literal>
                </emma:interpretation>
              </emma:one-of>
            </emma:emma>
          </inkml:annotationXML>
          <inkml:trace contextRef="#ctx0" brushRef="#br0" timeOffset="44945">14789 5042 6656,'-19'0'3328,"-1"0"-1792,20 0 3328,0 0-4992,0 0 128,20-19 0,-1-1 0,1 20 0,0-20 128,20 20-128,-1-20 127,0 20 1,20-19 0,-20 19-128,0 0 128,1 0-128,-1 0 0,-19 0 0,0 0 128,-1 19 128,1-19 0,-20 0 0,19 20 0,-19 0 0,0 0 128,0 19-128,0-20 0,0 21-256,0 0 128,0 19-128,0 0 0,0-20 0,0 40 128,0 0-128,20 0 0,-20-20-128,0 20 128,0-20 0,0-20 128,0 20-128,0-39 0,0 20 128,-20-1 0,20-39 0,-39 19 128,20-19-128,-1 0 0,-19 0-128,19-19 128,-20 19-256,1-20 128,0-19-384,19 39 128,-19-20-896,19 0 128,1-19-1535,19 19 127</inkml:trace>
          <inkml:trace contextRef="#ctx0" brushRef="#br0" timeOffset="45613">15715 5002 8576,'-20'-19'4224,"20"58"-4608,0-19 6911,0 0-6399,0 38 0,20 22 0,-20-2 128,0 20-384,19-18 128,-19 38-512,20 0 0,-20-39-1919,19-1 127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51.11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D0C8ED1-0814-4C12-B28D-38F925D31987}" emma:medium="tactile" emma:mode="ink">
          <msink:context xmlns:msink="http://schemas.microsoft.com/ink/2010/main" type="inkDrawing" rotatedBoundingBox="8898,6930 8905,10099 8865,10100 8858,6930" semanticType="verticalRange" shapeName="Other">
            <msink:sourceLink direction="with" ref="{0AB44EA2-ED96-480E-B362-6A9D3946AD2A}"/>
            <msink:sourceLink direction="with" ref="{FC32F715-8826-4C50-81AE-C0486ED06D80}"/>
          </msink:context>
        </emma:interpretation>
      </emma:emma>
    </inkml:annotationXML>
    <inkml:trace contextRef="#ctx0" brushRef="#br0">4677 3939 8448,'-20'19'4224,"1"21"-3328,19-40 4351,0 20-5119,0 19 128,0 0 0,0 1 0,0-1-384,19 40 128,-19 39 128,0 0 128,20 40-128,-20 39 0,0 19 0,0 40 128,0 0-128,-20 0 128,20 20 0,0-59 0,0-20-256,0-20 128,0-59-768,0-19 128,0-1-1536,0-39 128,0-39-767,0-1-1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3.8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9C32584-3F15-427F-9FFD-ED0917FED13D}" emma:medium="tactile" emma:mode="ink">
          <msink:context xmlns:msink="http://schemas.microsoft.com/ink/2010/main" type="inkDrawing" rotatedBoundingBox="18416,13594 19125,13609 19110,14282 18401,14267" hotPoints="19153,13960 18801,14312 18449,13960 18801,13608" semanticType="enclosure" shapeName="Circle">
            <msink:destinationLink direction="with" ref="{3339466F-63E9-484A-AFFA-CB1396F8488A}"/>
          </msink:context>
        </emma:interpretation>
      </emma:emma>
    </inkml:annotationXML>
    <inkml:trace contextRef="#ctx0" brushRef="#br0">9688 10073 6016,'-19'0'2944,"-1"-20"-3200,20 20 4992,-19-20-4736,19 20 128,-20-20-128,0 20 128,0-19-128,1 19 0,19 0 128,-20 19 0,1-19-128,-1 20 128,0 20 0,1-1 0,-1 0-128,0 1 0,0-1 0,1 0 0,-1 1 0,20-1 0,0 1 0,0-1 0,20 1-128,-1-1 0,21 0 0,-1 1 0,20-21 0,0 1 128,0-1-128,20-19 0,-20-19 128,0 19 128,-20-20 128,20-19 0,-20-1 128,1-18 128,-21 18 0,1-19 0,-20 0-128,0 0 127,0 0-383,-20 0 128,-19 19-384,0-19 0,0 39-895,-1 1 127,1-1-1280,0 20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52.00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DEFA3F66-C015-4558-9594-E78B48BEA9D3}" emma:medium="tactile" emma:mode="ink">
          <msink:context xmlns:msink="http://schemas.microsoft.com/ink/2010/main" type="inkDrawing" rotatedBoundingBox="8210,9368 17405,9411 17404,9599 8209,9556" semanticType="underline" shapeName="Other">
            <msink:sourceLink direction="with" ref="{FC32F715-8826-4C50-81AE-C0486ED06D80}"/>
          </msink:context>
        </emma:interpretation>
      </emma:emma>
    </inkml:annotationXML>
    <inkml:trace contextRef="#ctx0" brushRef="#br0">4312 5276 8576,'0'20'4224,"20"-40"-4992,-1 20 7807,1-19-6783,20 19 0,19-20 0,20 1 128,-1-1-512,21 1 0,-1 19 256,20-20 0,1 20-128,18 20 0,1-20 0,0 39 0,19-20 0,1 20 0,-20-19 0,39 0 128,-20-1 0,41-19 0,-22 0 0,22 20 0,18-20 0,1 0 0,-1 0-128,21 0 128,-1 0-128,0 0 128,20 0-128,-20 0 128,40 0-128,-20 0 128,0-20-128,20 1 0,-20-1 0,0 0 0,0 1 0,-20 19 128,20-20-128,-20 20 0,-20 0 0,21 0 0,-20 0 0,-21 0 0,1 0 0,-20 20 0,1-20 0,-40 19 0,0-19 0,-20 20 0,-20-20-384,0 20 0,-19-1-1152,-20-19 128,0 0-1279,0 0-1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3:54.1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0C591E5-D85C-4940-9C6A-7D1B50FEBC29}" emma:medium="tactile" emma:mode="ink">
          <msink:context xmlns:msink="http://schemas.microsoft.com/ink/2010/main" type="inkDrawing" rotatedBoundingBox="10198,7520 15199,7479 15201,7654 10199,7695" semanticType="underline" shapeName="Other">
            <msink:sourceLink direction="with" ref="{CE6FEE20-B9DD-4433-8F44-050877711EE3}"/>
            <msink:sourceLink direction="with" ref="{F5230385-92A1-4C11-BC96-0FBBFA5FA8D2}"/>
          </msink:context>
        </emma:interpretation>
      </emma:emma>
    </inkml:annotationXML>
    <inkml:trace contextRef="#ctx0" brushRef="#br0">5386 4314 4736,'-40'0'2304,"1"0"-256,39 0 2432,0 0-4352,0-20 128,20 20 256,-20 0 0,19 0-512,1-20 128,0 20 256,20-20 128,-1 20-128,20 0 127,19 0-255,1 0 0,0 0-128,0 20 128,0-20-128,-1 0 0,1 20 0,0-20 0,19 0 0,20 20 128,-39-1-128,20 1 128,97-1 0,-18 1 0,-1-1 0,-20-19 0,41 0-128,-41 0 0,20-19-128,1-1 128,-2 20-128,2 0 128,-21-19-128,1 19 0,19 0-128,-19 0 128,-20-20 0,-1 20 0,-19-39-128,20 19 128,-20 20-128,-19-20 128,-1 20 0,0-20 0,-18 20 0,-22 0 0,2-19-128,-21 19 128,0 0-128,1 0 0,-20 0-640,-1 0 0,1 19-1663,-1-19-1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4:03.98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93492E7-8722-4D2B-AEEA-37AC42AD586C}" emma:medium="tactile" emma:mode="ink">
          <msink:context xmlns:msink="http://schemas.microsoft.com/ink/2010/main" type="writingRegion" rotatedBoundingBox="18084,10094 23998,9225 24292,11228 18378,12097"/>
        </emma:interpretation>
      </emma:emma>
    </inkml:annotationXML>
    <inkml:traceGroup>
      <inkml:annotationXML>
        <emma:emma xmlns:emma="http://www.w3.org/2003/04/emma" version="1.0">
          <emma:interpretation id="{0723A68F-2EA3-4456-94BA-CB472474B2A0}" emma:medium="tactile" emma:mode="ink">
            <msink:context xmlns:msink="http://schemas.microsoft.com/ink/2010/main" type="paragraph" rotatedBoundingBox="18084,10094 21813,9546 21942,10427 18213,10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D50B83-EB90-44B2-90C8-B78D528D5701}" emma:medium="tactile" emma:mode="ink">
              <msink:context xmlns:msink="http://schemas.microsoft.com/ink/2010/main" type="line" rotatedBoundingBox="18084,10094 21813,9546 21942,10427 18213,10974"/>
            </emma:interpretation>
          </emma:emma>
        </inkml:annotationXML>
        <inkml:traceGroup>
          <inkml:annotationXML>
            <emma:emma xmlns:emma="http://www.w3.org/2003/04/emma" version="1.0">
              <emma:interpretation id="{D9232CDF-06E5-497E-BBB6-08E9F0C2940F}" emma:medium="tactile" emma:mode="ink">
                <msink:context xmlns:msink="http://schemas.microsoft.com/ink/2010/main" type="inkWord" rotatedBoundingBox="18091,10143 19789,9894 19911,10725 18213,10974"/>
              </emma:interpretation>
              <emma:one-of disjunction-type="recognition" id="oneOf0">
                <emma:interpretation id="interp0" emma:lang="en-CA" emma:confidence="0">
                  <emma:literal>El</emma:literal>
                </emma:interpretation>
                <emma:interpretation id="interp1" emma:lang="en-CA" emma:confidence="0">
                  <emma:literal>7=1</emma:literal>
                </emma:interpretation>
                <emma:interpretation id="interp2" emma:lang="en-CA" emma:confidence="0">
                  <emma:literal>3=1</emma:literal>
                </emma:interpretation>
                <emma:interpretation id="interp3" emma:lang="en-CA" emma:confidence="0">
                  <emma:literal>2=1</emma:literal>
                </emma:interpretation>
                <emma:interpretation id="interp4" emma:lang="en-CA" emma:confidence="0">
                  <emma:literal>IF</emma:literal>
                </emma:interpretation>
              </emma:one-of>
            </emma:emma>
          </inkml:annotationXML>
          <inkml:trace contextRef="#ctx0" brushRef="#br0">17704 8567 9984,'-20'59'4992,"40"-40"-6784,-1-19 8703,1 0-6911,39 0 0,0-19-1152,20 19 0,-19-20-767,18 1-1</inkml:trace>
          <inkml:trace contextRef="#ctx0" brushRef="#br0" timeOffset="-176">17723 8212 9728,'0'0'4864,"39"-19"-6528,-19-1 8703,0 20-7167,19 0 128,20 0-384,-19 0 0,19 0-512,-20 20 128,1-20-1663,18 0-1</inkml:trace>
          <inkml:trace contextRef="#ctx0" brushRef="#br0" timeOffset="16018">16423 8055 5888,'-20'20'2944,"1"-20"-1152,19 0 3200,0 0-4864,0 0 0,0 0 384,19 0-1,1 0-383,0-20 0,19 20 256,20 0 128,1-20-128,-21 20 0,20 0-256,-20-20 128,0 20-256,1-19 0,0 19 0,-21 0 0,1 0 0,-1 0 128,1 0 0,-20 0 128,0 0 0,0 0 0,0 0-128,0 0 128,0 19-128,0 1 0,0-20-128,0 20 0,0 0 0,0-1 0,0 21-128,0-20 128,0-1 0,0 20 128,0 21-128,0-1 0,-20 0 0,20 0 0,0-19 0,0-1 0,-19 0-128,19 21 128,0-41 0,0 21 128,-20-20-128,20-1 0,0 1 0,-19-1 128,19-19-384,-20 0 0,-20 0-1024,20 0 0,1-19-1407,-1-1 127</inkml:trace>
          <inkml:trace contextRef="#ctx0" brushRef="#br0" timeOffset="17197">17270 8134 3840,'0'0'1920,"0"-19"-256,0 19 1152,0-20-2432,19 20 128,-19 0 512,0 0 128,0 0-1280,0 0 128,20 20 768,-20-1 128,19 21-256,-19-1 128,0 60-385,0-40 1,0 20-256,0-21 128,0 22-512,0-22 128,20-18-1663,-20-1 127,20 0-640,-20-39 128</inkml:trace>
        </inkml:traceGroup>
        <inkml:traceGroup>
          <inkml:annotationXML>
            <emma:emma xmlns:emma="http://www.w3.org/2003/04/emma" version="1.0">
              <emma:interpretation id="{A2BE13A4-C076-40A8-9521-A28E9D3BFFFD}" emma:medium="tactile" emma:mode="ink">
                <msink:context xmlns:msink="http://schemas.microsoft.com/ink/2010/main" type="inkWord" rotatedBoundingBox="21137,9645 21813,9546 21920,10278 21245,10377"/>
              </emma:interpretation>
              <emma:one-of disjunction-type="recognition" id="oneOf1">
                <emma:interpretation id="interp5" emma:lang="en-CA" emma:confidence="0">
                  <emma:literal>"</emma:literal>
                </emma:interpretation>
                <emma:interpretation id="interp6" emma:lang="en-CA" emma:confidence="0">
                  <emma:literal>Y</emma:literal>
                </emma:interpretation>
                <emma:interpretation id="interp7" emma:lang="en-CA" emma:confidence="0">
                  <emma:literal>y</emma:literal>
                </emma:interpretation>
                <emma:interpretation id="interp8" emma:lang="en-CA" emma:confidence="0">
                  <emma:literal>J</emma:literal>
                </emma:interpretation>
                <emma:interpretation id="interp9" emma:lang="en-CA" emma:confidence="0">
                  <emma:literal>4</emma:literal>
                </emma:interpretation>
              </emma:one-of>
            </emma:emma>
          </inkml:annotationXML>
          <inkml:trace contextRef="#ctx0" brushRef="#br0" timeOffset="467">19495 7563 9728,'20'0'4864,"19"-20"-5632,-19 20 7679,0 0-6911,0 20 128,-1-1 0,20 21 128,-19-20-384,-1 19 128,-19 0 0,0 1 128,0-1-128,0 0 128,-39 1-128,20 19 0,-1-19 0,1-1 128,-21 0-128,20 1 0,0-20-128,20-1 128,-19 1 0,38-1 0,-19 1-384,20-20 128,20-20-1024,-1 20 0,0-19-1407,20-1 127</inkml:trace>
          <inkml:trace contextRef="#ctx0" brushRef="#br0" timeOffset="636">20144 7741 10496,'-20'-20'5248,"1"20"-6400,19 0 9343,0 0-8191,0 39 0,-20 1-256,20-20 128,-19 38-512,19 21 128,-39-19-2048,19-1 129,0 20-385,-19-1 0</inkml:trace>
        </inkml:traceGroup>
      </inkml:traceGroup>
    </inkml:traceGroup>
    <inkml:traceGroup>
      <inkml:annotationXML>
        <emma:emma xmlns:emma="http://www.w3.org/2003/04/emma" version="1.0">
          <emma:interpretation id="{55AC3364-0F02-4ADF-8D58-036DDD5898FC}" emma:medium="tactile" emma:mode="ink">
            <msink:context xmlns:msink="http://schemas.microsoft.com/ink/2010/main" type="paragraph" rotatedBoundingBox="20637,10851 24038,9841 24400,11061 21000,120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8573E19-915E-4DA9-A6A4-07CAAE316ED6}" emma:medium="tactile" emma:mode="ink">
              <msink:context xmlns:msink="http://schemas.microsoft.com/ink/2010/main" type="line" rotatedBoundingBox="20637,10851 24038,9841 24400,11061 21000,12071"/>
            </emma:interpretation>
          </emma:emma>
        </inkml:annotationXML>
        <inkml:traceGroup>
          <inkml:annotationXML>
            <emma:emma xmlns:emma="http://www.w3.org/2003/04/emma" version="1.0">
              <emma:interpretation id="{4C42CAD4-A87E-48FF-A1BF-72B96C1A839C}" emma:medium="tactile" emma:mode="ink">
                <msink:context xmlns:msink="http://schemas.microsoft.com/ink/2010/main" type="inkWord" rotatedBoundingBox="20637,10851 24038,9841 24400,11061 21000,12071"/>
              </emma:interpretation>
              <emma:one-of disjunction-type="recognition" id="oneOf2">
                <emma:interpretation id="interp10" emma:lang="en-CA" emma:confidence="0">
                  <emma:literal>3=7</emma:literal>
                </emma:interpretation>
                <emma:interpretation id="interp11" emma:lang="en-CA" emma:confidence="0">
                  <emma:literal>93=7</emma:literal>
                </emma:interpretation>
                <emma:interpretation id="interp12" emma:lang="en-CA" emma:confidence="0">
                  <emma:literal>53=7</emma:literal>
                </emma:interpretation>
                <emma:interpretation id="interp13" emma:lang="en-CA" emma:confidence="0">
                  <emma:literal>'3=7</emma:literal>
                </emma:interpretation>
                <emma:interpretation id="interp14" emma:lang="en-CA" emma:confidence="0">
                  <emma:literal>"3=7</emma:literal>
                </emma:interpretation>
              </emma:one-of>
            </emma:emma>
          </inkml:annotationXML>
          <inkml:trace contextRef="#ctx0" brushRef="#br0" timeOffset="854">19003 8802 10880,'-59'20'5376,"59"-20"-7424,0-20 11007,20 20-8447,19-19 128,21-20 128,18-1 0,20 40-1152,1-39 128,39 19 512,-20 1 0,0-21-1024,0 20 128,-19 1-2048,-1 19 0,-19 0-639,-40 19 127</inkml:trace>
          <inkml:trace contextRef="#ctx0" brushRef="#br0" timeOffset="1247">19573 8922 11392,'-19'-20'5631,"19"40"-7422,0-20 11134,19 0-9215,21 0 128,-20 0 0,19 0 128,0 0-512,0 19 0,-19-19 256,20 20 0,-40 20-128,19-21 0,-19 1-128,-19 19 128,-1 1-128,-20-1 0,21 0 0,-1-19 0,1 20 0,19-40 0,0 19 0,0 1 128,19-20 0,1 0 128,19 20 0,-19-40 0,19 40 0,-19-20 0,-1 20 0,1-1 128,0 21-256,-20-1 128,0-19-256,0 19 128,-20-19-768,-19-1 0,0 1-2432,-1-20 0</inkml:trace>
          <inkml:trace contextRef="#ctx0" brushRef="#br0" timeOffset="1532">20853 8645 10880,'-19'20'5376,"19"-40"-6528,19 1 7935,1 19-6783,20 0 0,-21 0-128,21 0 128,19-20-768,-20 20 128,1-19-2176,-1 38 129</inkml:trace>
          <inkml:trace contextRef="#ctx0" brushRef="#br0" timeOffset="1747">20952 8921 11264,'-20'-20'5631,"20"20"-7294,0 0 9598,0 0-7807,20 0 128,19 0 0,0 0 128,1 0-1024,19 0 128,-1 0-1408,2 0 128,18-19-1151,-19 19-1</inkml:trace>
          <inkml:trace contextRef="#ctx0" brushRef="#br0" timeOffset="2778">21818 7917 11776,'20'0'5887,"59"0"-7934,-40 0 11262,0 0-9087,21 0 128,-2 0 128,-18 0 0,19 20-512,-20-1 128,0-19 256,1 20 0,-1 20 0,-19-20 0,-1 19-128,1-20 0,-20 40 0,0 20 0,-20 0-128,20 19 128,-19 0-256,-1 21 128,-39 38-2816,20-19 0,-20-20-640,0-20 129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4:32.6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BF581CF-5D12-4D01-AF7F-AD405FFB477B}" emma:medium="tactile" emma:mode="ink">
          <msink:context xmlns:msink="http://schemas.microsoft.com/ink/2010/main" type="writingRegion" rotatedBoundingBox="3776,12710 10767,12073 11031,14975 4041,15612"/>
        </emma:interpretation>
      </emma:emma>
    </inkml:annotationXML>
    <inkml:traceGroup>
      <inkml:annotationXML>
        <emma:emma xmlns:emma="http://www.w3.org/2003/04/emma" version="1.0">
          <emma:interpretation id="{E40C9034-5FB7-49E3-A00B-B31F5068D6E5}" emma:medium="tactile" emma:mode="ink">
            <msink:context xmlns:msink="http://schemas.microsoft.com/ink/2010/main" type="paragraph" rotatedBoundingBox="3776,12710 10364,12110 10477,13352 3890,13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D8E986-6580-4843-B37E-65042CE2800F}" emma:medium="tactile" emma:mode="ink">
              <msink:context xmlns:msink="http://schemas.microsoft.com/ink/2010/main" type="line" rotatedBoundingBox="3776,12710 10364,12110 10477,13352 3890,13951"/>
            </emma:interpretation>
          </emma:emma>
        </inkml:annotationXML>
        <inkml:traceGroup>
          <inkml:annotationXML>
            <emma:emma xmlns:emma="http://www.w3.org/2003/04/emma" version="1.0">
              <emma:interpretation id="{29FA3366-FFA8-4927-A5E1-EB2539A3471D}" emma:medium="tactile" emma:mode="ink">
                <msink:context xmlns:msink="http://schemas.microsoft.com/ink/2010/main" type="inkWord" rotatedBoundingBox="3791,12875 5413,12727 5511,13804 3890,13951"/>
              </emma:interpretation>
              <emma:one-of disjunction-type="recognition" id="oneOf0">
                <emma:interpretation id="interp0" emma:lang="en-CA" emma:confidence="0">
                  <emma:literal>I U</emma:literal>
                </emma:interpretation>
                <emma:interpretation id="interp1" emma:lang="en-CA" emma:confidence="0">
                  <emma:literal>IV</emma:literal>
                </emma:interpretation>
                <emma:interpretation id="interp2" emma:lang="en-CA" emma:confidence="0">
                  <emma:literal>It</emma:literal>
                </emma:interpretation>
                <emma:interpretation id="interp3" emma:lang="en-CA" emma:confidence="0">
                  <emma:literal>In</emma:literal>
                </emma:interpretation>
                <emma:interpretation id="interp4" emma:lang="en-CA" emma:confidence="0">
                  <emma:literal>Iv</emma:literal>
                </emma:interpretation>
              </emma:one-of>
            </emma:emma>
          </inkml:annotationXML>
          <inkml:trace contextRef="#ctx0" brushRef="#br0">1832 6881 8320,'-59'-20'4096,"79"20"-2560,-1 0 4095,-19 0-5247,40-20 128,-20 20 128,19 0 128,20-19-1024,0 19 128,0 0 384,20 0 128,0 19-640,-20-19 0,20 20-1024,-20 0 0,-20-1-1535,0-19 127</inkml:trace>
          <inkml:trace contextRef="#ctx0" brushRef="#br0" timeOffset="177">2147 6941 9216,'-59'39'4608,"59"40"-5888,0-59 7551,0 39-6271,19 0 128,-19 0-128,20 20 0,0 0-384,-20-1 0,20-38-640,-20 19 129,19-40-1537,-38 1 128</inkml:trace>
          <inkml:trace contextRef="#ctx0" brushRef="#br0" timeOffset="358">1851 7768 7168,'-19'19'3584,"19"-58"-3456,19 39 5759,1 0-5119,20 0 0,-1 0 0,0 0 128,40 0-1664,0 0 128,-1 0-256,21 0 128,-20-20-1663,19 20-1</inkml:trace>
          <inkml:trace contextRef="#ctx0" brushRef="#br0" timeOffset="709">2777 7039 11264,'-19'0'5631,"19"0"-7806,0 0 10622,0 0-8575,19 19 128,-19 1 0,20 20 0,0 19 0,0 0 0,19 19-128,-19 21 128,0-20 0,19-20 128,-19 20-256,19 0 128,-19-40 0,0 0 0,-1-19 0,21-40 128,-20 1-128,19-20 0,0-21 128,1-18 128,-1-21-640,1 0 128,-20 20-1280,-1 1 0,1 19-1408,-1 20 129</inkml:trace>
        </inkml:traceGroup>
        <inkml:traceGroup>
          <inkml:annotationXML>
            <emma:emma xmlns:emma="http://www.w3.org/2003/04/emma" version="1.0">
              <emma:interpretation id="{342B40A2-A2E4-4CD2-BCEE-37B828BC5DE0}" emma:medium="tactile" emma:mode="ink">
                <msink:context xmlns:msink="http://schemas.microsoft.com/ink/2010/main" type="inkWord" rotatedBoundingBox="7748,12348 10364,12110 10464,13212 7849,13450"/>
              </emma:interpretation>
              <emma:one-of disjunction-type="recognition" id="oneOf1">
                <emma:interpretation id="interp5" emma:lang="en-CA" emma:confidence="1">
                  <emma:literal>Value</emma:literal>
                </emma:interpretation>
                <emma:interpretation id="interp6" emma:lang="en-CA" emma:confidence="0">
                  <emma:literal>Valve</emma:literal>
                </emma:interpretation>
                <emma:interpretation id="interp7" emma:lang="en-CA" emma:confidence="0">
                  <emma:literal>value</emma:literal>
                </emma:interpretation>
                <emma:interpretation id="interp8" emma:lang="en-CA" emma:confidence="0">
                  <emma:literal>Valne</emma:literal>
                </emma:interpretation>
                <emma:interpretation id="interp9" emma:lang="en-CA" emma:confidence="0">
                  <emma:literal>valve</emma:literal>
                </emma:interpretation>
              </emma:one-of>
            </emma:emma>
          </inkml:annotationXML>
          <inkml:trace contextRef="#ctx0" brushRef="#br0" timeOffset="16714">5770 6646 8576,'-39'-19'4224,"39"-21"-3456,0 20 4351,0 0-4991,0 1 128,19 19 256,-19 0 0,20 19-512,20 21 0,-1 19 384,0 20 0,-19-1-128,19 41 0,0-1-128,-19-40 0,0 1-128,0-20 0,0 0 0,-20-39 0,19-1 0,-19 1 128,20-40-128,0-38 128,0-41-128,19 0 128,-20-38 0,21 19 0,-1 20-128,1-1 0,-21 40-512,1 19 0,0 1-1024,0 39 128,-1 0-1407,20 0 127</inkml:trace>
          <inkml:trace contextRef="#ctx0" brushRef="#br0" timeOffset="17171">6775 6922 7424,'0'0'3712,"19"-59"-3456,-19 39 5631,0 20-5119,0-20 0,0 0 256,0 20 128,-19-19-1536,19-1 0,-20 20 896,1 0 0,-21 0-384,20 20 128,-19-1-256,0 21 0,-1 0-128,20-1 0,1 40 0,-1-1 0,20 1-128,0 0 0,20-40 0,-1 0 128,1-19-128,0-40 128,20-38 0,-21 18 0,20-19 128,-19 0 128,0 0 0,0 0 128,-1 0 0,1 20 0,-1-1 0,-19 20 128,20 0-128,-20 20 0,20 0-128,-20 20 0,20 20-128,-20-1 0,20 20-384,-1 20 0,1 0-640,-20-20 0,0 0-768,0-20 1,0 0-897,19-39 0</inkml:trace>
          <inkml:trace contextRef="#ctx0" brushRef="#br0" timeOffset="17382">7050 6193 10112,'-39'19'4992,"59"41"-6912,-20-60 9983,0 39-8063,19 0 128,1 40-128,-1 0 128,1 0-384,-1 39 128,21-20-512,-21 21 128,1-21-896,-20 0 128,0-19-1407,0-40 127</inkml:trace>
          <inkml:trace contextRef="#ctx0" brushRef="#br0" timeOffset="17810">7405 6784 9856,'-20'-20'4864,"20"59"-6656,0-19 8831,20 20-7039,-20 19 128,20-20 0,-1 0 0,1 20-256,0-20 128,-20-19 0,19 19 128,1-19-128,-20-20 0,20 0 0,-20-20 0,19-19 0,-19 19 0,0-38 0,20-2 128,-20 21-128,19 0 128,-19 0 0,20 19 0,-20-20 0,0 21 128,20 19 0,-20 0 128,0 0-128,0 0 0,0 0-128,0 19 128,20 1-128,-20 20 128,19-21-384,-19 21 128,20-21-512,0 1 0,-1-1-896,-19 1 128,20 0-1280,-1-20 1,-19 0-257,20 0 128</inkml:trace>
          <inkml:trace contextRef="#ctx0" brushRef="#br0" timeOffset="20403">8016 6823 9472,'-20'0'4736,"40"0"-4608,-1 0 4735,1 0-4735,0 0 0,19-20 128,0 20 0,-19-19-384,39 19 128,-19-20 128,-20 20 0,19-20-128,-19-19 128,-1 19-256,-19-19 128,-19 0-128,19 19 0,-20-20 0,1 21 0,-21-1 0,0 20 0,1 0 128,-1 0 0,1 20 0,0 19 0,-1 1 0,21-1 128,-1 0-128,20 0 128,0 21 0,20-2 0,-1-18 0,21 19 0,-20-20 0,19 0 0,0-19-640,20-20 0,-19 0-2048,39-20 129</inkml:trace>
        </inkml:traceGroup>
      </inkml:traceGroup>
    </inkml:traceGroup>
    <inkml:traceGroup>
      <inkml:annotationXML>
        <emma:emma xmlns:emma="http://www.w3.org/2003/04/emma" version="1.0">
          <emma:interpretation id="{B7C438C1-BC86-433A-A2A4-02E34E398DAE}" emma:medium="tactile" emma:mode="ink">
            <msink:context xmlns:msink="http://schemas.microsoft.com/ink/2010/main" type="paragraph" rotatedBoundingBox="7051,14190 10953,13998 11008,15124 7107,1531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2AA9AB-BF2C-4525-8EA3-6BA5DA4CDC1B}" emma:medium="tactile" emma:mode="ink">
              <msink:context xmlns:msink="http://schemas.microsoft.com/ink/2010/main" type="line" rotatedBoundingBox="7051,14190 10953,13998 11008,15124 7107,15316"/>
            </emma:interpretation>
          </emma:emma>
        </inkml:annotationXML>
        <inkml:traceGroup>
          <inkml:annotationXML>
            <emma:emma xmlns:emma="http://www.w3.org/2003/04/emma" version="1.0">
              <emma:interpretation id="{F7152AA7-11E9-470E-8C9E-453A54BEA629}" emma:medium="tactile" emma:mode="ink">
                <msink:context xmlns:msink="http://schemas.microsoft.com/ink/2010/main" type="inkWord" rotatedBoundingBox="8489,14203 10957,14081 11002,15001 8534,15122"/>
              </emma:interpretation>
              <emma:one-of disjunction-type="recognition" id="oneOf2">
                <emma:interpretation id="interp10" emma:lang="en-CA" emma:confidence="0">
                  <emma:literal>ttconfli</emma:literal>
                </emma:interpretation>
                <emma:interpretation id="interp11" emma:lang="en-CA" emma:confidence="0">
                  <emma:literal>#confli</emma:literal>
                </emma:interpretation>
                <emma:interpretation id="interp12" emma:lang="en-CA" emma:confidence="0">
                  <emma:literal>#confit</emma:literal>
                </emma:interpretation>
                <emma:interpretation id="interp13" emma:lang="en-CA" emma:confidence="0">
                  <emma:literal>ttconflt</emma:literal>
                </emma:interpretation>
                <emma:interpretation id="interp14" emma:lang="en-CA" emma:confidence="0">
                  <emma:literal>#Confit</emma:literal>
                </emma:interpretation>
              </emma:one-of>
            </emma:emma>
          </inkml:annotationXML>
          <inkml:trace contextRef="#ctx0" brushRef="#br0" timeOffset="33900">6853 8418 7936,'-39'20'3968,"19"-20"-3712,1 0 7167,19 0-7167,-20 0 128,-20 0 128,21 0 0,-21 0-640,1 19 0,19-19 384,-19 40 0,19-1-128,0 20 0,0-19-128,1 19 0,19 0-128,0 0 128,0-19-128,0-1 128,19-19-384,1-1 128,20-19-1024,-1-19 128,20 19-1535,0-20-1</inkml:trace>
          <inkml:trace contextRef="#ctx0" brushRef="#br0" timeOffset="34212">7207 8496 7808,'-39'0'3840,"19"0"-2816,20 0 5887,-20 0-6527,20 0 128,-19 0 128,-1-19 128,1 19-1024,-21 19 128,20-19 512,1 20 128,-1 0-384,1 39 0,-1 0-128,20-19 128,0-1-256,0 1 128,0-1-128,20-19 0,-20-1-128,19 1 128,1-20-128,19 0 0,-19 0 128,0-20 0,-1-19 128,20 0 0,-19-21-128,-20 21 0,20-1-640,-20 1 0,0 0-1920,0 19 129</inkml:trace>
          <inkml:trace contextRef="#ctx0" brushRef="#br0" timeOffset="34526">7286 8458 8832,'0'0'4352,"0"39"-4224,0-19 6655,19 0-6527,-19 20 0,20-1 0,-20 0 128,0 0-512,20 1 0,-20-21 256,0 20 128,0-39-256,0 0 0,0 0 0,0-39 0,0 0-128,0-20 128,20 20 0,-1-20 0,1 19-128,0 20 128,-1 1 0,2-1 128,-2 20 0,-19 0 0,20 20 0,-1-1 0,1 21-128,0 19 128,0-20-1280,-1 20 128,1-19-1792,-1-1 129</inkml:trace>
          <inkml:trace contextRef="#ctx0" brushRef="#br0" timeOffset="35181">7679 8634 11008,'-19'20'5503,"19"-20"-8062,19 0 10494,1 0-7807,0-20 0,20 20 0,38-19 0,-19 19-640,19-20 128,2 1-1024,-2-1 128,-19 0-1535,20 20 127</inkml:trace>
          <inkml:trace contextRef="#ctx0" brushRef="#br0" timeOffset="34961">8231 8123 8448,'0'-19'4224,"-19"19"-3328,19-20 6399,-20 20-6911,1 20 128,19-20 128,-20 0 0,-20 19-768,21-19 0,-1 40 512,-20-1 0,40 20-256,-19 40 128,19-1-384,0 1 128,0-1-384,19-19 0,-19 0-512,20-1 128,0-38-1024,0-1 0,-1-19-1151,1-1 127</inkml:trace>
          <inkml:trace contextRef="#ctx0" brushRef="#br0" timeOffset="35398">8586 8161 10624,'-39'-19'5248,"19"19"-6400,20 0 9599,0 0-8191,0 19 0,0 21 128,0-1 0,0 21-640,20 18 128,-20 1 0,20 0 0,-20-20-896,19 1 0,-19-21-1280,20 1 0,-1-1-767,-19-20 127</inkml:trace>
          <inkml:trace contextRef="#ctx0" brushRef="#br0" timeOffset="35700">8684 8103 9856,'0'29'4864,"29"1"-6912,1-60 8959,-1 30-8191,1 30 128,29-1-3711,0 1 127</inkml:trace>
          <inkml:trace contextRef="#ctx0" brushRef="#br0" timeOffset="35548">8862 8458 8704,'-20'0'4352,"20"20"-5248,20-1 8063,-20 1-7167,0 0 0,19 20-512,-19 18 0,20-19-384,-20 1 0,19-1-1535,-19 0 127</inkml:trace>
          <inkml:trace contextRef="#ctx0" brushRef="#br0" timeOffset="32455">5101 8833 10240,'-59'58'5120,"59"-77"-6784,0-1 8959,19 20-6911,21 0 0,19 0 128,1 0 0,18 0-768,1 0 128,0-19 384,0 19 0,19-20-768,1 0 128,-20 0-1664,-20 0 128,0 1-895,-40-1-1</inkml:trace>
          <inkml:trace contextRef="#ctx0" brushRef="#br0" timeOffset="32843">5141 8438 7936,'-59'19'3968,"39"-19"-3072,20 0 6655,0 0-7423,0 0 128,0 0 0,20 0 128,-1 0-384,41 0 0,-1 0 256,0 0 128,19 0-256,1-19 0,20 19-128,0-20 0,-1 0-1024,0 0 128,-19 20-1920,-20-19 1</inkml:trace>
          <inkml:trace contextRef="#ctx0" brushRef="#br0" timeOffset="33177">5357 8161 7936,'-39'-19'3968,"59"38"-4224,-20-38 5375,0 19-4479,19 0 0,-19 0 512,20 0 128,-20 19-1536,20 21 0,-20 19 896,20 0 128,-20 20-384,19 19 0,-19 1-384,0-1 128,0 1-384,0-1 128,0-19-640,0 20 0,0-21-1152,0-18 128,0-21-1023,20-20 127</inkml:trace>
          <inkml:trace contextRef="#ctx0" brushRef="#br0" timeOffset="33421">5633 8182 10368,'-20'19'5120,"20"-38"-6656,0-1 9983,0 20-8319,0 0 128,0 0-128,0 0 128,0 20-384,0 19 128,20 1 0,-20 38 128,19 21-256,-19-1 128,20 21-640,-20-1 0,19 0-1664,-19 20 0,0-39-639,0-41 127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4:53.6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4676FA9-688B-422F-B420-C58BE300B886}" emma:medium="tactile" emma:mode="ink">
          <msink:context xmlns:msink="http://schemas.microsoft.com/ink/2010/main" type="inkDrawing" rotatedBoundingBox="6870,13546 12757,13460 12762,13754 6874,13839" shapeName="Other"/>
        </emma:interpretation>
      </emma:emma>
    </inkml:annotationXML>
    <inkml:trace contextRef="#ctx0" brushRef="#br0">3644 7287 6912,'0'39'3456,"59"-39"-2048,-39 19 3583,58-19-4351,21 0 0,0 20 256,38-20 128,40 19-1408,1 1 128,38 0 768,1 0 128,0 19-384,-1-19 0,40-1 0,-40 1 0,40-20 0,-19 0 128,19-20-256,19 1 128,1-21 0,39 1 0,-39-1-128,19 1 0,-19 20-128,-20-1 0,-20 20-256,-20-19 128,-38 19-768,-21-20 0,-38 0-2048,-41-19 129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5:08.76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6105 7679 11136,'-19'0'5503,"-41"-19"-6142,60-1 9726,-20 20-8959,1 0 128,-1 0 0,1 0 0,-1 20-384,-20-1 128,21 1 128,-1 39 0,0-20-128,0 21 128,1-1-256,19 0 0,19-20-256,1 1 0,0-1-384,19-19 128,1-1-896,19 1 128,0-20-1664,-19-39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5:08.86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6094 7454 11648,'0'0'5759,"0"0"-6910,0 0 10110,0 19-8703,0 21 0,20 0 0,-1-21 128,1 40-512,0 0 0,0 20 256,-1 0 0,20-1-128,-19 20 0,20-18-128,-21-22 0,1 2-384,19-41 0,-19 20-640,19-39 0,-19 0-1664,19-19 128,-19-40-511,-1 19 127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15:09.09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5947 7650 12288,'-59'39'6143,"59"-39"-9086,0-19 12798,19 19-9727,21-20 0,19 20 128,0-20 0,20 1-512,19-1 128,21 20-640,-21 0 0,0 0-2432,20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04.63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ADBC7C8-46DF-4963-8EDC-08DD561A7CB8}" emma:medium="tactile" emma:mode="ink">
          <msink:context xmlns:msink="http://schemas.microsoft.com/ink/2010/main" type="inkDrawing" rotatedBoundingBox="3621,1644 4901,1618 4902,1635 3622,1662" shapeName="Other"/>
        </emma:interpretation>
      </emma:emma>
    </inkml:annotationXML>
    <inkml:trace contextRef="#ctx0" brushRef="#br0">2038 1310 8320,'-19'0'4096,"38"0"-2944,1 0 4223,0 0-5247,39 0 128,20 0 0,0 0 0,39 0-384,0-20 128,20 20 128,-19 0 0,18 0-768,-19 0 0,1 0-1919,18 0 127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04.99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7DDB4AA-702C-42FD-A404-2657163A01BB}" emma:medium="tactile" emma:mode="ink">
          <msink:context xmlns:msink="http://schemas.microsoft.com/ink/2010/main" type="inkDrawing" rotatedBoundingBox="5436,2538 6992,2691 6986,2749 5431,2595" shapeName="Other"/>
        </emma:interpretation>
      </emma:emma>
    </inkml:annotationXML>
    <inkml:trace contextRef="#ctx0" brushRef="#br0">2944 1763 5888,'-19'0'2944,"38"19"-2048,-19-19 3072,0-19-3456,40 19 128,0 0 256,58 0-1,0 0-1023,20 0 1,0 19 766,20 1 1,20 0-384,-20 0 0,0-1-512,0 1 128,19-1-2175,0 1-1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0.7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10032 6055 5632,'0'0'2816,"0"0"-2560,0-20 2944,-19 20-2816,19-19 128,0 19 256,-20 0 0,20-20-896,0 20 0,-19 0 640,19 0 0,-20 0-256,0 0 128,20 0-384,-20 20 128,0-1-384,1 1 128,19 19-128,-20 0 0,20 1-128,0-1 128,0 20 0,0-20 128,0 1 0,20-40 128,-1 39-128,-19-39 128,20 19-128,0-19 128,0 20 0,19-20 0,-19-20 0,-1 1 0,21-1 0,-20-19 128,-1 19-128,1-19 128,-20-1-128,19 1 128,-19 0-128,-19 19 128,19-39-128,-20 40 0,1-20-384,-1-1 128,0 0-1024,0 21 0,20 19-512,0-20 128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0.77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9AFB6AE-1DBD-4D75-A934-EF77C8FC502A}" emma:medium="tactile" emma:mode="ink">
          <msink:context xmlns:msink="http://schemas.microsoft.com/ink/2010/main" type="inkDrawing" rotatedBoundingBox="7756,3404 9134,3426 9133,3475 7755,3453" shapeName="Other"/>
        </emma:interpretation>
      </emma:emma>
    </inkml:annotationXML>
    <inkml:trace contextRef="#ctx0" brushRef="#br0">5287 2610 8192,'-19'0'4096,"-1"0"-3584,20 0 4095,20 0-4223,-20 0 0,39 19 512,20-19 0,0-19-1024,20 19 128,20 19 640,-1-19 0,40 0-256,0 20 0,0-20-1024,19 0 0,21-20-2048,-2 1 1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1.30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1E8318F-4278-45A9-9701-08C2A32AB79E}" emma:medium="tactile" emma:mode="ink">
          <msink:context xmlns:msink="http://schemas.microsoft.com/ink/2010/main" type="inkDrawing" rotatedBoundingBox="10198,4134 11360,4135 11360,4174 10197,4173" shapeName="Other"/>
        </emma:interpretation>
      </emma:emma>
    </inkml:annotationXML>
    <inkml:trace contextRef="#ctx0" brushRef="#br0">7690 3319 6016,'0'20'2944,"20"-20"-896,-1 0 2816,21 0-4097,0 0 1,58 0 256,20 0 0,0-20-1536,20 20 128,0 0 256,19 0 128,-19 20-2431,0-1 127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1.91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9502B62-6BB5-40A0-9421-E4059E086BDC}" emma:medium="tactile" emma:mode="ink">
          <msink:context xmlns:msink="http://schemas.microsoft.com/ink/2010/main" type="inkDrawing" rotatedBoundingBox="12462,4645 14214,4680 14212,4765 12460,4730" shapeName="Other"/>
        </emma:interpretation>
      </emma:emma>
    </inkml:annotationXML>
    <inkml:trace contextRef="#ctx0" brushRef="#br0">9954 3830 6912,'0'0'3456,"19"0"-2560,1 19 4479,39-19-4735,20 20 0,19 0 256,1-1 128,58-19-1408,1 20 128,-20-20 640,0-20 128,0 20-768,0-19 128,-1 19-1536,1-20 128,-20 20-1023,0 20 127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15.55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5063E3D-D274-438E-8840-AC1201E63534}" emma:medium="tactile" emma:mode="ink">
          <msink:context xmlns:msink="http://schemas.microsoft.com/ink/2010/main" type="writingRegion" rotatedBoundingBox="12613,1089 17935,1320 17883,2514 12561,2283"/>
        </emma:interpretation>
      </emma:emma>
    </inkml:annotationXML>
    <inkml:traceGroup>
      <inkml:annotationXML>
        <emma:emma xmlns:emma="http://www.w3.org/2003/04/emma" version="1.0">
          <emma:interpretation id="{EE2C820A-C73E-4356-A311-F14827F27BE7}" emma:medium="tactile" emma:mode="ink">
            <msink:context xmlns:msink="http://schemas.microsoft.com/ink/2010/main" type="paragraph" rotatedBoundingBox="12613,1089 17935,1320 17883,2514 12561,2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7481B2-76D1-4C7D-AA71-3633979882A3}" emma:medium="tactile" emma:mode="ink">
              <msink:context xmlns:msink="http://schemas.microsoft.com/ink/2010/main" type="line" rotatedBoundingBox="12613,1089 17935,1320 17883,2514 12561,2283"/>
            </emma:interpretation>
          </emma:emma>
        </inkml:annotationXML>
        <inkml:traceGroup>
          <inkml:annotationXML>
            <emma:emma xmlns:emma="http://www.w3.org/2003/04/emma" version="1.0">
              <emma:interpretation id="{DD1E32D1-B7C0-4C33-80AD-D089D4643EB2}" emma:medium="tactile" emma:mode="ink">
                <msink:context xmlns:msink="http://schemas.microsoft.com/ink/2010/main" type="inkWord" rotatedBoundingBox="12613,1089 17935,1320 17883,2514 12561,2283"/>
              </emma:interpretation>
              <emma:one-of disjunction-type="recognition" id="oneOf0">
                <emma:interpretation id="interp0" emma:lang="en-CA" emma:confidence="0">
                  <emma:literal>pen-it</emma:literal>
                </emma:interpretation>
                <emma:interpretation id="interp1" emma:lang="en-CA" emma:confidence="0">
                  <emma:literal>Pin = it</emma:literal>
                </emma:interpretation>
                <emma:interpretation id="interp2" emma:lang="en-CA" emma:confidence="0">
                  <emma:literal>Phil = it</emma:literal>
                </emma:interpretation>
                <emma:interpretation id="interp3" emma:lang="en-CA" emma:confidence="0">
                  <emma:literal>Pen-it</emma:literal>
                </emma:interpretation>
                <emma:interpretation id="interp4" emma:lang="en-CA" emma:confidence="0">
                  <emma:literal>Pen = it</emma:literal>
                </emma:interpretation>
              </emma:one-of>
            </emma:emma>
          </inkml:annotationXML>
          <inkml:trace contextRef="#ctx0" brushRef="#br0">12652 1014 8448,'0'0'4224,"20"-19"-4608,-1 19 6783,1 0-6399,0-20 0,19 20 0,0 0 0,1 0-640,0 0 128,19 20-1279,-20-20-1,0 19-512,-19 1 0</inkml:trace>
          <inkml:trace contextRef="#ctx0" brushRef="#br0" timeOffset="163">12672 1211 9344,'-20'19'4608,"40"-38"-7040,-1 19 9343,1 19-6911,20-19 0,-1 0-1536,19 0 129,22 20-129,-2-20 0</inkml:trace>
          <inkml:trace contextRef="#ctx0" brushRef="#br0" timeOffset="-465">11904 600 9728,'0'0'4864,"0"-19"-6528,0 19 9343,19 0-7551,-19 19 0,20-19 0,0 20 0,0 0-256,19 19 128,-19 0 0,-1 21 128,1-1-256,-1 20 128,1-1-256,-20 21 0,0-1-256,-20-19 128,1 0-512,-1-20 0,1 0-1663,-1-20-1</inkml:trace>
          <inkml:trace contextRef="#ctx0" brushRef="#br0" timeOffset="-2415">10112 582 7552,'-19'-20'3712,"19"20"-2816,0 0 3839,0 0-4735,0 0 0,0 39 128,0 1 0,0-1-128,0 20 0,0 1 128,0 18 0,0 1-128,0 19 128,0-18-512,0 18 128,0-20-639,-20-18 127,20-1-1408,0-20 0</inkml:trace>
          <inkml:trace contextRef="#ctx0" brushRef="#br0" timeOffset="-2134">10250 384 8448,'0'-19'4224,"39"19"-4480,-39-20 7423,20 20-6783,0 0 0,19 0 128,0 0 128,1 0-896,-1 20 128,20-1 384,-20 1 128,1 0-256,-1 0 0,0 19-128,-19 0 128,-20 0-384,0 1 128,0-1-256,-39 0 0,0 1-512,19-1 128,-59-19-1024,-19 19 129,0-19-1025,18 19 128</inkml:trace>
          <inkml:trace contextRef="#ctx0" brushRef="#br0" timeOffset="-1776">11097 582 8064,'-20'-20'3968,"1"40"-4992,19-20 7039,-20 0-6015,20 0 128,-39 0 0,19 39 0,0 1-256,-19-1 128,0 19 0,19 2 128,0-1-128,0 20 0,1-21-128,-1 21 128,20-20 0,0-20 0,0 21-256,20-21 128,-1 0-639,21-19 127,19-1-1536,0 1 128</inkml:trace>
          <inkml:trace contextRef="#ctx0" brushRef="#br0" timeOffset="5556">11490 621 7808,'-30'-29'3840,"1"-1"-3712,29 30 7295,0 0-7423,0 0 128,0 0-1152,0 0 0,29 30-895,-29-1-1</inkml:trace>
          <inkml:trace contextRef="#ctx0" brushRef="#br0" timeOffset="5402">11470 974 8192,'0'-19'4096,"-20"19"-3584,20 0 4223,0 0-4735,0 0 0,20 19 384,-20-19 0,0 20-384,0 0 0,0 19 128,0 1 128,-20 19-384,20-20 0,0 0-768,0 21 128,0-21-767,-19 0 127,19-39-1024,0 0 128</inkml:trace>
          <inkml:trace contextRef="#ctx0" brushRef="#br0" timeOffset="6196">13608 631 9216,'-30'-30'4608,"30"30"-6144,0 0 8063,0 0-7039,30 0 0,-1 0-1151,1 30 127,-1-1 256,30 1 0</inkml:trace>
          <inkml:trace contextRef="#ctx0" brushRef="#br0" timeOffset="6039">13715 1014 8448,'-20'0'4224,"1"0"-4352,19 0 6399,0 0-6271,0 20 0,0 19 0,0 1 0,0 38-128,0 1 128,0-20-384,19 20 128,-19-40-640,0 0 1,0 0-1409,20-19 0</inkml:trace>
          <inkml:trace contextRef="#ctx0" brushRef="#br0" timeOffset="6437">14404 994 10752,'-39'0'5376,"39"0"-7680,19 0 9855,1 0-7551,0 0 0,19 0-128,0-20 128,21 20-640,-1 0 128,0-19-1280,20 19 128,-20 0-1023,0 0 127</inkml:trace>
          <inkml:trace contextRef="#ctx0" brushRef="#br0" timeOffset="6738">15370 502 8704,'-20'0'4352,"20"0"-4608,0 0 7807,0 0-7295,0 19 0,0 21 256,0-1 0,0 20-768,0 20 128,20 0 128,-20 39 128,0 0-1536,0 1 128,19-1-1535,-19-20 127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27.84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299EABD-062D-4C60-B77D-CB3B2D9A2DE0}" emma:medium="tactile" emma:mode="ink">
          <msink:context xmlns:msink="http://schemas.microsoft.com/ink/2010/main" type="writingRegion" rotatedBoundingBox="8092,7324 10021,7324 10021,9155 8092,9155"/>
        </emma:interpretation>
      </emma:emma>
    </inkml:annotationXML>
    <inkml:traceGroup>
      <inkml:annotationXML>
        <emma:emma xmlns:emma="http://www.w3.org/2003/04/emma" version="1.0">
          <emma:interpretation id="{C0EFEB6F-F0BC-403F-BBCA-51CE33BDDEE1}" emma:medium="tactile" emma:mode="ink">
            <msink:context xmlns:msink="http://schemas.microsoft.com/ink/2010/main" type="paragraph" rotatedBoundingBox="8092,7324 10021,7324 10021,9155 8092,9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0CE64-5E63-4006-8FBE-F6057916DF42}" emma:medium="tactile" emma:mode="ink">
              <msink:context xmlns:msink="http://schemas.microsoft.com/ink/2010/main" type="line" rotatedBoundingBox="8092,7324 10021,7324 10021,9155 8092,9155"/>
            </emma:interpretation>
          </emma:emma>
        </inkml:annotationXML>
        <inkml:traceGroup>
          <inkml:annotationXML>
            <emma:emma xmlns:emma="http://www.w3.org/2003/04/emma" version="1.0">
              <emma:interpretation id="{458241CC-E656-41AD-BADC-8729CB6D232B}" emma:medium="tactile" emma:mode="ink">
                <msink:context xmlns:msink="http://schemas.microsoft.com/ink/2010/main" type="inkWord" rotatedBoundingBox="8092,7324 10021,7324 10021,9155 8092,9155">
                  <msink:destinationLink direction="with" ref="{899F918F-73B6-40A7-A315-896FCB272C92}"/>
                </msink:context>
              </emma:interpretation>
              <emma:one-of disjunction-type="recognition" id="oneOf0">
                <emma:interpretation id="interp0" emma:lang="en-CA" emma:confidence="1">
                  <emma:literal>n,</emma:literal>
                </emma:interpretation>
                <emma:interpretation id="interp1" emma:lang="en-CA" emma:confidence="1">
                  <emma:literal>n \</emma:literal>
                </emma:interpretation>
                <emma:interpretation id="interp2" emma:lang="en-CA" emma:confidence="0">
                  <emma:literal>N \</emma:literal>
                </emma:interpretation>
                <emma:interpretation id="interp3" emma:lang="en-CA" emma:confidence="0">
                  <emma:literal>^ \</emma:literal>
                </emma:interpretation>
                <emma:interpretation id="interp4" emma:lang="en-CA" emma:confidence="0">
                  <emma:literal>a \</emma:literal>
                </emma:interpretation>
              </emma:one-of>
            </emma:emma>
          </inkml:annotationXML>
          <inkml:trace contextRef="#ctx0" brushRef="#br0">6637 3950 9856,'0'-40'4864,"0"40"-5120,0 0 7551,0 0-7039,19 20 128,1 19 128,20 1 128,18 19-768,-18 0 0,19 0 256,0 0 128,20 20-512,0 0 0,0-1-896,-20 1 128,20 0-2048,-21-1 129</inkml:trace>
          <inkml:trace contextRef="#ctx0" brushRef="#br0" timeOffset="-1763">5456 3004 9984,'0'0'4992,"0"-20"-4608,0 20 4991,0 20-5503,0-1 0,0 1 0,-20 40 128,20-21-128,0 40 128,0-20-256,0 0 0,0 0-256,0-19 128,0-1-128,0 0 0,0-39 0,20 0 128,-20 0 0,19-39 129,1-20 127,0-20 128,0-20 256,-1 20 127,20 1 129,-19 18 0,0 21 0,0 0 128,-1 19 0,21 0 128,-21 1-384,1 38 0,20 21-128,-21-1 0,20 20-128,21 40 128,-21-20-640,0 19 128,1 1-1664,-1-21 128,-19 1-895,-1 0-1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26.45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99F918F-73B6-40A7-A315-896FCB272C92}" emma:medium="tactile" emma:mode="ink">
          <msink:context xmlns:msink="http://schemas.microsoft.com/ink/2010/main" type="inkDrawing" rotatedBoundingBox="6964,9121 7623,8243 7699,8299 7040,9178" semanticType="callout" shapeName="Other">
            <msink:sourceLink direction="with" ref="{458241CC-E656-41AD-BADC-8729CB6D232B}"/>
            <msink:sourceLink direction="with" ref="{D6CAD554-1FB5-4F7A-BA3E-7E6630B5747E}"/>
          </msink:context>
        </emma:interpretation>
      </emma:emma>
    </inkml:annotationXML>
    <inkml:trace contextRef="#ctx0" brushRef="#br0">5022 3890 9472,'0'-39'4736,"-20"19"-4864,20 20 8575,-19 0-8063,19 0 128,-20 0 128,20 0 0,-19 20-896,-21 19 0,1 21 256,-1 18 128,-39 20-768,1 1 128,-1 39-1280,-20-20 0,21 0-1280,19 0 1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2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9BC0418-1ACE-45B2-A21F-E737D3990320}" emma:medium="tactile" emma:mode="ink">
          <msink:context xmlns:msink="http://schemas.microsoft.com/ink/2010/main" type="writingRegion" rotatedBoundingBox="3831,9798 11071,9510 11210,12998 3970,13286"/>
        </emma:interpretation>
      </emma:emma>
    </inkml:annotationXML>
    <inkml:traceGroup>
      <inkml:annotationXML>
        <emma:emma xmlns:emma="http://www.w3.org/2003/04/emma" version="1.0">
          <emma:interpretation id="{39CEF759-1C71-44B8-84E9-3287D9CBC808}" emma:medium="tactile" emma:mode="ink">
            <msink:context xmlns:msink="http://schemas.microsoft.com/ink/2010/main" type="paragraph" rotatedBoundingBox="5729,9647 11085,9647 11085,10573 5729,105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18FB8AE-916A-4756-AA0D-F62A22240D1D}" emma:medium="tactile" emma:mode="ink">
              <msink:context xmlns:msink="http://schemas.microsoft.com/ink/2010/main" type="line" rotatedBoundingBox="5729,9647 11085,9647 11085,10573 5729,10573"/>
            </emma:interpretation>
          </emma:emma>
        </inkml:annotationXML>
        <inkml:traceGroup>
          <inkml:annotationXML>
            <emma:emma xmlns:emma="http://www.w3.org/2003/04/emma" version="1.0">
              <emma:interpretation id="{D6CAD554-1FB5-4F7A-BA3E-7E6630B5747E}" emma:medium="tactile" emma:mode="ink">
                <msink:context xmlns:msink="http://schemas.microsoft.com/ink/2010/main" type="inkWord" rotatedBoundingBox="5729,9647 7698,9647 7698,10257 5729,10257">
                  <msink:destinationLink direction="with" ref="{899F918F-73B6-40A7-A315-896FCB272C92}"/>
                </msink:context>
              </emma:interpretation>
              <emma:one-of disjunction-type="recognition" id="oneOf0">
                <emma:interpretation id="interp0" emma:lang="en-CA" emma:confidence="0">
                  <emma:literal>in</emma:literal>
                </emma:interpretation>
                <emma:interpretation id="interp1" emma:lang="en-CA" emma:confidence="0">
                  <emma:literal>nt</emma:literal>
                </emma:interpretation>
                <emma:interpretation id="interp2" emma:lang="en-CA" emma:confidence="0">
                  <emma:literal>"t</emma:literal>
                </emma:interpretation>
                <emma:interpretation id="interp3" emma:lang="en-CA" emma:confidence="0">
                  <emma:literal>in-I</emma:literal>
                </emma:interpretation>
                <emma:interpretation id="interp4" emma:lang="en-CA" emma:confidence="0">
                  <emma:literal>nut</emma:literal>
                </emma:interpretation>
              </emma:one-of>
            </emma:emma>
          </inkml:annotationXML>
          <inkml:trace contextRef="#ctx0" brushRef="#br0">3112 5504 7680,'-39'-20'3840,"39"60"-4608,0-20 5888,0-1-5248,19 20 128,-19 1-128,20 0 128,-20-1 0,20 1 0,0-21-256,0 1 128,-1-1 0,1-19 0,-1 0-128,1-19 128,20-20 0,-21-1 128,20 1 256,-19-1 128,0 0 0,20-18 128,-21 18-1,20 1 129,-19 19-256,20-20 128,-21 40-256,1-19 0,19 19-128,-19 39 128,0 1-640,-1-1 128,1 1-640,0 18 128,-20 2-1663,19-21 127</inkml:trace>
          <inkml:trace contextRef="#ctx0" brushRef="#br0" timeOffset="224">4156 5583 6656,'20'-20'3328,"-1"20"-2816,-19 0 4864,20 0-5120,0 0 127,0 0 385,0 0 0,19-19-896,0-1 0,1 20 512,18-20 0,1 0-768,1 1 128,-2 19-1279,2 0 127,-21 0-1024,0 0 128</inkml:trace>
          <inkml:trace contextRef="#ctx0" brushRef="#br0" timeOffset="402">4983 5248 9216,'0'-20'4608,"0"20"-4480,0-19 8959,0 19-8575,0 0 0,0 19 0,0-19 0,0 40-768,0-1 0,0 20 128,0 1 128,0 18-1152,20 1 128,0 20-2176,-1-21 129</inkml:trace>
        </inkml:traceGroup>
        <inkml:traceGroup>
          <inkml:annotationXML>
            <emma:emma xmlns:emma="http://www.w3.org/2003/04/emma" version="1.0">
              <emma:interpretation id="{F5DF0166-5B28-46F2-B7F9-A5668693292A}" emma:medium="tactile" emma:mode="ink">
                <msink:context xmlns:msink="http://schemas.microsoft.com/ink/2010/main" type="inkWord" rotatedBoundingBox="9234,9845 11085,9845 11085,10573 9234,10573"/>
              </emma:interpretation>
              <emma:one-of disjunction-type="recognition" id="oneOf1">
                <emma:interpretation id="interp5" emma:lang="en-CA" emma:confidence="0">
                  <emma:literal>n to</emma:literal>
                </emma:interpretation>
                <emma:interpretation id="interp6" emma:lang="en-CA" emma:confidence="0">
                  <emma:literal>n is</emma:literal>
                </emma:interpretation>
                <emma:interpretation id="interp7" emma:lang="en-CA" emma:confidence="0">
                  <emma:literal>n ty</emma:literal>
                </emma:interpretation>
                <emma:interpretation id="interp8" emma:lang="en-CA" emma:confidence="0">
                  <emma:literal>at</emma:literal>
                </emma:interpretation>
                <emma:interpretation id="interp9" emma:lang="en-CA" emma:confidence="0">
                  <emma:literal>a-1</emma:literal>
                </emma:interpretation>
              </emma:one-of>
            </emma:emma>
          </inkml:annotationXML>
          <inkml:trace contextRef="#ctx0" brushRef="#br0" timeOffset="1801">8429 5407 11520,'-19'0'5759,"-1"0"-7294,20 20 10366,-20-1-8831,20 21 0,0-1 0,0 20 128,0 1-512,0 38 0,0 0-896,20 1 0,-20-1-1792,0 0 1</inkml:trace>
          <inkml:trace contextRef="#ctx0" brushRef="#br0" timeOffset="1616">7661 5722 9728,'19'0'4864,"60"-20"-6400,-59 20 8959,20 0-7423,-1 20 128,20-20-256,20 19 128,-20 1-1024,0-20 0,0 19-1535,0 1 127</inkml:trace>
          <inkml:trace contextRef="#ctx0" brushRef="#br0" timeOffset="1384">6657 5662 7424,'-20'0'3712,"-39"40"-3712,59-20 4864,0-1-4992,0 1 128,0 19-128,0 1 0,20-1 0,-20 0 0,19 1-384,1-1 0,20-19-128,-21-20 128,1-20-128,19 1 128,-19-21 256,0 20 128,0-39 640,-1 20 0,1-1 256,-1 1 128,1 20 0,0-21 128,0 40-257,-1-20 1,1 1-384,-1 19 128,-19 19-384,40 21 0,-20-1-512,-20 20 0,19 0-768,1 0 1,0 20-1281,-1-20 128</inkml:trace>
        </inkml:traceGroup>
      </inkml:traceGroup>
    </inkml:traceGroup>
    <inkml:traceGroup>
      <inkml:annotationXML>
        <emma:emma xmlns:emma="http://www.w3.org/2003/04/emma" version="1.0">
          <emma:interpretation id="{3A3D6230-8193-46F4-A459-61B7ACFB46CC}" emma:medium="tactile" emma:mode="ink">
            <msink:context xmlns:msink="http://schemas.microsoft.com/ink/2010/main" type="paragraph" rotatedBoundingBox="3878,10730 11117,10475 11207,13009 3967,132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E614D1-34B1-4B78-ADDF-1E7C18A77517}" emma:medium="tactile" emma:mode="ink">
              <msink:context xmlns:msink="http://schemas.microsoft.com/ink/2010/main" type="inkBullet" rotatedBoundingBox="3868,10740 6122,10651 6223,13176 3969,13265"/>
            </emma:interpretation>
            <emma:one-of disjunction-type="recognition" id="oneOf2">
              <emma:interpretation id="interp10" emma:lang="en-CA" emma:confidence="0">
                <emma:literal>he</emma:literal>
              </emma:interpretation>
              <emma:interpretation id="interp11" emma:lang="en-CA" emma:confidence="0">
                <emma:literal>n!</emma:literal>
              </emma:interpretation>
              <emma:interpretation id="interp12" emma:lang="en-CA" emma:confidence="0">
                <emma:literal>n?</emma:literal>
              </emma:interpretation>
              <emma:interpretation id="interp13" emma:lang="en-CA" emma:confidence="0">
                <emma:literal>h,</emma:literal>
              </emma:interpretation>
              <emma:interpretation id="interp14" emma:lang="en-CA" emma:confidence="0">
                <emma:literal>n!?</emma:literal>
              </emma:interpretation>
            </emma:one-of>
          </emma:emma>
        </inkml:annotationXML>
        <inkml:trace contextRef="#ctx0" brushRef="#br0" timeOffset="3767">1360 8301 6016,'-20'39'2944,"0"1"-2560,20-21 3584,0 20-3968,0-19 0,-19 40 0,38-21 128,-19 1-128,0-1 0,0 0-128,20-19 0,-20 0 0,0-20 0,0 0 0,20-20 128,-20-20 128,20 1 0,-20 0 256,19-1 128,1 1 0,-1-1 0,1 1-128,0 19 128,0 20-128,0 0-1,19 0-127,-20 0 0,1 20-256,0 19 128,19 1-512,0 19 0,1 20-1023,0-20 127,-21 0-1024,20-20 128</inkml:trace>
        <inkml:trace contextRef="#ctx0" brushRef="#br0" timeOffset="3943">2128 8459 6656,'20'0'3328,"19"-20"-3584,-20 20 5888,21 0-5632,-20 0 128,39 0 0,-20 0 0,20 0-640,0 20 0,-20-20-1408,20 19 0</inkml:trace>
        <inkml:trace contextRef="#ctx0" brushRef="#br0" timeOffset="2476">3467 6214 10112,'-20'0'4992,"20"20"-3968,0-20 5119,-19 0-6015,-1 19 128,0-19 0,-19 40 0,-20 19-384,0 20 0,-20 39 128,0 20 128,1 0-256,-21 19 128,-19 0-384,0 0 128,20-19-256,-1-20 128,20-19-1024,1-20 128,18-1-1407,21-58-1</inkml:trace>
        <inkml:trace contextRef="#ctx0" brushRef="#br0" timeOffset="4300">2856 8142 8192,'0'-19'4096,"20"58"-4096,-1-39 6911,1 0-6655,0 20 0,19 0 0,-19-20 128,19 39-512,1-19 0,-21-1 128,1 1 0,-1 0-256,1 19 0,-40-19-128,20 19 128,-19 1-256,-1 19 128,-19-39 0,19 19 128,-19 0 384,19-19 0,1 0 128,19 0 0,-20-1 0,40 1 0,-1-20-256,1 20 128,39-20-1280,0 19 128,20-19-1407,-1-19 127</inkml:trace>
      </inkml:traceGroup>
      <inkml:traceGroup>
        <inkml:annotationXML>
          <emma:emma xmlns:emma="http://www.w3.org/2003/04/emma" version="1.0">
            <emma:interpretation id="{D6E769CD-B3F0-4846-AF86-6F23D65A6216}" emma:medium="tactile" emma:mode="ink">
              <msink:context xmlns:msink="http://schemas.microsoft.com/ink/2010/main" type="line" rotatedBoundingBox="7311,10773 11123,10639 11207,13009 7394,13143"/>
            </emma:interpretation>
          </emma:emma>
        </inkml:annotationXML>
        <inkml:traceGroup>
          <inkml:annotationXML>
            <emma:emma xmlns:emma="http://www.w3.org/2003/04/emma" version="1.0">
              <emma:interpretation id="{3476F6C1-27DE-4EEC-A7D1-AEA987B37A1D}" emma:medium="tactile" emma:mode="ink">
                <msink:context xmlns:msink="http://schemas.microsoft.com/ink/2010/main" type="inkWord" rotatedBoundingBox="7311,10773 11123,10639 11207,13009 7394,13143">
                  <msink:destinationLink direction="with" ref="{86166496-BA03-432D-BAFE-2C9256B887F7}"/>
                  <msink:destinationLink direction="with" ref="{4A96CCA8-AD46-42F2-9F02-29684D65A991}"/>
                  <msink:destinationLink direction="with" ref="{72021D74-6E70-401C-BB73-FCE05B67749E}"/>
                  <msink:destinationLink direction="with" ref="{904E62B6-97FB-4961-971A-E133BC281BD3}"/>
                </msink:context>
              </emma:interpretation>
              <emma:one-of disjunction-type="recognition" id="oneOf3">
                <emma:interpretation id="interp15" emma:lang="en-CA" emma:confidence="0">
                  <emma:literal>it ant</emma:literal>
                </emma:interpretation>
                <emma:interpretation id="interp16" emma:lang="en-CA" emma:confidence="0">
                  <emma:literal>it into</emma:literal>
                </emma:interpretation>
                <emma:interpretation id="interp17" emma:lang="en-CA" emma:confidence="0">
                  <emma:literal>it in!</emma:literal>
                </emma:interpretation>
                <emma:interpretation id="interp18" emma:lang="en-CA" emma:confidence="0">
                  <emma:literal>it an!</emma:literal>
                </emma:interpretation>
                <emma:interpretation id="interp19" emma:lang="en-CA" emma:confidence="0">
                  <emma:literal>nan!</emma:literal>
                </emma:interpretation>
              </emma:one-of>
            </emma:emma>
          </inkml:annotationXML>
          <inkml:trace contextRef="#ctx0" brushRef="#br0" timeOffset="4730">4747 6332 7168,'0'0'3584,"20"0"-2432,-1 0 5631,-19 0-6271,20 20 128,20 19 128,-1 20 128,0 20-1152,21 0 0,18 19 640,1 1 128,20-1-512,-40-19 128,19 0-896,-18 0 0,-1 19-1152,0-19 128,-20 0-1023,0-1 127</inkml:trace>
          <inkml:trace contextRef="#ctx0" brushRef="#br0" timeOffset="5210">4727 8261 7808,'0'-20'3840,"0"20"-4864,0 0 6911,0 0-5887,0 20 0,0 0 0,0 0 128,0 19-383,0 0 127,19 20-256,-19-19 0,20-1-384,0 1 128,-20-1-128,0 0 128,20-39 128,-20 0 0,0-20 512,0 1 128,19-20 512,-19-21 0,20 1 256,0 20 128,-20-1-128,19-18 127,1 38-383,0-20 128,0 21-384,-1 19 128,1 0-384,-1 0 128,20 19-256,-39 21 0,40-1-512,-20 0 0,0 21-896,-1-21 129,1 20-1153,-1-19 0</inkml:trace>
          <inkml:trace contextRef="#ctx0" brushRef="#br0" timeOffset="5416">5435 8438 7040,'-19'0'3456,"38"0"-3584,-19-19 5760,20 19-5248,0 0-1,0-20 385,19 20 128,-19 0-1152,19 0 128,1 0 512,-1 0 0,1 0-1024,0 0 0,-1 0-1791,-20 0 127</inkml:trace>
          <inkml:trace contextRef="#ctx0" brushRef="#br0" timeOffset="5767">5987 8103 9856,'-19'-19'4864,"38"38"-5888,1-19 8447,0 0-7295,0 20 128,-1 0 0,1-20 0,-1 20-384,1 0 0,-1 19 0,1-19 0,-20 0-512,20 19 128,-20-20-384,-20 21 128,20-1-256,-20 0 0,1 1 257,-1 0-1,-19-1 640,39-19 128,-19 0 256,-1-1 128,20 1 0,20-20 127,-1 19-127,20-19 0,-19 0-1152,39 0 129,0-19-1537,0-1 0</inkml:trace>
          <inkml:trace contextRef="#ctx0" brushRef="#br0" timeOffset="6360">8034 6332 6656,'-20'-19'3328,"-19"-1"-2048,39 20 4735,0 0-5503,0 0 128,0 0 128,-19 20 0,19-1-1024,-20 21 0,20 19 640,-40 20 0,1 19-384,0 0 128,-21 21-640,2-1 0,-1 20-512,-20-20 0,20 0-1535,0-40 127</inkml:trace>
          <inkml:trace contextRef="#ctx0" brushRef="#br0" timeOffset="6860">6893 7986 7296,'-20'20'3584,"20"39"-4352,0-39 5504,0 19-4864,0 20 0,-19 0-256,19 0 0,0 20 128,0-40 0,0 21-640,19-41 128,-19 20-256,0-19 128,0-20 384,0 0 128,0-20 384,20 1 0,0-1 640,-20-19 128,39-21 128,-19 21 128,-1-20-256,21 20 128,-20 0-128,19-1 0,-19 20-384,-1 0 128,1 1-257,0 19 1,0 19-256,-20 21 0,19 0-639,1-1 127,-20 0-1024,0 1 128,19-1-768,1 0 128</inkml:trace>
          <inkml:trace contextRef="#ctx0" brushRef="#br0" timeOffset="9809">7326 8281 6912,'0'20'3456,"20"-1"-2816,-20 1 3456,19-20-4096,1 0 0,0 0 0,20 0 128,-21 0-256,20-20 128,-19 20-640,20 0 0,-21 0-1280,20 0 128</inkml:trace>
          <inkml:trace contextRef="#ctx0" brushRef="#br0" timeOffset="10197">7798 8064 7936,'-19'0'3968,"19"-19"-4096,0 19 6911,19-20-6655,-19 20 0,40 0 256,-1 0 0,20 0-512,1 0 128,-2 0 256,-18 20 0,-1-1-128,1-19 0,-20 39-128,-1-19 0,-19 20-128,0-20 128,-19 38-128,-1-38 128,-20 19-128,1-19 128,-1 0-128,21 19 128,-20-20-128,19-19 128,0 20 0,20-1 0,0-19 0,20 20 0,0 0-128,19-20 128,20 0-384,0 0 0,20 0-768,0 0 128,39 0-1407,0-20 127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9.9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E7D7B76-1C66-4FF1-A128-0A6B69F515D4}" emma:medium="tactile" emma:mode="ink">
          <msink:context xmlns:msink="http://schemas.microsoft.com/ink/2010/main" type="inkDrawing" rotatedBoundingBox="3679,15379 4664,13745 4747,13795 3762,15429" semanticType="callout" shapeName="Other"/>
        </emma:interpretation>
      </emma:emma>
    </inkml:annotationXML>
    <inkml:trace contextRef="#ctx0" brushRef="#br0">3082 7384 8320,'-19'-20'4096,"-1"40"-2816,20-20 4095,-19 0-5119,-1 19 128,0 1 128,0 0 0,-19 19-640,-20 40 0,19-20 384,-18 40 128,-2-1-256,1 40 0,-20 0-128,0 0 128,1-1-512,-21 1 128,20 0-512,21-39 128,18-1-768,0-19 0,21-40-1279,19 0 127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0.66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20B550B-684E-4A66-B2F8-AA3D81A1B197}" emma:medium="tactile" emma:mode="ink">
          <msink:context xmlns:msink="http://schemas.microsoft.com/ink/2010/main" type="inkDrawing" rotatedBoundingBox="4769,13769 5613,15463 5541,15499 4697,13805" semanticType="callout" shapeName="Other"/>
        </emma:interpretation>
      </emma:emma>
    </inkml:annotationXML>
    <inkml:trace contextRef="#ctx0" brushRef="#br0">2580 7375 7168,'-20'0'3584,"20"19"-3456,0-19 5759,0 0-5247,0 0 0,0 0 0,0 0 128,0 0-1024,20 20 0,-20-20 640,19 20 128,1 19-256,20 0 0,-21 21-128,40 18 0,-19 1 0,19 0 0,20 39-128,-21 20 128,1-20-256,1 20 0,-2 20-512,2-1 128,-2-19-1024,-18-20 128,19-20-1151,-20-19-1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1.3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6166496-BA03-432D-BAFE-2C9256B887F7}" emma:medium="tactile" emma:mode="ink">
          <msink:context xmlns:msink="http://schemas.microsoft.com/ink/2010/main" type="inkDrawing" rotatedBoundingBox="7439,15231 7995,13579 8035,13592 7479,15245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4510 7286 8064,'-19'-19'3968,"-1"38"-4096,20-19 6783,0 20-6399,-19 0 0,19 0 128,-20 19 128,0 20-640,0 20 0,1 0 384,-21 19 0,1 20-128,0 0 128,-1 20-256,-19 0 0,20 0-384,-1-20 0,1 1-384,-1-21 0,20-20-896,0-18 129,1-1-1025,19-20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1.96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9718 6863 4736,'0'20'2304,"-19"-40"-1792,19 20 3968,0-20-3840,0 20 0,0 0 384,-20 0 0,20-19-1280,-20 19 0,0 0 896,0 19 0,1-19-384,-1 0-1,20 20-255,-20 0 0,0 0-255,1-1 127,-1 1-256,20-1 128,0 1-256,0 20 0,0-1-128,20-19 128,-1 0-128,1 19 128,20-19 0,-21-20 0,1 19 256,20-19 0,-20-19 384,-1-1 0,-19 1 256,20-21 128,-1 20 128,-19 1 0,0-21-256,0 20 128,-19 0-1152,19 20 128,-20 0-1280,1 0 128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1.86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A96CCA8-AD46-42F2-9F02-29684D65A991}" emma:medium="tactile" emma:mode="ink">
          <msink:context xmlns:msink="http://schemas.microsoft.com/ink/2010/main" type="inkDrawing" rotatedBoundingBox="8008,13588 8850,15341 8807,15362 7965,13608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4195 7296 5376,'0'0'2688,"0"-20"-2816,0 20 4096,0 20-3584,0-20 128,0 0 384,19 19 0,1-19-1024,-20 20 128,20 20 640,0-21 128,0 1-256,-1 39 127,20-19-255,-19 38 0,20 1-128,-1 0 0,0 19-128,20 20 0,0 20-128,20-1 128,-20 1-640,20 0 128,-20 20-1023,0-20-1,-20-20-896,20-20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2.43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2021D74-6E70-401C-BB73-FCE05B67749E}" emma:medium="tactile" emma:mode="ink">
          <msink:context xmlns:msink="http://schemas.microsoft.com/ink/2010/main" type="inkDrawing" rotatedBoundingBox="9792,15096 10236,13368 10297,13383 9852,15112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5563 7177 7424,'-20'-19'3712,"20"19"-3712,0 0 6655,0 19-6271,0 1 128,-19 20 128,19-1 0,0 20-768,-20 20 0,20 19 512,-19 21 128,-21-1-256,20 0 0,-19 20-128,0 19 0,0-39-128,-1 20 0,1-40-384,0 0 128,19-18-640,0-22 128,0 2-640,1-21 1,19-20-1281,0 1 128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2.90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04E62B6-97FB-4961-971A-E133BC281BD3}" emma:medium="tactile" emma:mode="ink">
          <msink:context xmlns:msink="http://schemas.microsoft.com/ink/2010/main" type="inkDrawing" rotatedBoundingBox="10226,13306 11033,15176 10977,15200 10170,13330" semanticType="callout" shapeName="Other">
            <msink:sourceLink direction="with" ref="{3476F6C1-27DE-4EEC-A7D1-AEA987B37A1D}"/>
          </msink:context>
        </emma:interpretation>
      </emma:emma>
    </inkml:annotationXML>
    <inkml:trace contextRef="#ctx0" brushRef="#br0">5336 7148 8448,'-19'-20'4224,"19"40"-4992,0-20 7551,0 0-6655,0 19 0,19-19 128,-19 40 128,20-1-384,-20 20 0,20 1 256,20-2 128,-1 60-128,0-19 0,1 19-128,18 20 0,21 0-128,-20 0 128,20-1-256,-20 1 128,-19-20-512,18-19 0,-18-1-768,0 0 0,-1-19-1407,0-20 127</inkml:trace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3.4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155B8DE-9DE0-4B65-873C-CBA6D8812EDE}" emma:medium="tactile" emma:mode="ink">
          <msink:context xmlns:msink="http://schemas.microsoft.com/ink/2010/main" type="inkDrawing" rotatedBoundingBox="12662,14943 13148,13066 13250,13092 12763,14969" semanticType="callout" shapeName="Other">
            <msink:sourceLink direction="with" ref="{233E7A73-A2D0-424F-9DCF-FCB87F9DC50F}"/>
          </msink:context>
        </emma:interpretation>
      </emma:emma>
    </inkml:annotationXML>
    <inkml:trace contextRef="#ctx0" brushRef="#br0">7099 7020 6784,'-39'39'3328,"0"1"-2304,19-20 4863,0 19-5375,0 0 0,1 40 256,-1-20 128,1 20-1152,-21 20 128,20 38 640,-19 1 0,20 20-384,-21-21 128,1 21-256,-1-21 0,1-19-384,19 1 0,0-21-768,1-19 0,19-20-1535,19-20 127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7.66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8C67D9E-6F36-43B0-A4DA-C632562E7117}" emma:medium="tactile" emma:mode="ink">
          <msink:context xmlns:msink="http://schemas.microsoft.com/ink/2010/main" type="writingRegion" rotatedBoundingBox="11558,10789 12621,10789 12621,11576 11558,11576"/>
        </emma:interpretation>
      </emma:emma>
    </inkml:annotationXML>
    <inkml:traceGroup>
      <inkml:annotationXML>
        <emma:emma xmlns:emma="http://www.w3.org/2003/04/emma" version="1.0">
          <emma:interpretation id="{B5F370C7-D7B0-4DDD-9DC2-713298AD4EE6}" emma:medium="tactile" emma:mode="ink">
            <msink:context xmlns:msink="http://schemas.microsoft.com/ink/2010/main" type="paragraph" rotatedBoundingBox="11558,10789 12621,10789 12621,11576 11558,115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7F81F5-176A-4A96-8169-F96B103718CD}" emma:medium="tactile" emma:mode="ink">
              <msink:context xmlns:msink="http://schemas.microsoft.com/ink/2010/main" type="line" rotatedBoundingBox="11558,10789 12621,10789 12621,11576 11558,11576"/>
            </emma:interpretation>
          </emma:emma>
        </inkml:annotationXML>
        <inkml:traceGroup>
          <inkml:annotationXML>
            <emma:emma xmlns:emma="http://www.w3.org/2003/04/emma" version="1.0">
              <emma:interpretation id="{50637A74-666D-4566-8D29-5BC691B4F2F5}" emma:medium="tactile" emma:mode="ink">
                <msink:context xmlns:msink="http://schemas.microsoft.com/ink/2010/main" type="inkWord" rotatedBoundingBox="11558,10789 12621,10789 12621,11576 11558,11576"/>
              </emma:interpretation>
              <emma:one-of disjunction-type="recognition" id="oneOf0">
                <emma:interpretation id="interp0" emma:lang="en-CA" emma:confidence="1">
                  <emma:literal>\</emma:literal>
                </emma:interpretation>
                <emma:interpretation id="interp1" emma:lang="en-CA" emma:confidence="0">
                  <emma:literal>'</emma:literal>
                </emma:interpretation>
                <emma:interpretation id="interp2" emma:lang="en-CA" emma:confidence="0">
                  <emma:literal>`</emma:literal>
                </emma:interpretation>
                <emma:interpretation id="interp3" emma:lang="en-CA" emma:confidence="0">
                  <emma:literal>•</emma:literal>
                </emma:interpretation>
                <emma:interpretation id="interp4" emma:lang="en-CA" emma:confidence="0">
                  <emma:literal>.</emma:literal>
                </emma:interpretation>
              </emma:one-of>
            </emma:emma>
          </inkml:annotationXML>
          <inkml:trace contextRef="#ctx0" brushRef="#br0">8902 6351 7040,'0'19'3456,"20"-19"-2816,-1 20 5375,-19 0-5503,40 0 128,19 19 128,0 0 0,20 40-1024,19 0 0,1-1 384,19 2 128,-20-2-1280,20 1 128,20 0-1663,-20-1 127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8.41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EEFCF32-3E32-4C58-B29D-D3657702C17F}" emma:medium="tactile" emma:mode="ink">
          <msink:context xmlns:msink="http://schemas.microsoft.com/ink/2010/main" type="writingRegion" rotatedBoundingBox="12896,12148 13862,12148 13862,12817 12896,12817"/>
        </emma:interpretation>
      </emma:emma>
    </inkml:annotationXML>
    <inkml:traceGroup>
      <inkml:annotationXML>
        <emma:emma xmlns:emma="http://www.w3.org/2003/04/emma" version="1.0">
          <emma:interpretation id="{1F676F74-3EEC-4908-A11C-067E9B1540F7}" emma:medium="tactile" emma:mode="ink">
            <msink:context xmlns:msink="http://schemas.microsoft.com/ink/2010/main" type="paragraph" rotatedBoundingBox="12896,12148 13862,12148 13862,12817 12896,12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3A3CD0-679B-4BCC-80FD-7705278F6EA3}" emma:medium="tactile" emma:mode="ink">
              <msink:context xmlns:msink="http://schemas.microsoft.com/ink/2010/main" type="line" rotatedBoundingBox="12896,12148 13862,12148 13862,12817 12896,12817"/>
            </emma:interpretation>
          </emma:emma>
        </inkml:annotationXML>
        <inkml:traceGroup>
          <inkml:annotationXML>
            <emma:emma xmlns:emma="http://www.w3.org/2003/04/emma" version="1.0">
              <emma:interpretation id="{233E7A73-A2D0-424F-9DCF-FCB87F9DC50F}" emma:medium="tactile" emma:mode="ink">
                <msink:context xmlns:msink="http://schemas.microsoft.com/ink/2010/main" type="inkWord" rotatedBoundingBox="12896,12148 13862,12148 13862,12817 12896,12817">
                  <msink:destinationLink direction="with" ref="{4155B8DE-9DE0-4B65-873C-CBA6D8812EDE}"/>
                  <msink:destinationLink direction="with" ref="{88F59049-BE7B-4E1D-919F-EEACE82AF4B1}"/>
                  <msink:destinationLink direction="with" ref="{021179E2-0356-4A51-B947-140FCEB84822}"/>
                </msink:context>
              </emma:interpretation>
              <emma:one-of disjunction-type="recognition" id="oneOf0">
                <emma:interpretation id="interp0" emma:lang="en-CA" emma:confidence="1">
                  <emma:literal>-2</emma:literal>
                </emma:interpretation>
                <emma:interpretation id="interp1" emma:lang="en-CA" emma:confidence="0">
                  <emma:literal>_ 2</emma:literal>
                </emma:interpretation>
                <emma:interpretation id="interp2" emma:lang="en-CA" emma:confidence="0">
                  <emma:literal>- 2</emma:literal>
                </emma:interpretation>
                <emma:interpretation id="interp3" emma:lang="en-CA" emma:confidence="0">
                  <emma:literal>~ 2</emma:literal>
                </emma:interpretation>
                <emma:interpretation id="interp4" emma:lang="en-CA" emma:confidence="0">
                  <emma:literal>• 2</emma:literal>
                </emma:interpretation>
              </emma:one-of>
            </emma:emma>
          </inkml:annotationXML>
          <inkml:trace contextRef="#ctx0" brushRef="#br0">10240 8006 7680,'0'19'3840,"19"-38"-4608,1 19 6911,0 0-6015,0 0 128,-1-20-128,20 20 128,1 0-384,-20 0 0,39 0-256,-19 0 0,-1 20-1791,0-20-1</inkml:trace>
          <inkml:trace contextRef="#ctx0" brushRef="#br0" timeOffset="408">10851 7729 10112,'0'0'4992,"40"-19"-6016,-20 19 8703,-1 19-7551,1-19 0,19 0 0,-19 20 0,0 0-256,19 0 128,-19-1 0,0 1 0,-20 19-256,0-19 0,0 39-256,-20-20 128,0 21-256,-19-2 0,-21-18 256,21 19 0,0-20 384,-1 1 128,21-20 128,-1-1 0,20 1 256,0-20 0,20 19-128,-1-19 128,21 20-384,-1-20 128,0 0-256,21 0 128,-21 0-768,21 0 128,-21 0-2176,0 0 1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38.21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8F59049-BE7B-4E1D-919F-EEACE82AF4B1}" emma:medium="tactile" emma:mode="ink">
          <msink:context xmlns:msink="http://schemas.microsoft.com/ink/2010/main" type="inkDrawing" rotatedBoundingBox="12247,12210 12651,12534 12436,12802 12032,12478" semanticType="callout" shapeName="Other">
            <msink:sourceLink direction="with" ref="{233E7A73-A2D0-424F-9DCF-FCB87F9DC50F}"/>
          </msink:context>
        </emma:interpretation>
      </emma:emma>
    </inkml:annotationXML>
    <inkml:trace contextRef="#ctx0" brushRef="#br0">9552 7828 7680,'-20'19'3840,"20"21"-4736,0-40 5888,0 40-4992,20-1 0,-20 0 0,19 1 0,-19-1-128,20 20 128,0-19-128,0-21 0,-20 1-128,20-1 128,-20 1 0,19-20 0,-19-39 256,20 0 0,-20-21 256,0 21 0,19 0 128,2 19-1,-21 0 1,19 0 128,1 1-384,-1 19 0,1-20-128,0 40 0,0-1-640,-1 21 0,1-20-895,-1 38 127,1-18-1024,-20 0 0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37:44.02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21179E2-0356-4A51-B947-140FCEB84822}" emma:medium="tactile" emma:mode="ink">
          <msink:context xmlns:msink="http://schemas.microsoft.com/ink/2010/main" type="inkDrawing" rotatedBoundingBox="13198,13019 14377,15164 14314,15200 13135,13054" semanticType="callout" shapeName="Other">
            <msink:sourceLink direction="with" ref="{233E7A73-A2D0-424F-9DCF-FCB87F9DC50F}"/>
          </msink:context>
        </emma:interpretation>
      </emma:emma>
    </inkml:annotationXML>
    <inkml:trace contextRef="#ctx0" brushRef="#br0">6793 6991 7680,'0'0'3840,"0"19"-3968,0-19 6143,20 0-5631,-20 40 128,19-1 256,1 20 128,20 20-1024,18 0 0,21 19 640,-20 20 128,20 20-256,20 0 0,-21 0-256,1 0 0,0 19-128,0-19 0,0 20-640,-20-20 128,19 0-896,-38 0 128,19-20-1407,-20-20-1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2.6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10495 6833 8704,'-20'0'4352,"40"-20"-4864,-20 20 8063,-20 0-7679,20 0 128,0 20-384,0 19 128,0-19 0,0 19 0,0 0-896,0 1 0,0 19-1279,0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3.25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9166 7473 8576,'0'0'4224,"-20"20"-4096,20-20 7295,0 0-7295,0 0 0,0 0 0,0 19 0,0 1-256,0 20 0,0-1 128,0 0 128,0 20-384,0 0 128,0 1-256,0 18 0,0 1-384,-19 0 0,19-1-512,0-18 1,0-21-1153,0 0 128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3.62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9117 7818 5248,'0'0'2560,"0"-20"-640,0 20 3328,0 0-4736,0-19 128,0 19 383,0 0 129,20 0-1408,-20 0 128,19 0 768,-19 0 128,20 0-384,0 0 0,20 0-256,-21 0 0,1 19-128,19-19 0,-20 0 0,1 20 0,0-20 0,0 20 0,-1-20 0,1 20 0,-1-20 0,-19 19 0,0-19 0,20 0 128,-20 20-128,-20-20 128,20 20-256,0-20 128,-19 0-128,-20 20 0,-1-20-256,20 19 0,-38-19-128,19 20 0,-1-20-512,20 0 1,-19 19-1409,19-19 128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4.63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11126 7601 8704,'0'0'4352,"-20"0"-4992,20 0 7423,0-19-6527,-19 19 128,19 0-128,-20 0 128,0 19-640,-19-19 0,19 20 256,1 0 128,-1 0-384,0 19 128,20-19-128,-20 19 0,20 20 0,-19-19 0,19 19 0,0-20 0,0 1 0,19-1 0,-19-19 128,40-1 128,-20 1 0,19-20 0,20 0-128,0 0 0,1 0-1407,-2 0 127,2 0-768,-2-20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56.83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11737 7088 5376,'0'20'2688,"0"-40"-512,0 20 2688,0 0-4096,0-20 127,-20 20 385,20-20 128,0 20-1792,-20-19 128,20-1 1024,-20 0 128,-19 1-640,19-1 128,0 20-384,-19 0 0,19 0-512,1 20 128,-21 19-512,20 0 128,20 21-256,-19-2 128,38 2-127,-19-21-1,20 0 128,20 0 0,-21-19 384,1-20 0,-1 0 384,21-20 0,-20 1 384,-1-21 128,21-18 256,-20-2 0,-20-18 128,20 19 128,-20-20-128,0 20 127,0-19-255,0 18 128,-20 21-256,20-20 128,0 40-256,-20-21 128,20 20-256,0 1 0,0-1-256,0 20 128,0 0-128,0 39 0,20 1-128,-20 19 128,20 0-256,-1 39 0,1 1-640,-20-1 128,39-19-1024,-19-1 1,0-19-769,38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13.53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ADBAC07-625A-4B98-BA95-AA441D954208}" emma:medium="tactile" emma:mode="ink">
          <msink:context xmlns:msink="http://schemas.microsoft.com/ink/2010/main" type="writingRegion" rotatedBoundingBox="5043,10747 9855,10619 9967,14803 5154,14931"/>
        </emma:interpretation>
      </emma:emma>
    </inkml:annotationXML>
    <inkml:traceGroup>
      <inkml:annotationXML>
        <emma:emma xmlns:emma="http://www.w3.org/2003/04/emma" version="1.0">
          <emma:interpretation id="{B5FA3534-7480-4CA6-8AC4-4800FD1E6FD2}" emma:medium="tactile" emma:mode="ink">
            <msink:context xmlns:msink="http://schemas.microsoft.com/ink/2010/main" type="paragraph" rotatedBoundingBox="6524,10329 9884,10821 9716,11967 6356,114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C4D52B-B524-49C5-ACA4-E1182193E63F}" emma:medium="tactile" emma:mode="ink">
              <msink:context xmlns:msink="http://schemas.microsoft.com/ink/2010/main" type="inkBullet" rotatedBoundingBox="6399,11183 7662,11221 7658,11368 6394,11329"/>
            </emma:interpretation>
            <emma:one-of disjunction-type="recognition" id="oneOf0">
              <emma:interpretation id="interp0" emma:lang="en-CA" emma:confidence="0">
                <emma:literal>-</emma:literal>
              </emma:interpretation>
            </emma:one-of>
          </emma:emma>
        </inkml:annotationXML>
        <inkml:trace contextRef="#ctx0" brushRef="#br0">4058 7070 5248,'0'20'2560,"0"-20"-1280,20 0 3584,-1 20-4480,21-1 128,19-19 256,0 20 0,20 0-896,0 19 128,-1-19 639,40-20 1,1 0-256,-21 0 0,20 0-384,-19 19 128,-20-19-768,-1 0 0,-18 0-1663,-2-19-1</inkml:trace>
      </inkml:traceGroup>
      <inkml:traceGroup>
        <inkml:annotationXML>
          <emma:emma xmlns:emma="http://www.w3.org/2003/04/emma" version="1.0">
            <emma:interpretation id="{936A568A-327A-4649-86D8-AAAD53D4C6D6}" emma:medium="tactile" emma:mode="ink">
              <msink:context xmlns:msink="http://schemas.microsoft.com/ink/2010/main" type="line" rotatedBoundingBox="7553,10479 9884,10821 9716,11967 7385,11626"/>
            </emma:interpretation>
          </emma:emma>
        </inkml:annotationXML>
        <inkml:traceGroup>
          <inkml:annotationXML>
            <emma:emma xmlns:emma="http://www.w3.org/2003/04/emma" version="1.0">
              <emma:interpretation id="{33CBC233-4D23-4DD8-920A-F2C50A1A05BF}" emma:medium="tactile" emma:mode="ink">
                <msink:context xmlns:msink="http://schemas.microsoft.com/ink/2010/main" type="inkWord" rotatedBoundingBox="7553,10479 9884,10821 9716,11967 7385,11626"/>
              </emma:interpretation>
              <emma:one-of disjunction-type="recognition" id="oneOf1">
                <emma:interpretation id="interp1" emma:lang="en-CA" emma:confidence="0">
                  <emma:literal>7100</emma:literal>
                </emma:interpretation>
                <emma:interpretation id="interp2" emma:lang="en-CA" emma:confidence="0">
                  <emma:literal>710</emma:literal>
                </emma:interpretation>
                <emma:interpretation id="interp3" emma:lang="en-CA" emma:confidence="0">
                  <emma:literal>71000</emma:literal>
                </emma:interpretation>
                <emma:interpretation id="interp4" emma:lang="en-CA" emma:confidence="0">
                  <emma:literal>7/00</emma:literal>
                </emma:interpretation>
                <emma:interpretation id="interp5" emma:lang="en-CA" emma:confidence="0">
                  <emma:literal>7/0</emma:literal>
                </emma:interpretation>
              </emma:one-of>
            </emma:emma>
          </inkml:annotationXML>
          <inkml:trace contextRef="#ctx0" brushRef="#br0" timeOffset="277">5141 6873 8320,'0'-19'4096,"40"19"-3072,-21 0 6527,21 0-7295,-1-20 0,0 20 256,20 0 0,20 0-640,-1 0 0,1 20 384,-20-1 0,1 1 0,-21 0 128,0 0-256,0 19 0,-39 20-256,0 0 0,0 0-256,-39 20 128,-20 19-896,-20-18 128,1 18-1920,-1-20 1</inkml:trace>
          <inkml:trace contextRef="#ctx0" brushRef="#br0" timeOffset="716">6381 6538 9984,'-39'0'4992,"39"39"-5504,0-39 7935,0 20-6783,0 0 0,0 19 128,0 0 0,0 1-1152,0 39 128,0 0 512,0 19 128,0-19-768,0 19 0,0 1-1280,0 19 128,20-39-1536,-1-1 1</inkml:trace>
          <inkml:trace contextRef="#ctx0" brushRef="#br0" timeOffset="1072">6853 6834 12288,'-39'0'6143,"19"20"-8190,1-20 11134,-1 19-9087,0 1 0,-19 0 0,19 19 128,1 0-256,-21 1 128,20 19-128,1 0 0,19 0-256,0 0 0,19 0-128,1 0 128,0 0-128,19-19 128,-19-1 128,-1-20 0,21-19 256,-20-39 128,19 0 0,-20-40 128,1-20-256,0 1 128,-20 0-512,0 19 128,0 20-896,-20 0 0,20 39-1792,-20 20 129</inkml:trace>
          <inkml:trace contextRef="#ctx0" brushRef="#br0" timeOffset="1438">7267 7090 10752,'0'20'5376,"0"-40"-5760,0 0 9215,-19 1-8831,19-1 0,-20 0 128,20-19 0,0 39-128,-20-20 128,20 20-128,-20 20 128,20 19-384,0 1 128,0 19-384,0 20 128,20-21-256,0 21 128,0-20-128,-1-19 128,20-1 256,-19 0 0,20-39 384,-21 0 0,1-19 256,0-20 0,-1-21 0,-19-18 0,0-1-128,0 0 0,-19 20-384,-1 20 128,-19-1-1152,-21 40 128,2 20-2048,-41 0 129</inkml:trace>
        </inkml:traceGroup>
      </inkml:traceGroup>
    </inkml:traceGroup>
    <inkml:traceGroup>
      <inkml:annotationXML>
        <emma:emma xmlns:emma="http://www.w3.org/2003/04/emma" version="1.0">
          <emma:interpretation id="{A3358868-6415-4FB3-83B0-C2BB379DDD97}" emma:medium="tactile" emma:mode="ink">
            <msink:context xmlns:msink="http://schemas.microsoft.com/ink/2010/main" type="paragraph" rotatedBoundingBox="5083,12263 9895,12135 9923,13170 5111,132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FE7013-C5C7-4653-9D9C-490254568221}" emma:medium="tactile" emma:mode="ink">
              <msink:context xmlns:msink="http://schemas.microsoft.com/ink/2010/main" type="line" rotatedBoundingBox="5083,12263 9895,12135 9923,13170 5111,13299"/>
            </emma:interpretation>
          </emma:emma>
        </inkml:annotationXML>
        <inkml:traceGroup>
          <inkml:annotationXML>
            <emma:emma xmlns:emma="http://www.w3.org/2003/04/emma" version="1.0">
              <emma:interpretation id="{CDF94715-ABD0-4A6E-BC45-EBC4299118C0}" emma:medium="tactile" emma:mode="ink">
                <msink:context xmlns:msink="http://schemas.microsoft.com/ink/2010/main" type="inkWord" rotatedBoundingBox="6361,12229 9895,12135 9923,13151 6388,13245"/>
              </emma:interpretation>
              <emma:one-of disjunction-type="recognition" id="oneOf2">
                <emma:interpretation id="interp6" emma:lang="en-CA" emma:confidence="0">
                  <emma:literal>(7101</emma:literal>
                </emma:interpretation>
                <emma:interpretation id="interp7" emma:lang="en-CA" emma:confidence="0">
                  <emma:literal>(-7101</emma:literal>
                </emma:interpretation>
                <emma:interpretation id="interp8" emma:lang="en-CA" emma:confidence="0">
                  <emma:literal>(7&gt;101</emma:literal>
                </emma:interpretation>
                <emma:interpretation id="interp9" emma:lang="en-CA" emma:confidence="0">
                  <emma:literal>(77101</emma:literal>
                </emma:interpretation>
                <emma:interpretation id="interp10" emma:lang="en-CA" emma:confidence="0">
                  <emma:literal>can</emma:literal>
                </emma:interpretation>
              </emma:one-of>
            </emma:emma>
          </inkml:annotationXML>
          <inkml:trace contextRef="#ctx0" brushRef="#br0" timeOffset="2830">4077 8763 7168,'-20'20'3584,"1"-20"-3968,19 0 6655,19 0-6143,-19 0 128,40 0 256,-1 0 0,40 0-640,-20-20 128,40 20 256,-21 0 128,40-19-128,0 19 0,-19-20-128,19 20 128,-19-39-256,-1 19 128,-19 0-384,0 20 0,0-19-640,-21 19 0,2-20-1023,-21 20-1,0 0-512,-19 0 0</inkml:trace>
          <inkml:trace contextRef="#ctx0" brushRef="#br0" timeOffset="3118">5279 8309 10112,'0'0'4992,"79"-19"-7040,-59 19 10623,19 0-8319,0 19 0,0-19 128,21 20 128,-2 0-640,-18 0 128,-1-1 384,1 1 0,-21-1-256,1-19 128,-1 20-128,1 0 128,-20 20-512,-20-1 128,-19 20-384,-20 0 0,-20 20-896,1 20 128,-1-1-1792,20 0 129</inkml:trace>
          <inkml:trace contextRef="#ctx0" brushRef="#br0" timeOffset="3549">6401 8054 9984,'-20'0'4992,"20"0"-5760,0 0 8191,0 0-7167,0 20 0,0 19 128,20 1 0,-20 19-512,19 20 0,-19-1 128,0 20 0,20 1-768,-20-20 128,20 0-1792,0 19 128,-20-19-511,39-20-1</inkml:trace>
          <inkml:trace contextRef="#ctx0" brushRef="#br0" timeOffset="3957">7051 8427 10624,'-20'-19'5248,"-19"58"-6912,39-39 10495,0 0-8447,-20-20 0,1 20 0,-1 0 0,1 0-640,-1 0 0,0 0 256,-20 0 0,21 40-384,19 0 0,-20 19-128,20 0 0,20 20-256,-20-1 128,19 1 128,21-19 0,-20-21 128,19-20 0,0-19 256,0-19 0,1-20 256,-20-1 0,19 1 0,-19-21 128,-1 1 128,1 20 0,-20-1 0,0 1 0,0 0-256,-20 19 0,1-19-1024,-1 19 0,0 0-1792,1 0 1</inkml:trace>
          <inkml:trace contextRef="#ctx0" brushRef="#br0" timeOffset="4458">7523 8212 10112,'0'0'4992,"0"0"-4736,0 0 8447,0 0-8575,0 19 128,0 1 0,0 0 128,0 39-512,0 0 0,0 19 0,20 21 0,-20 19-1024,0 0 0,19 0-2048,1 0 129</inkml:trace>
          <inkml:trace contextRef="#ctx0" brushRef="#br0" timeOffset="2439">3270 8252 8320,'-79'-20'4096,"39"20"-3328,40 0 5759,-19 0-6271,-1 0 0,0 0 128,-19 39 128,-20 1-768,0 19 128,0 0 256,20 20 128,-1-20-256,20 19 0,1 1-384,38 0 128,21 19-384,-1-19 128,20 0-512,1-20 128,18-20-895,-19-19-1,59-40-640,0-19 128</inkml:trace>
        </inkml:traceGroup>
      </inkml:traceGroup>
    </inkml:traceGroup>
    <inkml:traceGroup>
      <inkml:annotationXML>
        <emma:emma xmlns:emma="http://www.w3.org/2003/04/emma" version="1.0">
          <emma:interpretation id="{86A46400-B604-444B-AE45-5EB957CF7FE9}" emma:medium="tactile" emma:mode="ink">
            <msink:context xmlns:msink="http://schemas.microsoft.com/ink/2010/main" type="paragraph" rotatedBoundingBox="5381,13871 9797,13505 9903,14784 5487,151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258408-266E-4FCC-88D8-46AE1B2F6BE7}" emma:medium="tactile" emma:mode="ink">
              <msink:context xmlns:msink="http://schemas.microsoft.com/ink/2010/main" type="line" rotatedBoundingBox="5381,13871 9797,13505 9903,14784 5487,15150"/>
            </emma:interpretation>
          </emma:emma>
        </inkml:annotationXML>
        <inkml:traceGroup>
          <inkml:annotationXML>
            <emma:emma xmlns:emma="http://www.w3.org/2003/04/emma" version="1.0">
              <emma:interpretation id="{954347F4-3281-4DEF-9E8C-4BD6CE07C973}" emma:medium="tactile" emma:mode="ink">
                <msink:context xmlns:msink="http://schemas.microsoft.com/ink/2010/main" type="inkWord" rotatedBoundingBox="6999,13904 9810,13672 9902,14785 7091,15017"/>
              </emma:interpretation>
              <emma:one-of disjunction-type="recognition" id="oneOf3">
                <emma:interpretation id="interp11" emma:lang="en-CA" emma:confidence="0">
                  <emma:literal>A all</emma:literal>
                </emma:interpretation>
                <emma:interpretation id="interp12" emma:lang="en-CA" emma:confidence="0">
                  <emma:literal>d +11</emma:literal>
                </emma:interpretation>
                <emma:interpretation id="interp13" emma:lang="en-CA" emma:confidence="0">
                  <emma:literal>d +1/</emma:literal>
                </emma:interpretation>
                <emma:interpretation id="interp14" emma:lang="en-CA" emma:confidence="0">
                  <emma:literal>a all</emma:literal>
                </emma:interpretation>
                <emma:interpretation id="interp15" emma:lang="en-CA" emma:confidence="0">
                  <emma:literal>d +1!</emma:literal>
                </emma:interpretation>
              </emma:one-of>
            </emma:emma>
          </inkml:annotationXML>
          <inkml:trace contextRef="#ctx0" brushRef="#br0" timeOffset="7520">4707 10377 8064,'19'0'3968,"60"-19"-4864,-40-1 6783,21 20-5887,18-39 128,-18 19-128,18 0 128,1 20-128,0-19 0,-1 19 0,21-20 128,-20 20-256,-20-20 0,-20 20-384,1-20 129,-1 20-1409,-19-20 0,-20 20-384,19-19 0</inkml:trace>
          <inkml:trace contextRef="#ctx0" brushRef="#br0" timeOffset="7820">5456 9866 8576,'0'0'4224,"79"0"-4736,-59 0 8575,19 0-7807,0 0 128,1 0 128,-1 20 128,0-20-896,21 20 128,-21-20 384,20 0 128,0 19-256,0-19 0,-19 20-128,-1 0 0,-20-20 256,1 20 0,-20-20-128,0 19 128,0 20-128,-20-19 0,-19 39-256,0-20 0,-21 21-896,2 19 128,18-20-1920,1 0 1,0 0-129,-1-20 128</inkml:trace>
          <inkml:trace contextRef="#ctx0" brushRef="#br0" timeOffset="8265">6874 9610 10496,'-20'0'5248,"20"0"-7040,0 0 10879,20 0-8831,-20 20 0,19 19 128,-19 1 0,20 38-640,0 1 128,0 0 0,-1 19 128,1 21-768,0-21 128,0 20-1536,-1-19 128,20-20-1023,-39-1 127</inkml:trace>
          <inkml:trace contextRef="#ctx0" brushRef="#br0" timeOffset="8510">7385 9590 12416,'0'0'6143,"0"19"-8446,0 1 12158,0-20-9855,0 40 128,0-1 0,0 40 0,20-1-256,0 21 0,-1 0-384,-19 18 128,40 1-1536,-20 20 0,-1-20-1408,20 0 129</inkml:trace>
          <inkml:trace contextRef="#ctx0" brushRef="#br0" timeOffset="7024">3369 10181 6144,'0'0'3072,"0"0"-2048,-19 0 2944,19 0-3840,0 0 0,-20 0 128,0 20 0,0-20-384,1 19 128,-1-19 128,1 39 0,-21-19-256,20 20 128,0 18-128,20 2 128,-19 18-256,-1-18 128,20-2 0,20 2 0,-20-21 0,19 0 128,21-19-128,-20-20 128,19-20 0,0-19 0,1-20-128,-20-39 128,19-1-256,0 0 0,-19-19 0,-20-20 128,20 40 128,-20 20 0,-20-2 512,20 41 0,-20 0 384,20-1 128,-20 21-1,20 19 1,-19 19-256,19 21 128,19 19-512,1 0 0,0 39-512,39 1 0,-20 0-512,20 38 128,0 1-768,0-20 1,1-19-1281,-2-1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9:44.99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6472518-EFA2-4C56-B0FF-B310341D5861}" emma:medium="tactile" emma:mode="ink">
          <msink:context xmlns:msink="http://schemas.microsoft.com/ink/2010/main" type="writingRegion" rotatedBoundingBox="2520,4902 11541,4966 11478,13710 2457,13645"/>
        </emma:interpretation>
      </emma:emma>
    </inkml:annotationXML>
    <inkml:traceGroup>
      <inkml:annotationXML>
        <emma:emma xmlns:emma="http://www.w3.org/2003/04/emma" version="1.0">
          <emma:interpretation id="{57251EE0-5B92-4BDE-BA4E-5E7C29F2B7B9}" emma:medium="tactile" emma:mode="ink">
            <msink:context xmlns:msink="http://schemas.microsoft.com/ink/2010/main" type="paragraph" rotatedBoundingBox="2739,4903 11541,4966 11528,6776 2726,6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B3F22-5327-4FE8-932B-1C08ED887061}" emma:medium="tactile" emma:mode="ink">
              <msink:context xmlns:msink="http://schemas.microsoft.com/ink/2010/main" type="line" rotatedBoundingBox="2739,4903 11541,4966 11528,6776 2726,6712"/>
            </emma:interpretation>
          </emma:emma>
        </inkml:annotationXML>
        <inkml:traceGroup>
          <inkml:annotationXML>
            <emma:emma xmlns:emma="http://www.w3.org/2003/04/emma" version="1.0">
              <emma:interpretation id="{30A218E5-FE37-4637-A403-4447198D1D0E}" emma:medium="tactile" emma:mode="ink">
                <msink:context xmlns:msink="http://schemas.microsoft.com/ink/2010/main" type="inkWord" rotatedBoundingBox="2739,4903 11541,4966 11528,6776 2726,6712"/>
              </emma:interpretation>
              <emma:one-of disjunction-type="recognition" id="oneOf0">
                <emma:interpretation id="interp0" emma:lang="en-CA" emma:confidence="0">
                  <emma:literal>Stabled</emma:literal>
                </emma:interpretation>
                <emma:interpretation id="interp1" emma:lang="en-CA" emma:confidence="0">
                  <emma:literal>S labeled}</emma:literal>
                </emma:interpretation>
                <emma:interpretation id="interp2" emma:lang="en-CA" emma:confidence="0">
                  <emma:literal>S ={a,bic,d}</emma:literal>
                </emma:interpretation>
                <emma:interpretation id="interp3" emma:lang="en-CA" emma:confidence="0">
                  <emma:literal>Stabled}</emma:literal>
                </emma:interpretation>
                <emma:interpretation id="interp4" emma:lang="en-CA" emma:confidence="0">
                  <emma:literal>S Earbud]</emma:literal>
                </emma:interpretation>
              </emma:one-of>
            </emma:emma>
          </inkml:annotationXML>
          <inkml:trace contextRef="#ctx0" brushRef="#br0">6282 3250 8192,'0'20'4096,"-20"-20"-2944,20 0 6399,0 0-7423,-20 19 0,20 21 128,0 19 0,-19 39-384,19-19 128,-20 0-128,20 0 0,0-1-640,0-18 0,0-21-640,20 0 128,-20-19-127,0-20 127,19 0 384,-19-40 0,20 21 768,0-1 128,0-19 640,19-1 128,-19 1 128,19 0 0,-19-1-129,19 20 1,-19 40 0,20-20 0,-21 40-128,1-40 0,-1 19-128,1 1 128,-20 19-256,0 1 0,0-1-256,-20 0 128,1 1-256,-20-1 128,-1-19-384,1-1 0,-21 1-640,1-20 128,20 0-1408,-1 0 129,21-20-769,19 1 0</inkml:trace>
          <inkml:trace contextRef="#ctx0" brushRef="#br0" timeOffset="180">7227 3841 8960,'-29'30'4480,"-1"58"-4608,30-88 8575,0 30-8447,-29-1 0,29 1 0,0-1 0,-30 1-768,30-1 128,-29-29-2048,-1 0 1</inkml:trace>
          <inkml:trace contextRef="#ctx0" brushRef="#br0" timeOffset="596">7799 3486 6784,'0'-59'3328,"0"20"-1280,0 39 3711,-20 0-4991,20-20 0,-19 20 128,19 0 128,-21 0-1408,1 20 128,1-1 768,-20 21 128,19-1-512,-20 20 0,21 1-128,-1-2 128,20 1-128,0-19 0,20 19-256,-1 0 128,21-20-640,-1-19 0,20-1-1536,1-19 1,19-19-513,-1 19 128</inkml:trace>
          <inkml:trace contextRef="#ctx0" brushRef="#br0" timeOffset="810">8526 3919 10112,'-39'20'4992,"39"-1"-5376,0-19 10239,-19 0-9855,19 20 128,0 0-128,-20 0 128,20-1-256,0 20 0,-20 1-512,0-1 128,1 20-2304,-21-20 0,20-19-255,1-40-1</inkml:trace>
          <inkml:trace contextRef="#ctx0" brushRef="#br0" timeOffset="-3031">2069 3171 7296,'-40'-40'3584,"40"1"-2560,0 19 3711,0 1-4223,0-1 0,-20 0 128,1 0 128,-20 1-1024,-1 19 0,1 19 512,-1 1 128,-19 0-384,0 19 128,19 0-128,1 21 0,-1-2 0,21 2 0,19-1-128,0 0 128,19-20 0,1 20 0,20-19 0,19 19 0,0-19 0,20-1 128,-20 0-128,20 1 128,-40-21-128,20 21 128,-19-21 0,0 21 0,-1-20 128,-39 19 128,19-20 0,-38 21 0,19-20 0,-39-1 0,-41 1-256,1-1 0,1 21-384,-1 0 0,0-1-896,20-20 0,19 1-1664,21-20 129</inkml:trace>
          <inkml:trace contextRef="#ctx0" brushRef="#br0" timeOffset="-2691">2638 3564 8448,'-19'0'4224,"19"0"-4096,19-20 6527,1 20-6655,20-19 0,-1 19 0,0 0 0,1-20-128,-1 20 128,20 0-640,-19 20 128,19-20-1919,-20 0-1</inkml:trace>
          <inkml:trace contextRef="#ctx0" brushRef="#br0" timeOffset="-2476">2777 3781 9600,'-40'0'4736,"21"20"-4864,19-20 7679,19 0-7551,1 0 128,0-20 0,19 20 0,21 0-640,-21 0 0,20 20-1920,0-20 1,1 19-385,-2-19 128</inkml:trace>
          <inkml:trace contextRef="#ctx0" brushRef="#br0" timeOffset="-1306">4392 3131 5888,'-19'0'2944,"19"0"-1792,0 0 4864,0 0-5760,0 0-1,0 0 641,0 0 128,0 0-1152,0 0 128,0 0 640,0 0 0,-20 0-128,20 0 0,-20 0-384,1 19 0,-1 1-128,20 0 128,-40 19-128,21 1 128,-20-40-128,-1 19 128,20 21 0,-19-20 0,20 19 0,-1-20 0,0 21-128,20-1 128,0-19-128,0 19 0,20-19 0,0 0 0,-1 0-128,1-1 128,-1 1 0,1-1 0,-20-19 0,20 20 0,-20 0 0,0 0 128,-20-1-128,20-19 0,-20 20 0,1-20 128,-20 19-128,19 1 128,-20 0-128,20 0 0,1-20 0,-1 20 0,20-20-128,0 19 128,0-19 0,20 20 0,-1-20-128,1 19 128,0-19 0,0 20 0,0 0 0,-1 0 0,-19-1 0,20 1 0,-40-1 0,20-19 128,0 20-128,-19 0 0,-1 0 0,0 0 0,0 19 0,20-20 128,-20 21-256,1-20 128,19-1 0,0 1 0,19 19 0,-19-19 0,20 0-128,20 19 128,-1-19-384,0-1 0,1-19-1664,19-19 128,0-20-767,0-1-1</inkml:trace>
          <inkml:trace contextRef="#ctx0" brushRef="#br0" timeOffset="-778">5042 3742 7552,'-20'-20'3712,"20"0"-3328,-19 20 6399,19-19-6399,0 19 0,-20-20 0,20 20 128,-19 0-768,-21 0 128,20 20 256,-19-1 128,0 1-384,19 0 128,-20 19-256,21 20 128,19 1-256,-20-41 0,40 21 0,-20-20 128,19-1-128,1 1 0,20-1 128,-21-19 128,20 0 0,-19-39 128,0 20 0,20-41 0,-21 21 128,1-1 128,-1 21 128,1-40 0,-20 39 0,0 0 0,20 0 0,-20 1 0,0 38-256,20 1 128,-20 0-640,0 19 128,19 20-896,1 1 128,-20-41-1535,39 21 127</inkml:trace>
          <inkml:trace contextRef="#ctx0" brushRef="#br0" timeOffset="-575">5643 3959 11008,'-30'0'5503,"30"0"-7166,0 0 10238,0 0-8575,0 30 0,0-1 0,0-29 0,0 30-384,0 29 0,-29-30-1280,-1 31 128,1-31-1408,-1-29 1</inkml:trace>
          <inkml:trace contextRef="#ctx0" brushRef="#br0" timeOffset="1379">9372 3781 4992,'0'-19'2432,"0"-20"-512,0 19 3584,0 0-4480,-19 0 127,-1 1 257,1-1 0,-1 1-1920,-20-1 128,21 20 1152,-40 20 0,19 19-512,-19-20 0,20 21-256,-1 19 128,21 20-256,19-40 0,0 20-128,0-19 128,19-1-128,1-20 128,20-19-128,-21 20 128,40-40-128,1-38 0,-21 18 0,20-58 128,0-1-128,0-19 0,-19 0 256,-1-20 128,-20 20 128,1 20 0,0 19 384,-20 0 128,0 40-128,0 19 128,0 20-384,0 40 128,0 19-256,0 19 0,0 60-384,0 0 128,20 19-256,-1-39 0,-19-19-768,20 19 128,-20-39-2048,39-20 129</inkml:trace>
          <inkml:trace contextRef="#ctx0" brushRef="#br0" timeOffset="2008">10044 2994 10240,'-20'0'5120,"40"0"-6016,-20 0 8191,19 0-7039,20 0 128,-19 20 256,39-1 0,-20-19-896,1 40 128,0-40 384,-21 20 128,20-1-256,-19 20 128,-20 1-256,0-1 128,-20-19-128,1 19 128,-20 21-128,-1-21 128,0 20-128,21-20 0,-20-19 0,19 19 0,0-19 0,20 0 0,0 0-128,0-1 128,0 1 0,20-1 0,0 1-128,-20 0 128,19 0 0,1-1 0,-1 1 0,-19-20 128,20 19-128,-20 21 0,0-20 0,0 19 128,0 0-128,-20-19 0,20 19 0,-19-19 0,19 0 0,0-1 0,0 20-128,0-19 128,0 40 0,-20-2 0,20 2 0,0-21 128,0 20 0,-19 0 0,19 0 0,-20 0 128,0 0-128,0-39 0,1 20-128,-20-1 128,-1-20-1024,-19-19 128,0 20-2432,-20-20 0</inkml:trace>
        </inkml:traceGroup>
      </inkml:traceGroup>
    </inkml:traceGroup>
    <inkml:traceGroup>
      <inkml:annotationXML>
        <emma:emma xmlns:emma="http://www.w3.org/2003/04/emma" version="1.0">
          <emma:interpretation id="{DF16D80A-5131-4539-B5B0-663FBA4FE865}" emma:medium="tactile" emma:mode="ink">
            <msink:context xmlns:msink="http://schemas.microsoft.com/ink/2010/main" type="paragraph" rotatedBoundingBox="2538,7131 8324,7264 8292,8654 2506,8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9C0942-219F-4BA2-946B-06836F366DCC}" emma:medium="tactile" emma:mode="ink">
              <msink:context xmlns:msink="http://schemas.microsoft.com/ink/2010/main" type="line" rotatedBoundingBox="2538,7131 8324,7264 8292,8654 2506,8521"/>
            </emma:interpretation>
          </emma:emma>
        </inkml:annotationXML>
        <inkml:traceGroup>
          <inkml:annotationXML>
            <emma:emma xmlns:emma="http://www.w3.org/2003/04/emma" version="1.0">
              <emma:interpretation id="{DAF48191-BDAB-47BA-85F1-A84A28B71CE7}" emma:medium="tactile" emma:mode="ink">
                <msink:context xmlns:msink="http://schemas.microsoft.com/ink/2010/main" type="inkWord" rotatedBoundingBox="2538,7131 8324,7264 8292,8654 2506,8521"/>
              </emma:interpretation>
              <emma:one-of disjunction-type="recognition" id="oneOf1">
                <emma:interpretation id="interp5" emma:lang="en-CA" emma:confidence="0">
                  <emma:literal>fla)=0:4</emma:literal>
                </emma:interpretation>
                <emma:interpretation id="interp6" emma:lang="en-CA" emma:confidence="0">
                  <emma:literal>fia)=0:4</emma:literal>
                </emma:interpretation>
                <emma:interpretation id="interp7" emma:lang="en-CA" emma:confidence="0">
                  <emma:literal>tla)=0:4</emma:literal>
                </emma:interpretation>
                <emma:interpretation id="interp8" emma:lang="en-CA" emma:confidence="0">
                  <emma:literal>fla)=o:4</emma:literal>
                </emma:interpretation>
                <emma:interpretation id="interp9" emma:lang="en-CA" emma:confidence="0">
                  <emma:literal>tla)=o:4</emma:literal>
                </emma:interpretation>
              </emma:one-of>
            </emma:emma>
          </inkml:annotationXML>
          <inkml:trace contextRef="#ctx0" brushRef="#br0" timeOffset="3274">2088 5219 8576,'-19'-20'4224,"-20"-20"-3840,39 20 5247,-20 1-5247,0 19 0,0 0 0,1 0 128,-20 0-768,-1 19 128,1 21 384,-1 19 0,21 20-256,-21 39 128,20 0-256,1 20 0,-1-40 0,20 20 0,0 0-384,0 1 0,0-41-768,0-19 128,20-20-1407,-20-19 127</inkml:trace>
          <inkml:trace contextRef="#ctx0" brushRef="#br0" timeOffset="3490">1359 5908 8064,'0'20'3968,"59"-40"-4352,-39 20 6655,19 0-6143,20-19 0,20 38-384,19-38 0,0 19-896,-19-20 1,20 1-1025,-21-1 0</inkml:trace>
          <inkml:trace contextRef="#ctx0" brushRef="#br0" timeOffset="3692">2481 5356 10752,'-39'-19'5376,"20"38"-7424,-1-19 10367,20 0-8319,-20 40 128,1-20-128,-1 38 128,0 22-256,0-2 128,1 1-128,-1 20 0,20-40-640,0 19 128,0-38-1024,0 19 0,39-39-1151,-19-1-1</inkml:trace>
          <inkml:trace contextRef="#ctx0" brushRef="#br0" timeOffset="4094">2875 5790 10880,'-20'-20'5376,"-19"0"-7424,39 0 10239,-19 20-8191,-1 0 128,1 0-128,-1 20 0,-20 0-256,21 0 128,-21 19-128,21-19 0,-1 38-256,20-18 128,0 19-384,39-40 128,-19 21-128,19-40 128,1-20 0,-1-19 128,-19 19 1,-1 1 127,1-21 512,-1 1 0,1 0 383,0-20 129,-20 19 0,20 1 0,-20 19 0,0 1 128,0-1-384,19 20 128,-19 20-512,0 19 128,20 0-640,-20 40 128,20-20-768,-20 0 128,19 0-1279,1 0 127,-1-20-384,1-39 0</inkml:trace>
          <inkml:trace contextRef="#ctx0" brushRef="#br0" timeOffset="4347">3210 5219 10368,'-20'0'5120,"40"0"-7424,-20 0 10879,20 19-8319,-20 21 0,39-1 384,-19 20 0,19 20-768,1 0 0,-1 20 384,-19 19 128,-1-40-384,-19 21 0,0 39-512,-19-40 128,-1 1-768,-39 0 128,20-21-1664,-1-38 1,1-1-129,-1-20 128</inkml:trace>
          <inkml:trace contextRef="#ctx0" brushRef="#br0" timeOffset="4564">4234 5593 10752,'-20'0'5376,"20"19"-7808,0-19 11263,20 0-8959,-1 0 128,1 20-640,19-20 0,1 19-512,-1-19 0,0 0-1663,20 20 127</inkml:trace>
          <inkml:trace contextRef="#ctx0" brushRef="#br0" timeOffset="4761">4293 5948 9728,'-59'39'4864,"59"-19"-4992,0-20 8319,0 0-8319,0 0 128,0 0-128,19 0 128,21 19-256,-1-19 128,1 0-1408,-1-19 128,20 19-1407,0 0 127</inkml:trace>
          <inkml:trace contextRef="#ctx0" brushRef="#br0" timeOffset="5330">5651 5574 8192,'-19'-20'4096,"-1"-19"-4096,20 19 6271,0 20-6015,-19 0 0,-1 0 0,0-20 128,-19 40-512,-1-20 0,1 20 256,-1 19 128,1 20-256,0 0 128,19 20-128,-19 0 0,19-1 0,20-38 128,0 19-128,0 0 0,20 0-128,19-20 128,20-39 0,-20 0 0,21 0 0,-21-19 0,0-40 0,1 19 128,-20-19-128,-1 0 0,1 0 0,-20 20 128,0-21-256,0 21 0,-20 20-1152,20-1 0,-19 20-1279,-1 20 127</inkml:trace>
          <inkml:trace contextRef="#ctx0" brushRef="#br0" timeOffset="7483">5632 5554 4352,'0'0'2176,"0"0"-1536,0 0 1792,0 0-2432,0 0 0,29 59-896,-29-30 0,30 30 128,-1 0 128</inkml:trace>
          <inkml:trace contextRef="#ctx0" brushRef="#br0" timeOffset="7934">6045 6026 6016,'-29'0'2944,"-1"0"-2304,30 0 5632,0 0-6272,0 0 0,30 0 0,-30 0 0,0 30-512,29-30 0,-29 30-1536,30-30 128</inkml:trace>
          <inkml:trace contextRef="#ctx0" brushRef="#br0" timeOffset="8386">6538 5396 6656,'-19'0'3328,"19"0"-2816,0 0 4864,0 0-5376,0 20 0,-20-20 0,20 19 0,-20 21 0,20 0 0,-20 18 0,20 21 0,0-20 0,-19-19 128,19-1-256,-20 20 128,20-39 0,20 19 128,-20-19-128,19-20 128,21 19 0,-1-19 0,20 0-1,1 0 129,18 0-128,-19-19 0,0 19-128,0 0 128,0-20-384,-20 20 0,21 0-1023,-21 0 127,-20 0-1024,1 0 128</inkml:trace>
          <inkml:trace contextRef="#ctx0" brushRef="#br0" timeOffset="8608">6911 5475 10752,'-58'0'5376,"38"79"-7680,20-39 10623,0 18-8447,0 21 128,0 20-128,0-1 128,20 59-768,-20-58 128,0-20-1664,0 19 1,0-39-513,0 0 128</inkml:trace>
        </inkml:traceGroup>
      </inkml:traceGroup>
    </inkml:traceGroup>
    <inkml:traceGroup>
      <inkml:annotationXML>
        <emma:emma xmlns:emma="http://www.w3.org/2003/04/emma" version="1.0">
          <emma:interpretation id="{535CD4FC-C6B9-40E4-8C9B-1751098E09E9}" emma:medium="tactile" emma:mode="ink">
            <msink:context xmlns:msink="http://schemas.microsoft.com/ink/2010/main" type="paragraph" rotatedBoundingBox="2523,8949 8464,8812 8493,10077 2553,10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E82B8C-46C8-4D8A-8053-2CEBB2FCEE2E}" emma:medium="tactile" emma:mode="ink">
              <msink:context xmlns:msink="http://schemas.microsoft.com/ink/2010/main" type="line" rotatedBoundingBox="2523,8949 8464,8812 8493,10077 2553,10214"/>
            </emma:interpretation>
          </emma:emma>
        </inkml:annotationXML>
        <inkml:traceGroup>
          <inkml:annotationXML>
            <emma:emma xmlns:emma="http://www.w3.org/2003/04/emma" version="1.0">
              <emma:interpretation id="{F0876BD8-ABAE-4172-831C-404A2E14240A}" emma:medium="tactile" emma:mode="ink">
                <msink:context xmlns:msink="http://schemas.microsoft.com/ink/2010/main" type="inkWord" rotatedBoundingBox="2523,8949 4673,8900 4702,10151 2552,10201"/>
              </emma:interpretation>
              <emma:one-of disjunction-type="recognition" id="oneOf2">
                <emma:interpretation id="interp10" emma:lang="en-CA" emma:confidence="1">
                  <emma:literal>fob)</emma:literal>
                </emma:interpretation>
                <emma:interpretation id="interp11" emma:lang="en-CA" emma:confidence="0">
                  <emma:literal>fob</emma:literal>
                </emma:interpretation>
                <emma:interpretation id="interp12" emma:lang="en-CA" emma:confidence="0">
                  <emma:literal>fc b)</emma:literal>
                </emma:interpretation>
                <emma:interpretation id="interp13" emma:lang="en-CA" emma:confidence="0">
                  <emma:literal>tab)</emma:literal>
                </emma:interpretation>
                <emma:interpretation id="interp14" emma:lang="en-CA" emma:confidence="0">
                  <emma:literal>Feb)</emma:literal>
                </emma:interpretation>
              </emma:one-of>
            </emma:emma>
          </inkml:annotationXML>
          <inkml:trace contextRef="#ctx0" brushRef="#br0" timeOffset="9286">2048 6991 9216,'-19'0'4608,"-1"-40"-3840,1 20 4607,19 20-5119,-20 0 128,-20-19 0,21 19 128,-20 0-640,-1 19 0,20 21 256,-19 38 128,0-18-256,-1 19 128,20-1-256,-19 21 0,39 39-512,0-40 0,0-19-512,0 0 0,0-20-1535,20-20-1</inkml:trace>
          <inkml:trace contextRef="#ctx0" brushRef="#br0" timeOffset="9481">1418 7602 9344,'-39'20'4608,"39"-20"-6016,20 0 8063,-1 0-6783,1 0 128,20 0-128,19 0 128,0-20-768,40 20 128,-1 0-1791,0 0 127</inkml:trace>
          <inkml:trace contextRef="#ctx0" brushRef="#br0" timeOffset="9756">2579 7228 11392,'-99'0'5631,"41"0"-7294,58 20 10366,-20-1-8703,1-19 128,-1 20 0,0 39 0,0 0-256,0 0 0,1 20 128,19 19 0,0-39-256,0 20 128,19-20-384,1-19 0,0-1-768,20-20 128,-1 1-1536,19-40 1,21-38-129,-20-21 0</inkml:trace>
          <inkml:trace contextRef="#ctx0" brushRef="#br0" timeOffset="10151">2895 7267 10240,'-20'20'5120,"20"-40"-6656,0 20 10751,0 0-9087,0 0 0,0 20-128,0-1 128,-20 41-256,20-21 128,0 60-256,0 19 0,-19-40-512,19 1 128,0-20-640,0-19 128,0-21-256,0 1 1,0-1 255,0-38 0,0-20 768,19-1 0,1-19 1024,0 20 0,19-1 384,1 1 127,-21 19 1,1 1 128,20 19-384,-21 0 128,1-20-640,-1 20 128,-19 20-256,20-1 128,-20 20-256,0 21 0,-20-21-128,1 0 128,-20 1-640,19-1 128,-20-19-1280,1-1 0,0 1-1151,19-40-1</inkml:trace>
          <inkml:trace contextRef="#ctx0" brushRef="#br0" timeOffset="10386">3328 7030 11008,'0'19'5503,"39"-19"-6398,-39 0 10110,20 20-8959,0 20 0,19-1 128,-19 0 0,-1 21-512,1-2 0,0 41 128,-20 39 128,0-40-256,0 20 0,-20-20-640,0 1 0,-38-40-1536,-2 0 0,1-20-895,20-19-1</inkml:trace>
        </inkml:traceGroup>
        <inkml:traceGroup>
          <inkml:annotationXML>
            <emma:emma xmlns:emma="http://www.w3.org/2003/04/emma" version="1.0">
              <emma:interpretation id="{861C8255-5EF9-46E4-A6A3-5CA265D104E3}" emma:medium="tactile" emma:mode="ink">
                <msink:context xmlns:msink="http://schemas.microsoft.com/ink/2010/main" type="inkWord" rotatedBoundingBox="5572,9059 8468,8992 8493,10077 5597,10144"/>
              </emma:interpretation>
              <emma:one-of disjunction-type="recognition" id="oneOf3">
                <emma:interpretation id="interp15" emma:lang="en-CA" emma:confidence="0">
                  <emma:literal>€0}</emma:literal>
                </emma:interpretation>
                <emma:interpretation id="interp16" emma:lang="en-CA" emma:confidence="0">
                  <emma:literal>=o.3</emma:literal>
                </emma:interpretation>
                <emma:interpretation id="interp17" emma:lang="en-CA" emma:confidence="0">
                  <emma:literal>€0.}</emma:literal>
                </emma:interpretation>
                <emma:interpretation id="interp18" emma:lang="en-CA" emma:confidence="0">
                  <emma:literal>€.03}</emma:literal>
                </emma:interpretation>
                <emma:interpretation id="interp19" emma:lang="en-CA" emma:confidence="0">
                  <emma:literal>=o_3</emma:literal>
                </emma:interpretation>
              </emma:one-of>
            </emma:emma>
          </inkml:annotationXML>
          <inkml:trace contextRef="#ctx0" brushRef="#br0" timeOffset="11269">5926 7305 9856,'-59'-19'4864,"0"19"-5760,39 0 9471,1 0-8575,-1 0 0,0 0 0,-19 0 0,20 19-128,-21 1 128,1 20 0,0 18 0,-1-18 0,20 19 0,0 20-128,1 0 128,19-20-128,19 0 128,1-19-128,0-1 128,20-20-128,-1 1 0,20-40 0,-20 1 0,20-40-128,0 19 0,0-38 0,-39 18 0,-1 1-256,1 0 0,-20 20-512,-20-1 0,1 1-1535,-1 19 127</inkml:trace>
          <inkml:trace contextRef="#ctx0" brushRef="#br0" timeOffset="23533">6371 7571 8192,'-30'-29'4096,"30"29"-2560,0 0 4223,0 0-5759,0 0 0,0 0 0,0 0 128,0 0-640,30 0 0,-30 0-1408,29 29 129,1-29-641,-1 0 0</inkml:trace>
          <inkml:trace contextRef="#ctx0" brushRef="#br0" timeOffset="24044">7030 7031 9344,'0'-39'4608,"19"19"-6400,1 20 9087,0 0-7039,0 0 0,-1 0 128,20 0 128,-19 20-640,20-1 128,-20 1 256,-1 0 128,1 0-256,-1-1 128,-19 20-128,0-19 0,0 19 0,-19-19 0,-1 20-128,1-21 0,-1 1 0,-20 19 128,1-19-128,19 0 0,1-20 0,-1 19 0,0-19 0,20 20 0,0-1 0,20 1 0,-20 0 0,20-20 0,19 20 128,-20 0 0,21-1 128,0 20 128,-21 0-128,1-19 128,-1 39-128,1-20 0,-20 21-128,0-21 0,-20 0-768,1 40 0,-20-40-2432,-1 40 0</inkml:trace>
          <inkml:trace contextRef="#ctx0" brushRef="#br0" timeOffset="10911">4470 7857 10368,'-39'20'5120,"39"-20"-6528,20 19 8575,-1-19-7295,21 0 128,19 0-896,20 20 128,-1-20-896,21-20 129,19 1-1153,-20-20 128</inkml:trace>
          <inkml:trace contextRef="#ctx0" brushRef="#br0" timeOffset="10721">4469 7502 10240,'-19'-20'5120,"19"-19"-6912,19 39 9215,-19-20-7423,40 1 0,-20 19-128,38 0 0,2 0-640,-1 0 128,0 19-1920,0 1 1</inkml:trace>
        </inkml:traceGroup>
      </inkml:traceGroup>
    </inkml:traceGroup>
    <inkml:traceGroup>
      <inkml:annotationXML>
        <emma:emma xmlns:emma="http://www.w3.org/2003/04/emma" version="1.0">
          <emma:interpretation id="{CAED8C6B-D619-457E-A4C8-281DE9E5D441}" emma:medium="tactile" emma:mode="ink">
            <msink:context xmlns:msink="http://schemas.microsoft.com/ink/2010/main" type="paragraph" rotatedBoundingBox="2586,10449 8863,10502 8852,11903 2574,11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6BCF21-6221-4318-B073-C7F9D3EA5ED0}" emma:medium="tactile" emma:mode="ink">
              <msink:context xmlns:msink="http://schemas.microsoft.com/ink/2010/main" type="line" rotatedBoundingBox="2586,10449 8863,10502 8852,11903 2574,11849"/>
            </emma:interpretation>
          </emma:emma>
        </inkml:annotationXML>
        <inkml:traceGroup>
          <inkml:annotationXML>
            <emma:emma xmlns:emma="http://www.w3.org/2003/04/emma" version="1.0">
              <emma:interpretation id="{F2F4FFA9-E425-4BAB-B797-9EF9227873A2}" emma:medium="tactile" emma:mode="ink">
                <msink:context xmlns:msink="http://schemas.microsoft.com/ink/2010/main" type="inkWord" rotatedBoundingBox="2586,10449 8863,10502 8852,11903 2574,11849"/>
              </emma:interpretation>
              <emma:one-of disjunction-type="recognition" id="oneOf4">
                <emma:interpretation id="interp20" emma:lang="en-CA" emma:confidence="0">
                  <emma:literal>fee for</emma:literal>
                </emma:interpretation>
                <emma:interpretation id="interp21" emma:lang="en-CA" emma:confidence="0">
                  <emma:literal>fear for</emma:literal>
                </emma:interpretation>
                <emma:interpretation id="interp22" emma:lang="en-CA" emma:confidence="0">
                  <emma:literal>feet for</emma:literal>
                </emma:interpretation>
                <emma:interpretation id="interp23" emma:lang="en-CA" emma:confidence="0">
                  <emma:literal>fcf)=0.2</emma:literal>
                </emma:interpretation>
                <emma:interpretation id="interp24" emma:lang="en-CA" emma:confidence="0">
                  <emma:literal>fear for.</emma:literal>
                </emma:interpretation>
              </emma:one-of>
            </emma:emma>
          </inkml:annotationXML>
          <inkml:trace contextRef="#ctx0" brushRef="#br0" timeOffset="15389">2067 8723 7168,'-20'-39'3584,"20"19"-1920,-19-19 3583,19-1-4735,0 1 128,-20 0 384,1 19 0,-1-20-1280,0 21 128,-19 19 640,0 0 0,19 59-384,-20 0 128,1 40-384,19 38 0,-19 21-384,19 39 128,0-59-128,20-1 0,-19 1-512,19-39 128,0-20-1535,0-20-1,19-20 0,-19-39 128</inkml:trace>
          <inkml:trace contextRef="#ctx0" brushRef="#br0" timeOffset="15795">2738 8882 11904,'-78'0'5887,"-1"-20"-7678,59 20 10494,0 20-8703,0 0 128,-19-20 0,0 39 0,19 40-256,-19-1 128,19 21-256,0-1 128,20 1-512,0-21 128,0 1-896,40-40 128,-1 0-1920,20-19 129,0-40 127,20 1 128</inkml:trace>
          <inkml:trace contextRef="#ctx0" brushRef="#br0" timeOffset="15553">1457 9314 8832,'-39'-20'4352,"39"20"-5760,0 0 9343,0 0-7935,20 0 0,19-19 0,0 19 0,21 0-640,18-20 0,20 1-1791,20-1-1</inkml:trace>
          <inkml:trace contextRef="#ctx0" brushRef="#br0" timeOffset="15998">3189 8980 11520,'-19'-20'5759,"-1"40"-8062,1-20 12670,19 0-10239,-40 0 128,20 0 0,1 19 128,-1 1-640,-19 20 128,19 18 0,0 2 128,0 18-640,20 21 128,-19-41-512,19 2 0,19-21-896,1 0 0,20-19-1151,-20-20-1</inkml:trace>
          <inkml:trace contextRef="#ctx0" brushRef="#br0" timeOffset="16244">3525 8822 11392,'0'-19'5631,"0"-1"-7166,0 20 10622,19 0-8703,-19 20 0,20-1 256,0 1 0,-20 20-896,39-1 128,-19 40 384,0-1 128,0 1-256,-1 19 0,-19-19-384,0 20 128,-19 19-256,-1-20 128,0 1-1024,-39-21 0</inkml:trace>
          <inkml:trace contextRef="#ctx0" brushRef="#br0" timeOffset="27906">2964 9492 6144,'-30'29'3072,"30"-29"-2304,0 0 3072,0 0-3840,0 0 0,0 0 256,30 0 128,-30 0-256,30 0 0,-30 30 128,29-30 128,-29 29 0,30-29 0,-1 30-384,1-30 0,29 29-2048,-30-29 128</inkml:trace>
          <inkml:trace contextRef="#ctx0" brushRef="#br0" timeOffset="16552">4530 9118 8192,'-20'-39'4096,"20"19"-1408,20 0 1791,-20 1-4351,39 19 0,0-21 0,1 21 128,19-19-512,-20 19 128,20 19-1024,0-19 128,0 40-1407,-20-20-1</inkml:trace>
          <inkml:trace contextRef="#ctx0" brushRef="#br0" timeOffset="16732">4509 9531 10880,'-39'0'5376,"78"0"-7680,-39 0 9855,60 0-7679,-2 0 128,22 0-1664,-2-20 128,40-19-383,0 39 127</inkml:trace>
          <inkml:trace contextRef="#ctx0" brushRef="#br0" timeOffset="17122">5967 8979 10240,'-39'0'5120,"19"-20"-6016,20 20 8191,-20-19-7167,20 19 0,-20 0 0,1 0 0,-21 0-256,20 0 128,-19 39 0,0 1 128,19 18-128,-20 2 128,1 18-128,39-19 0,0 20 0,0-20 0,0 0 0,39-20 0,1-19-128,19-20 0,0-39-128,0 19 128,20-39-128,-20-20 0,-19 0 0,19 21 128,-59 18 0,19 1 0,-19-1-128,-39 21 128,0-1-2432,-1 1 1</inkml:trace>
          <inkml:trace contextRef="#ctx0" brushRef="#br0" timeOffset="28517">6538 9354 8448,'0'-30'4224,"30"-29"-5120,-1 59 6655,-29-29-5759,30 29 128,0 0-768,-1 0 1,1 0-1281,-1 29 0</inkml:trace>
          <inkml:trace contextRef="#ctx0" brushRef="#br0" timeOffset="29044">7285 8764 8960,'0'0'4480,"20"-20"-5120,-20 20 7167,20 0-6271,-1 0 0,20 0 128,1 0 0,19 20-512,-20-1 0,0 1 256,1 0 128,-20 0-256,19-1 0,-20 1-128,1 19 0,-20 1-128,0-1 0,0 20 0,-20 20 0,-19-20 128,0 0 0,-20 1 256,0-2 0,0 2 128,0-21 128,0 0 0,19 1 0,21-20 0,19-20 128,0 19 0,19 1 0,41-20-256,-2 19 128,2-19-640,18 0 128,-19 0-2688,0 20 0</inkml:trace>
        </inkml:traceGroup>
      </inkml:traceGroup>
    </inkml:traceGroup>
    <inkml:traceGroup>
      <inkml:annotationXML>
        <emma:emma xmlns:emma="http://www.w3.org/2003/04/emma" version="1.0">
          <emma:interpretation id="{970C35F6-FE8F-42C2-9934-A8FA6EE2D088}" emma:medium="tactile" emma:mode="ink">
            <msink:context xmlns:msink="http://schemas.microsoft.com/ink/2010/main" type="paragraph" rotatedBoundingBox="2439,12539 8849,12301 8897,13582 2486,13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5CF5FD-DA3C-4733-8C2C-83BF24997EC5}" emma:medium="tactile" emma:mode="ink">
              <msink:context xmlns:msink="http://schemas.microsoft.com/ink/2010/main" type="line" rotatedBoundingBox="2439,12539 8849,12301 8897,13582 2486,13820"/>
            </emma:interpretation>
          </emma:emma>
        </inkml:annotationXML>
        <inkml:traceGroup>
          <inkml:annotationXML>
            <emma:emma xmlns:emma="http://www.w3.org/2003/04/emma" version="1.0">
              <emma:interpretation id="{19EABACA-5750-4183-9832-D37E9587D6C5}" emma:medium="tactile" emma:mode="ink">
                <msink:context xmlns:msink="http://schemas.microsoft.com/ink/2010/main" type="inkWord" rotatedBoundingBox="2439,12539 8007,12333 8052,13546 2484,13753"/>
              </emma:interpretation>
              <emma:one-of disjunction-type="recognition" id="oneOf5">
                <emma:interpretation id="interp25" emma:lang="en-CA" emma:confidence="0">
                  <emma:literal>fld)=0.</emma:literal>
                </emma:interpretation>
                <emma:interpretation id="interp26" emma:lang="en-CA" emma:confidence="0">
                  <emma:literal>fid)=0.</emma:literal>
                </emma:interpretation>
                <emma:interpretation id="interp27" emma:lang="en-CA" emma:confidence="0">
                  <emma:literal>fid]=0.</emma:literal>
                </emma:interpretation>
                <emma:interpretation id="interp28" emma:lang="en-CA" emma:confidence="0">
                  <emma:literal>f\d)=0.</emma:literal>
                </emma:interpretation>
                <emma:interpretation id="interp29" emma:lang="en-CA" emma:confidence="0">
                  <emma:literal>Aid to.</emma:literal>
                </emma:interpretation>
              </emma:one-of>
            </emma:emma>
          </inkml:annotationXML>
          <inkml:trace contextRef="#ctx0" brushRef="#br0" timeOffset="30589">1359 11106 8320,'-39'0'4096,"19"0"-4480,20 0 7039,0 0-6527,20 0 0,-1 0 128,1-19 128,20 19-512,18 0 128,-18-20 128,39 20 128,0 0-768,19 0 0,0 0-1919,1 0 127,-20-19-256,-1-1 128</inkml:trace>
          <inkml:trace contextRef="#ctx0" brushRef="#br0" timeOffset="30335">2028 10575 5888,'-39'-20'2944,"19"-20"-1920,1 40 3072,19 0-4096,-20-19 0,0 19 128,-19 19 128,19 1-256,0 20 128,0-1 0,-19 20 128,19 0-128,1 20 0,-1 39 0,0 1 0,0-1-256,1-40 128,19 21-512,0-20 128,0-20-1536,0-20 0</inkml:trace>
          <inkml:trace contextRef="#ctx0" brushRef="#br0" timeOffset="30840">2480 10614 9984,'-19'0'4992,"-20"20"-7552,39-20 10623,0 19-8063,-20 1 0,20 20 0,-19-1 128,-1 40-128,20-40 0,-20 40 0,20-1 128,0 21-128,0-20 0,0-20-384,0 0 0,40-39-1024,-21 19 128,40-20-1407,-20-19 127</inkml:trace>
          <inkml:trace contextRef="#ctx0" brushRef="#br0" timeOffset="31349">3269 10949 9600,'-39'0'4736,"19"-39"-6016,0 39 8575,20-20-7167,-19 20 0,-1-20 128,20 20 0,-40 0-384,21 20 0,-20 20 256,19-21 0,0 20-128,-19 21 0,39-2-128,-20 2 128,20-1-128,0-20 128,20 20-256,-20-20 128,39-19-128,-19-40 0,19 1-128,0-20 128,21-21 0,-21 2 0,0-2 128,-19-18 0,20-1 0,-21-20 128,1 1 128,-20 19 0,0 0 128,0 20 128,19 20 0,-38-1 128,19 21 0,0-1 0,0 20-256,0 39 128,0 21-256,19 18 128,-19 1-512,20 20 128,0-1-640,0 20 0,-1-20-1024,1-18 0,19-22-1023,-19-38 127</inkml:trace>
          <inkml:trace contextRef="#ctx0" brushRef="#br0" timeOffset="31600">3741 10456 9856,'0'0'4864,"39"19"-5760,-19-19 9215,0 20-7935,0 0 128,39 19 128,-20 20 0,0-19-896,1 19 0,-21 0 512,21 0 128,-40 20-384,19 19 128,-38 0-128,-1-18 0,0 38-640,-39-20 128,20-19-1536,-20-20 0,0 19-1023,0-58 127</inkml:trace>
          <inkml:trace contextRef="#ctx0" brushRef="#br0" timeOffset="32108">4470 10811 7936,'0'-19'3968,"39"-1"-3456,-19 40 6399,0-20-6911,39-20 128,-20 20 0,21 0 0,-2 0-384,2 0 0,-2 0-896,2 0 128,-1 0-1407,-20 0-1</inkml:trace>
          <inkml:trace contextRef="#ctx0" brushRef="#br0" timeOffset="32190">4548 11067 10240,'-39'-20'5120,"39"20"-6400,0 0 9343,20 0-8063,-1 20 0,21-20 0,19-20 128,0 20-512,20 0 0,19 0-2048,1 0 128,0 0-511,-21 0 127</inkml:trace>
          <inkml:trace contextRef="#ctx0" brushRef="#br0" timeOffset="32659">6300 10693 6784,'-39'0'3328,"58"-39"-3584,-19 19 5632,-19 0-4992,19 1 128,-20 19 511,1-20 129,-21 20-1280,1 0 0,0 0 768,-21 20 128,1-1-256,0 21 0,20-1-256,0 20 0,-1 0-128,20 0 0,1 20-128,19 0 128,19-1-256,21-18 128,-1-1-128,0-40 0,21-19 0,-2-19 128,2-20-128,-1 19 128,-20-40-128,1 2 128,-1-2-128,-20 2 128,1-22-256,-20 22 0,0-2-768,0 21 0,0 0-1535,-20 19-1</inkml:trace>
          <inkml:trace contextRef="#ctx0" brushRef="#br0" timeOffset="32856">6842 10968 9472,'-29'0'4736,"29"0"-5504,0 0 7935,0 0-7295,0 0 0,0 0-1408,29 0 128,1 29-383,-30-29 127</inkml:trace>
        </inkml:traceGroup>
        <inkml:traceGroup>
          <inkml:annotationXML>
            <emma:emma xmlns:emma="http://www.w3.org/2003/04/emma" version="1.0">
              <emma:interpretation id="{1A152455-1BE9-4C17-A274-E466AF027F65}" emma:medium="tactile" emma:mode="ink">
                <msink:context xmlns:msink="http://schemas.microsoft.com/ink/2010/main" type="inkWord" rotatedBoundingBox="8814,12364 8851,12363 8897,13582 8860,13584"/>
              </emma:interpretation>
              <emma:one-of disjunction-type="recognition" id="oneOf6">
                <emma:interpretation id="interp30" emma:lang="en-CA" emma:confidence="0">
                  <emma:literal>|</emma:literal>
                </emma:interpretation>
                <emma:interpretation id="interp31" emma:lang="en-CA" emma:confidence="0">
                  <emma:literal>l</emma:literal>
                </emma:interpretation>
                <emma:interpretation id="interp32" emma:lang="en-CA" emma:confidence="0">
                  <emma:literal>I</emma:literal>
                </emma:interpretation>
                <emma:interpretation id="interp33" emma:lang="en-CA" emma:confidence="0">
                  <emma:literal>1</emma:literal>
                </emma:interpretation>
                <emma:interpretation id="interp34" emma:lang="en-CA" emma:confidence="0">
                  <emma:literal>'</emma:literal>
                </emma:interpretation>
              </emma:one-of>
            </emma:emma>
          </inkml:annotationXML>
          <inkml:trace contextRef="#ctx0" brushRef="#br0" timeOffset="33592">7679 10357 11520,'0'0'5759,"0"-19"-6782,0 38 10110,0-19-8959,0 0 0,0 0 0,0 20 128,0 0-384,0 0 128,0-1 128,0 1 0,0-1-128,0 1 0,0 0 0,0-20 0,0 0 0,0 0 128,0 20-256,0-20 128,0 0 0,0 0 0,0 0 0,0 19 0,0-19-128,0 0 128,0 0 0,0 0 0,0 0-128,0 0 128,0 0 0,0 0 0,0 0 0,0 0 0,20 0 0,-20 20 0,0 0 0,0 19 0,0 1 0,0-21 0,0 20 0,0 21 0,0-2 0,0 22 0,0 17 0,0 2 0,0 0-128,0-1 0,0-20-896,0 2 0,0-22-2176,0-38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33.11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1F51AD1-36A4-4FBC-853D-412E097B70FE}" emma:medium="tactile" emma:mode="ink">
          <msink:context xmlns:msink="http://schemas.microsoft.com/ink/2010/main" type="writingRegion" rotatedBoundingBox="19375,5445 23760,10481 22590,11500 18205,6464"/>
        </emma:interpretation>
      </emma:emma>
    </inkml:annotationXML>
    <inkml:traceGroup>
      <inkml:annotationXML>
        <emma:emma xmlns:emma="http://www.w3.org/2003/04/emma" version="1.0">
          <emma:interpretation id="{4A570EE3-B219-4F89-BB2C-45A7092EF25E}" emma:medium="tactile" emma:mode="ink">
            <msink:context xmlns:msink="http://schemas.microsoft.com/ink/2010/main" type="paragraph" rotatedBoundingBox="19375,5445 23760,10481 22590,11500 18205,6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81AC9B-88BE-4502-AE90-F1180BD66D20}" emma:medium="tactile" emma:mode="ink">
              <msink:context xmlns:msink="http://schemas.microsoft.com/ink/2010/main" type="line" rotatedBoundingBox="19375,5445 23760,10481 22590,11500 18205,6464"/>
            </emma:interpretation>
          </emma:emma>
        </inkml:annotationXML>
        <inkml:traceGroup>
          <inkml:annotationXML>
            <emma:emma xmlns:emma="http://www.w3.org/2003/04/emma" version="1.0">
              <emma:interpretation id="{38A3B187-7178-430B-A1F4-E83DC13B97B1}" emma:medium="tactile" emma:mode="ink">
                <msink:context xmlns:msink="http://schemas.microsoft.com/ink/2010/main" type="inkWord" rotatedBoundingBox="19579,5463 20561,7656 19704,8040 18721,5847">
                  <msink:destinationLink direction="with" ref="{8F8CE2B1-E74A-4770-93D9-EEEFD457B177}"/>
                </msink:context>
              </emma:interpretation>
              <emma:one-of disjunction-type="recognition" id="oneOf0">
                <emma:interpretation id="interp0" emma:lang="en-CA" emma:confidence="0">
                  <emma:literal>-0</emma:literal>
                </emma:interpretation>
                <emma:interpretation id="interp1" emma:lang="en-CA" emma:confidence="0">
                  <emma:literal>to</emma:literal>
                </emma:interpretation>
                <emma:interpretation id="interp2" emma:lang="en-CA" emma:confidence="0">
                  <emma:literal>'0</emma:literal>
                </emma:interpretation>
                <emma:interpretation id="interp3" emma:lang="en-CA" emma:confidence="0">
                  <emma:literal>-o</emma:literal>
                </emma:interpretation>
                <emma:interpretation id="interp4" emma:lang="en-CA" emma:confidence="0">
                  <emma:literal>^0</emma:literal>
                </emma:interpretation>
              </emma:one-of>
            </emma:emma>
          </inkml:annotationXML>
          <inkml:trace contextRef="#ctx0" brushRef="#br0">11282 5220 10112,'-20'0'4992,"0"-20"-5248,20 1 7167,-20 19-6655,20 0 128,-19-20 256,-1 20 0,1 0-768,-1-20 0,-20 20 512,1 20 128,-19 0-256,-2 19 128,1 1-256,-20 18 0,40 21-128,-20-20 128,19 20-128,1 19 128,39 1-128,0-20 0,0-1 0,39-19 0,21 0-128,18-20 0,1-19-256,0-20 0,19 0-128,-19 0 0,19-39 0,-38-1 0,18-39 128,-19 21 0,-39-21 128,19 20 128,-39-40 128,0 21 0,-39-20 0,0 38 0,-1 1-128,1 1 0,-20 18-1408,-1 40 0,21 20-1151,-20 0 127</inkml:trace>
          <inkml:trace contextRef="#ctx0" brushRef="#br0" timeOffset="-508">10218 3861 8448,'-19'0'4224,"19"0"-3712,0 0 7167,19 19-6911,1 21 128,20-1 128,-1 20 128,1 20-1536,18 0 128,2 39 896,18-20 0,-18 1-384,19 19 128,-20-39-384,0 0 128,0-1-256,0 2 128,0-22-896,-19 2 0,-1-21-2304,0 0 0</inkml:trace>
        </inkml:traceGroup>
        <inkml:traceGroup>
          <inkml:annotationXML>
            <emma:emma xmlns:emma="http://www.w3.org/2003/04/emma" version="1.0">
              <emma:interpretation id="{CCFF849E-D134-4628-BB5F-AB85BCE2772A}" emma:medium="tactile" emma:mode="ink">
                <msink:context xmlns:msink="http://schemas.microsoft.com/ink/2010/main" type="inkWord" rotatedBoundingBox="22013,9222 23790,10098 23209,11278 21431,10402">
                  <msink:destinationLink direction="with" ref="{A3E130CE-BB86-4192-B8F4-C84B3829FE61}"/>
                </msink:context>
              </emma:interpretation>
              <emma:one-of disjunction-type="recognition" id="oneOf1">
                <emma:interpretation id="interp5" emma:lang="en-CA" emma:confidence="0">
                  <emma:literal>on</emma:literal>
                </emma:interpretation>
                <emma:interpretation id="interp6" emma:lang="en-CA" emma:confidence="0">
                  <emma:literal>0-17</emma:literal>
                </emma:interpretation>
                <emma:interpretation id="interp7" emma:lang="en-CA" emma:confidence="0">
                  <emma:literal>o,</emma:literal>
                </emma:interpretation>
                <emma:interpretation id="interp8" emma:lang="en-CA" emma:confidence="0">
                  <emma:literal>0-77</emma:literal>
                </emma:interpretation>
                <emma:interpretation id="interp9" emma:lang="en-CA" emma:confidence="0">
                  <emma:literal>0¢</emma:literal>
                </emma:interpretation>
              </emma:one-of>
            </emma:emma>
          </inkml:annotationXML>
          <inkml:trace contextRef="#ctx0" brushRef="#br0" timeOffset="24879">13193 7779 5632,'-20'0'2816,"20"0"-384,0 0 2432,0 0-4480,0 0 127,0 0 385,0 0 128,0 20-1152,20-20 0,-1 19 640,1 1 128,0 20-256,20-1 0,-1 0-512,0 1 0,0 19-1408,1-19 128,18-1-1151,-38-20-1</inkml:trace>
          <inkml:trace contextRef="#ctx0" brushRef="#br0" timeOffset="25407">14235 7976 7680,'-19'0'3840,"19"0"-3200,0 0 6271,0 0-6655,0 19 0,0 1 256,19 39 0,-19-20-640,0 40 128,0-20 256,0 40 128,0-20-256,-19 19 128,19 0-384,-20-19 0,20-20-640,-19-19 0,-1 19-1920,20-20 1</inkml:trace>
          <inkml:trace contextRef="#ctx0" brushRef="#br0" timeOffset="25701">14295 8547 11008,'0'0'5503,"59"0"-6270,-39 0 9470,0 20-8575,-1-1 128,20 21-128,-19-20 128,20 19-384,-1 0 128,-20 1 128,-19-1 0,20-19-128,-20 19 0,-20 0 0,1-19 0,-20 19-384,-21 0 0,2 1-896,-22-1 128,2 1-2048,-1-21 129</inkml:trace>
          <inkml:trace contextRef="#ctx0" brushRef="#br0" timeOffset="23712">13252 7858 7424,'0'-20'3712,"0"20"-3072,0-20 6783,0 20-6911,-20-19 128,0 19 256,1-20 128,-1 20-1280,1 0 0,-21 20 640,-19-1 128,0 21-256,-20 19 0,20 19-256,0-18 128,0 18-128,39-19 0,-19 20 0,39 19 0,0 1-128,39 19 128,1-59-128,38 19 128,-18-19-128,18-19 128,1-21-128,20 1 128,-1-40-256,0-19 128,1-20 0,-41 0 128,2-19-128,-21 18 128,-19-18 0,-1-1 0,-19 1 0,-19 18 128,-20-18-128,-1-1 0,-19 20-768,20 19 128,-21 21-2176,21 19 129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34.8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50F2E35-C9C4-4CA4-AA38-6A14F49501F7}" emma:medium="tactile" emma:mode="ink">
          <msink:context xmlns:msink="http://schemas.microsoft.com/ink/2010/main" type="writingRegion" rotatedBoundingBox="17070,4567 19256,4567 19256,7599 17070,7599"/>
        </emma:interpretation>
      </emma:emma>
    </inkml:annotationXML>
    <inkml:traceGroup>
      <inkml:annotationXML>
        <emma:emma xmlns:emma="http://www.w3.org/2003/04/emma" version="1.0">
          <emma:interpretation id="{B31E9004-48C0-40FC-9C7A-BB27A2B77D69}" emma:medium="tactile" emma:mode="ink">
            <msink:context xmlns:msink="http://schemas.microsoft.com/ink/2010/main" type="paragraph" rotatedBoundingBox="17070,4567 19256,4567 19256,7599 17070,7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13CEA6-B119-4CE0-A8F9-A9BBA0729644}" emma:medium="tactile" emma:mode="ink">
              <msink:context xmlns:msink="http://schemas.microsoft.com/ink/2010/main" type="line" rotatedBoundingBox="17070,4567 19256,4567 19256,7599 17070,7599"/>
            </emma:interpretation>
          </emma:emma>
        </inkml:annotationXML>
        <inkml:traceGroup>
          <inkml:annotationXML>
            <emma:emma xmlns:emma="http://www.w3.org/2003/04/emma" version="1.0">
              <emma:interpretation id="{392A9D27-E92D-4A45-99C7-2AD27D130812}" emma:medium="tactile" emma:mode="ink">
                <msink:context xmlns:msink="http://schemas.microsoft.com/ink/2010/main" type="inkWord" rotatedBoundingBox="16859,7370 18668,4418 19497,4926 17687,7878"/>
              </emma:interpretation>
              <emma:one-of disjunction-type="recognition" id="oneOf0">
                <emma:interpretation id="interp0" emma:lang="en-CA" emma:confidence="0">
                  <emma:literal>O</emma:literal>
                </emma:interpretation>
                <emma:interpretation id="interp1" emma:lang="en-CA" emma:confidence="0">
                  <emma:literal>@</emma:literal>
                </emma:interpretation>
                <emma:interpretation id="interp2" emma:lang="en-CA" emma:confidence="0">
                  <emma:literal>•</emma:literal>
                </emma:interpretation>
                <emma:interpretation id="interp3" emma:lang="en-CA" emma:confidence="0">
                  <emma:literal>☺</emma:literal>
                </emma:interpretation>
                <emma:interpretation id="interp4" emma:lang="en-CA" emma:confidence="0">
                  <emma:literal>g</emma:literal>
                </emma:interpretation>
              </emma:one-of>
            </emma:emma>
          </inkml:annotationXML>
          <inkml:trace contextRef="#ctx0" brushRef="#br0">8683 4964 4352,'0'0'2176,"0"0"-1792,0 0 2304,0-29-2560,0 29 0,30 0 128,-30 0 128,0 0-384,29 0 0,1 0 256,0 0 0,-1 0-384,1-30 128,-1 30-1408,30 0 128</inkml:trace>
          <inkml:trace contextRef="#ctx0" brushRef="#br0" timeOffset="-3920">9845 2896 10624,'-59'0'5248,"39"-20"-4864,20 20 5247,-20 0-5503,20-20 128,0 20 384,-19-19 128,19 19-896,-20 0 128,1 0 384,-1 0 128,-20 39-128,1 0 128,-20 21-384,19 18 128,-18 1-128,18-19 128,20 18-128,-19 1 0,39 0 0,0 19 0,20-19-128,-1 0 128,21 0-128,-1-20 0,20 0 0,0-20 128,0-19-128,20-1 0,20-19 0,-20-19 0,-1-20 0,1-1 128,-20 1-128,1-20 0,-21 19-128,0-19 128,1 0 0,-21 0 0,1-20-128,-1 20 128,-19-20-128,0-19 128,-19 19 0,19 20 0,-20-1-128,-19 2 128,-1-2-128,-18 21 128,18 0-512,-19 19 128,-20-20-512,20 21 128,0 19-1920,-20 0 0,20 19-511,-20 21-1</inkml:trace>
          <inkml:trace contextRef="#ctx0" brushRef="#br0" timeOffset="-3231">9470 4018 7808,'0'-20'3840,"-20"-19"-2176,20 39 3967,20-20-5247,-20 0 128,0 20 384,0-19 128,0 19-1024,0 0 128,0 0 640,-20 19 128,20 1-256,-39 0 0,20 19-256,-21 20 0,1 20-384,-20 20 128,-1 19-128,2-20 128,-2 0-256,-18 1 0,18-21-896,2 1 0,-2-40-2176,41 1 0</inkml:trace>
          <inkml:trace contextRef="#ctx0" brushRef="#br0" timeOffset="-2783">8683 4943 10880,'-20'0'5376,"-19"-19"-6400,39 19 8319,-20 0-7295,20 0 128,-20 0 0,-19 0 0,0 19-256,-1-19 128,0 40 0,-18-1 128,18 20-128,1 20 0,-20 0 0,19-1 128,21 1-128,-1 1 128,40 18-128,-20-39 128,39 20 0,1-40 0,38 0-128,1-39 0,20-19 128,-21-1 0,21-39-128,-20 0 128,0 0-256,-1-39 128,-19-1 0,-19 20 0,-21 0 0,-19 0 0,0 20 0,-19 0 0,-1 20-384,-19 19 128,-1 0-1792,1 20 128,-20 0-1151,19 0 127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20.20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7FBC313-B7E2-4EF8-A5D3-2F408B309003}" emma:medium="tactile" emma:mode="ink">
          <msink:context xmlns:msink="http://schemas.microsoft.com/ink/2010/main" type="inkDrawing" rotatedBoundingBox="15943,10663 21494,10642 21513,15769 15962,15790" semanticType="10" shapeName="Other">
            <msink:sourceLink direction="with" ref="{EE77CA88-CE7A-4C7C-B99C-99650551A575}"/>
            <msink:sourceLink direction="with" ref="{C21D6B72-AB36-4F12-B7BF-D7B2D98EFE83}"/>
            <msink:sourceLink direction="with" ref="{B1935A1F-6B97-401C-BAE4-BE8887C1F875}"/>
          </msink:context>
        </emma:interpretation>
      </emma:emma>
    </inkml:annotationXML>
    <inkml:trace contextRef="#ctx0" brushRef="#br0">8269 6439 3712,'-19'0'1792,"19"-19"-768,0 19 1792,0 0-2816,0 0 128,19 0 128,-19 39 0,0 1-256,20 18 0,-20 41 128,0 19 0,-20 40 0,20 19 128,-19 39-128,-1 1 128,20 0-128,-19 19 128,-1 1 0,20-1 0,20 20-256,-20-20 128,0-39-384,19 0 128,-19-20-1280,20-39 0,-20-39-128,19-41 128</inkml:trace>
    <inkml:trace contextRef="#ctx0" brushRef="#br0" timeOffset="1161">8230 6381 5248,'-39'0'2560,"19"0"-2944,20 0 5120,0 0-4480,0-20 128,0 20 128,0-19 0,20 19-640,0 0 0,-1 0 384,1 0 128,39 0-384,0 0 128,0 0-128,0 19 128,1-19-128,-2 0 0,2 0-128,-2 0 128,2 0-128,-21 20 128,40-20-128,-20 0 128,20 19-128,-1 1 0,1-20 128,-20 0 0,40 0 0,-1 20 0,20-40 0,-19 20 0,39 0 0,-20-20 0,39 1 0,1-1 0,-21 1-128,21-21 128,19 40-128,0-20 0,-39 0-128,19 20 128,-19-19 0,20 19 0,-20 0-128,0-20 0,-20 20 0,20-19 128,-20-1-128,20 20 0,-20-20 0,-20 0 128,0 1 0,1-1 128,0 1-128,-1-21 128,0 20-128,1 1 128,-20-1-128,19 0 0,-39 1 0,20-1 0,-20 20 0,-20-20 0,21 20 128,-41-20 0,20 20 0,-19 0 128,0 0 128,-20-19 128,20 19 0,-20 0 128,0 0 0,0 0 0,0 0-128,0 0 0,19 19-256,-19-19 0,0 20-128,0 0 128,0 19-128,0 1 0,0-1-128,20 20 128,-20 40 0,0-1 0,0 40 0,19 20 0,-19 18 0,0 22 0,0 38 0,-19 0 0,19 0 0,-20 20 0,1-19 0,-1 19 128,20-20-128,-20-19 0,0-1 0,20-19 0,0 0 0,0-40 0,0 1-256,20-20 128,-20-20-512,20-20 0,0-18-1024,-1-22 0</inkml:trace>
    <inkml:trace contextRef="#ctx0" brushRef="#br0" timeOffset="-20325">10553 5495 7040,'-19'0'3456,"38"0"-2304,-19 0 3584,0 0-4353,0 0 1,0 0 640,0 0 0,0 0-1152,0 0 128,-19 19 768,19 1 128,-20 20-128,-19 18 0,19 21-384,-20 0 0,-18 20-256,-2 19 128,2 20-256,-21 20 128,0-21-128,0 21 0,1-20-128,18-20 0,2-39-768,18 0 128,20-21-2048,1-58 129,38 0-257,1-39 0</inkml:trace>
    <inkml:trace contextRef="#ctx0" brushRef="#br0" timeOffset="-11261">11262 5220 8192,'-19'-19'4096,"19"-1"-4096,0 20 7423,0 20-7167,19-20 128,1 19 256,0 21 128,20 19-768,-1 0 128,20 20 512,-20 0 0,40 19-128,-20 0 0,20 1-256,-1-20 128,1 38-256,0 1 0,0-19-128,-21-20 128,2-1-256,-1-18 0,-20-2-512,1-18 128,-21 0-1408,20-21 128,-39 1-1408,20-1 129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23.21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8202 8074 3200,'0'0'1536,"0"0"-1408,0 0 1536,19 0-1408,-19 0 0,20 0 256,-20 19 0,0 1-640,0 0 128,0 0 384,0 19 0,0 0-256,0 1 128,0-1-128,0-19 0,0 19-128,0 1 128,0-1-128,20 1 0,-20-1 0,0 0 128,20-19-256,-20 20 128,0-21 0,0 1 128,0-1 0,0 1 128,0-20 0,0 0 0,19 20 128,-19-20 0,20 0-128,-20 0 128,39-20-256,-19 20 0,19 0-128,1 0 128,-1 0-128,1 0 0,-21 0 0,20 0 0,-19 0 0,20 0 128,-1 0-256,0 0 128,1 0 0,19 20 128,0-20-256,0 0 128,0 20 0,20-20 0,-20 0-128,19 0 128,2 19 0,-2-19 0,20 0 0,1-19 0,19 38 0,-19-19 0,-21 0 0,21 20 0,-1-20 0,21 19 0,-21-19 0,0 0 0,1 0 0,-1-19 0,20 19 0,-19-20 0,19 20 0,1-19 128,-21 19-128,0-20 0,1 20 0,19 0 0,0-20 0,-19 20 0,-1-20 0,-19 20 128,19 0-128,-19-19 0,-1 19 0,-18 0 0,18-20-128,-18 20 128,-2 0 0,22 0 0,-22 20 0,2-20 0,-21 19 0,20-19 128,-19 20-128,-1-20 0,0 0 0,1 0 0,-1 20 0,0-20 0,-19 0 0,0 0 0,19 0 0,-19 0 0,-1 0 0,1 0 0,20 0 0,-40 20 0,39-20 0,-20 0 0,1 0 0,0 0 0,19 0-128,-19 0 128,-1 0 0,1 0 0,0 0-128,0 0 128,0-20 0,-20 20 0,19 0 0,-19 0 128,20 0-128,-20 0 0,19 0 0,-19 0 0,20 0-128,-20 0 128,20 0 0,-20 0 0,20 0-128,-20 0 128,19 0-128,-19 0 128,20 0-128,-20 0 0,19 0-128,-19 0 128,0 0 0,0 0 0,20 0 0,-20 0 128,20 0-128,-20 0 128,20 0-128,-20 0 0,0 0 0,20 0 128,-20 0-128,19-20 128,-19 20-128,20 0 128,-20-20-128,19 20 128,-19 0-128,0 0 0,20 0-512,-20 0 128,0 0-768,0 0 128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43.1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A9D18AF-6BBE-4125-AE23-60B98B6C5032}" emma:medium="tactile" emma:mode="ink">
          <msink:context xmlns:msink="http://schemas.microsoft.com/ink/2010/main" type="inkDrawing" rotatedBoundingBox="16565,8340 17086,8043 17374,8548 16853,8845" hotPoints="16756,8250 16933,8151 17152,8187 17306,8570 16795,8643 16677,8525" semanticType="enclosure" shapeName="Hexagon"/>
        </emma:interpretation>
      </emma:emma>
    </inkml:annotationXML>
    <inkml:trace contextRef="#ctx0" brushRef="#br0">8251 6401 7680,'-20'0'3840,"20"-20"-2944,0 20 3839,0 0-4095,-20 0 0,20-19 0,-20 19 128,1-20-1152,-1 20 128,-19 0 640,-1 0 128,-19 0-512,20 20 128,-1-1 0,-19 1 0,20 20-128,19 18 0,-19 2-128,19-1 128,20-19-128,0 18 0,20-18 0,-1-1 128,21-19-128,-1-1 0,20-19 0,1 0 0,-2-39-128,-18 0 128,-1-20 0,1 0 0,-21 0 0,1 19 128,0-19 128,-20 39 128,0-19 128,0 19 0,0 0 0,0 20 0,0 0 0,20 0 0,-20 40-256,0-1 128,19 0-256,-19 21 0,20-1-256,-1-19 0,1-1-1792,20-20 128,-1 21-767,-20-40-1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55.2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F8CE2B1-E74A-4770-93D9-EEEFD457B177}" emma:medium="tactile" emma:mode="ink">
          <msink:context xmlns:msink="http://schemas.microsoft.com/ink/2010/main" type="inkDrawing" rotatedBoundingBox="18657,9916 19961,7918 19988,7936 18684,9934" semanticType="callout" shapeName="Other">
            <msink:sourceLink direction="with" ref="{38A3B187-7178-430B-A1F4-E83DC13B97B1}"/>
            <msink:sourceLink direction="with" ref="{EE77CA88-CE7A-4C7C-B99C-99650551A575}"/>
          </msink:context>
        </emma:interpretation>
      </emma:emma>
    </inkml:annotationXML>
    <inkml:trace contextRef="#ctx0" brushRef="#br0">11066 6125 5760,'-19'0'2816,"19"0"-1280,0 0 2816,0 0-3840,0 0 128,0 0 639,0 0 1,0 20-1536,-20-20 128,20 0 1024,-19 19 128,19 1-384,-20 20 128,-20 19-384,1 0 0,-20 39-128,-20 20 0,0 0-128,-19 20 128,19 20-128,-20-1 128,1-19-128,20-20 128,-21 0-128,20 0 128,20 0-128,0-19 0,0-20-128,20-1 0,-1-38-256,20-1 128,1-19-768,-1-1 128,20-38-2304,20-1 129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56.31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3E130CE-BB86-4192-B8F4-C84B3829FE61}" emma:medium="tactile" emma:mode="ink">
          <msink:context xmlns:msink="http://schemas.microsoft.com/ink/2010/main" type="inkDrawing" rotatedBoundingBox="20292,7783 22131,9587 22039,9680 20201,7876" semanticType="strikethrough" shapeName="Other">
            <msink:sourceLink direction="with" ref="{CCFF849E-D134-4628-BB5F-AB85BCE2772A}"/>
          </msink:context>
        </emma:interpretation>
      </emma:emma>
    </inkml:annotationXML>
    <inkml:trace contextRef="#ctx0" brushRef="#br0">11361 6046 7168,'-39'0'3584,"39"0"-2432,0-19 4351,0 19-5247,20 0 128,-1-20 256,1 40 0,20-1-768,-1 1 128,0 20 640,21 18 0,-2 21-128,2 20 128,18 19-256,21-20 0,-20 20 0,19-19 0,0 0-128,1-1 0,-1 20-128,1-19 128,19-21-256,-19 1 128,-1 0-128,0 0 128,-19-20-384,0 0 128,-20-20-768,0 1 0,-19-1-1792,-1 0 128,-20-39-511,-19 0 127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0:55.65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E77CA88-CE7A-4C7C-B99C-99650551A575}" emma:medium="tactile" emma:mode="ink">
          <msink:context xmlns:msink="http://schemas.microsoft.com/ink/2010/main" type="inkDrawing" rotatedBoundingBox="18065,10757 18486,9827 19173,10138 18752,11068" hotPoints="19038,10460 18600,10898 18162,10460 18600,10021" semanticType="enclosure" shapeName="Circle">
            <msink:destinationLink direction="with" ref="{97FBC313-B7E2-4EF8-A5D3-2F408B309003}"/>
            <msink:destinationLink direction="with" ref="{8F8CE2B1-E74A-4770-93D9-EEEFD457B177}"/>
          </msink:context>
        </emma:interpretation>
      </emma:emma>
    </inkml:annotationXML>
    <inkml:trace contextRef="#ctx0" brushRef="#br0">9668 8153 10496,'-19'0'5248,"-1"0"-6272,0 0 8191,20 0-7167,0 0 128,0 20-128,-20-20 128,20 19-256,-39 1 128,0 20 0,-1-1 0,-19 40 0,20-1 0,-1 21 0,21 19 0,-21-19 0,40-21 0,20 21-128,19-40 128,1-20 0,19 0 0,20-39 0,-1 0 0,21-39 0,-1 0 0,0-20 0,-19-20 0,-20 0 0,0 0 0,-20 1 128,-39-1 0,0 20 0,-19 0 0,-20 0-256,-1 0 128,1 0-896,0 19 128,-21 1-2048,41 19 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07.23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21D6B72-AB36-4F12-B7BF-D7B2D98EFE83}" emma:medium="tactile" emma:mode="ink">
          <msink:context xmlns:msink="http://schemas.microsoft.com/ink/2010/main" type="inkDrawing" rotatedBoundingBox="17023,13799 17091,12443 18265,12502 18197,13857" hotPoints="18223,13159 17593,13790 16962,13159 17593,12528" semanticType="enclosure" shapeName="Circle">
            <msink:destinationLink direction="with" ref="{97FBC313-B7E2-4EF8-A5D3-2F408B309003}"/>
          </msink:context>
        </emma:interpretation>
      </emma:emma>
    </inkml:annotationXML>
    <inkml:trace contextRef="#ctx0" brushRef="#br0">8664 10692 9344,'-20'0'4608,"-20"20"-5248,40-20 8063,-19 0-7167,19 0 0,-20-20 128,1 20 0,-1 20-512,-20-20 128,1 20 256,0 39 128,-20-20-128,19 40 128,-18 0-128,18-1 0,1 41-128,19-1 128,0 20-128,40-20 128,0-20-256,19 0 128,1 1-128,38-20 0,1-20 0,39-40 128,-20-38-128,0-1 0,21-19 0,-21-1 0,0-38 0,1-1 0,-40-20-128,0 1 128,-20 19-256,-19-19 128,-40-20-128,0-20 0,-19 20 0,-20 0 0,0 39-256,-20 0 128,-19 40-896,0 39 128,-1 59-1664,21 20 129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24.53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50EB2F9-B7F8-4264-B86C-5218C66E8A9C}" emma:medium="tactile" emma:mode="ink">
          <msink:context xmlns:msink="http://schemas.microsoft.com/ink/2010/main" type="writingRegion" rotatedBoundingBox="19371,8430 17725,11010 16673,10339 18319,7759"/>
        </emma:interpretation>
      </emma:emma>
    </inkml:annotationXML>
    <inkml:traceGroup>
      <inkml:annotationXML>
        <emma:emma xmlns:emma="http://www.w3.org/2003/04/emma" version="1.0">
          <emma:interpretation id="{6FCD9B0A-7033-44DD-A587-C9B7B292316B}" emma:medium="tactile" emma:mode="ink">
            <msink:context xmlns:msink="http://schemas.microsoft.com/ink/2010/main" type="paragraph" rotatedBoundingBox="19371,8430 17725,11010 16673,10339 18319,77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51EE40-02EB-43F7-ADBC-5EC0C5EA5B41}" emma:medium="tactile" emma:mode="ink">
              <msink:context xmlns:msink="http://schemas.microsoft.com/ink/2010/main" type="line" rotatedBoundingBox="19371,8430 17725,11010 17135,10634 18781,8054"/>
            </emma:interpretation>
          </emma:emma>
        </inkml:annotationXML>
        <inkml:traceGroup>
          <inkml:annotationXML>
            <emma:emma xmlns:emma="http://www.w3.org/2003/04/emma" version="1.0">
              <emma:interpretation id="{F350FB6D-BE29-4937-AE67-B1FF84EC94DE}" emma:medium="tactile" emma:mode="ink">
                <msink:context xmlns:msink="http://schemas.microsoft.com/ink/2010/main" type="inkWord" rotatedBoundingBox="19371,8430 17725,11010 17135,10634 18781,8054">
                  <msink:destinationLink direction="with" ref="{76BB9CE8-63BE-4DE1-B221-0853B414DDEB}"/>
                </msink:context>
              </emma:interpretation>
              <emma:one-of disjunction-type="recognition" id="oneOf0">
                <emma:interpretation id="interp0" emma:lang="en-CA" emma:confidence="0">
                  <emma:literal>8-0</emma:literal>
                </emma:interpretation>
                <emma:interpretation id="interp1" emma:lang="en-CA" emma:confidence="0">
                  <emma:literal>of O</emma:literal>
                </emma:interpretation>
                <emma:interpretation id="interp2" emma:lang="en-CA" emma:confidence="0">
                  <emma:literal>on O</emma:literal>
                </emma:interpretation>
                <emma:interpretation id="interp3" emma:lang="en-CA" emma:confidence="0">
                  <emma:literal>fond</emma:literal>
                </emma:interpretation>
                <emma:interpretation id="interp4" emma:lang="en-CA" emma:confidence="0">
                  <emma:literal>rot O</emma:literal>
                </emma:interpretation>
              </emma:one-of>
            </emma:emma>
          </inkml:annotationXML>
          <inkml:trace contextRef="#ctx0" brushRef="#br0">10092 4697 4224,'-29'0'2048,"29"-29"-384,0-1 1920,0 30-3072,0 0 0,0 0 128,0 0 128,0 0-1024,0 0 0,0 30 384,29-1 128,-29 1-768,30-1 128,-1 31-1408,-29-1 0</inkml:trace>
          <inkml:trace contextRef="#ctx0" brushRef="#br0" timeOffset="598">9551 5406 7552,'0'20'3712,"-20"-20"-3328,20-20 6527,0 20-6783,0-20 0,0 0 256,0 20 0,0 0-512,-19-19 128,19 19 256,0 19 0,-20 1-128,20 20 0,-39-21-128,19 40 128,0 0-256,-39 0 128,20 20-256,-20 20 128,-20-1-384,0 20 128,0 20-256,0-40 128,21 1-768,18-41 1,0-38-1025,21 0 0</inkml:trace>
          <inkml:trace contextRef="#ctx0" brushRef="#br0" timeOffset="1050">8665 6607 7168,'-20'0'3584,"-19"0"-4096,19 0 5888,20 0-5120,-20 0 0,0 0 255,1 0 1,19 20-512,-20-20 0,-20 0 384,21 20 0,-1 19-384,1 0 128,-1 1-256,0 19 128,0 0-256,1 0 0,19 1 0,0-2 128,19 2-128,1-21 128,20 1-127,-1-1 127,20-20-128,-20-19 128,21-19 0,-21-1 0,20-19 128,-19-1 0,-1 1 0,1-20 0,-1 0 128,-19-1 0,-1 21 0,-19-20 128,0 39-256,0-19 128,-19-1-1,-1 1 1,-19 0-256,19 19 1,0 0-897,0 0 128,1 1-1152,-1 19 0</inkml:trace>
          <inkml:trace contextRef="#ctx0" brushRef="#br0" timeOffset="-798">9984 4776 8320,'-40'0'4096,"21"-40"-3840,-1 20 4095,1 20-4479,-1-39 0,0 20 256,-19-1 0,19 0-128,-20 0 128,1 20-128,0-19 128,-1 38 0,1 21 0,19-1-256,-19 20 128,19 1-128,-19 18 128,39 1-256,0 20 0,0-21-127,19 1 127,1-20 0,0-19 0,39-1-128,-20-20 128,40-19 128,-20 0 128,20-39 0,-20 20 128,0-21 0,1-19 0,-2 0 128,-18 0 0,19-20-256,-40 0 0,-19 20-512,0 0 0,-19 20-1536,-1 39 0</inkml:trace>
        </inkml:traceGroup>
      </inkml:traceGroup>
      <inkml:traceGroup>
        <inkml:annotationXML>
          <emma:emma xmlns:emma="http://www.w3.org/2003/04/emma" version="1.0">
            <emma:interpretation id="{A71CFBB0-F9B1-43BF-8164-A10F581C9397}" emma:medium="tactile" emma:mode="ink">
              <msink:context xmlns:msink="http://schemas.microsoft.com/ink/2010/main" type="line" rotatedBoundingBox="17818,9256 17509,9558 17265,9308 17574,9006"/>
            </emma:interpretation>
          </emma:emma>
        </inkml:annotationXML>
        <inkml:traceGroup>
          <inkml:annotationXML>
            <emma:emma xmlns:emma="http://www.w3.org/2003/04/emma" version="1.0">
              <emma:interpretation id="{439420E2-502D-4A64-8335-4DE92FD4A01C}" emma:medium="tactile" emma:mode="ink">
                <msink:context xmlns:msink="http://schemas.microsoft.com/ink/2010/main" type="inkWord" rotatedBoundingBox="17818,9256 17509,9558 17265,9308 17574,9006"/>
              </emma:interpretation>
              <emma:one-of disjunction-type="recognition" id="oneOf1">
                <emma:interpretation id="interp5" emma:lang="en-CA" emma:confidence="0">
                  <emma:literal>0</emma:literal>
                </emma:interpretation>
                <emma:interpretation id="interp6" emma:lang="en-CA" emma:confidence="0">
                  <emma:literal>O</emma:literal>
                </emma:interpretation>
                <emma:interpretation id="interp7" emma:lang="en-CA" emma:confidence="0">
                  <emma:literal>o</emma:literal>
                </emma:interpretation>
                <emma:interpretation id="interp8" emma:lang="en-CA" emma:confidence="0">
                  <emma:literal>•</emma:literal>
                </emma:interpretation>
                <emma:interpretation id="interp9" emma:lang="en-CA" emma:confidence="0">
                  <emma:literal>.</emma:literal>
                </emma:interpretation>
              </emma:one-of>
            </emma:emma>
          </inkml:annotationXML>
          <inkml:trace contextRef="#ctx0" brushRef="#br0" timeOffset="14623">8665 5683 5888,'0'19'2944,"0"-58"-1280,0 39 2944,0-20-4096,0 20 0,0-20 511,0 1 1,-20-1-1280,20 0 128,-19 1 768,-1-1 0,0 0-384,0 0 128,20 1-384,-39 19 128,19-20-256,0 40 128,0-20-128,-19 0 0,20 39-256,-1-19 0,-20 19 0,40 1 0,-19 19 0,19-20 128,0 20 0,19-19 0,-19-21 128,20 1 0,0-1 1,0-19 127,-1 0-128,20 0 128,1-19 0,-1-20 128,1 19-128,0 0 127,-21 0 1,1-19 0,-1 20 0,1-21 0,-20 20-512,0 1 129,0-1-1281,-20 0 128,1 1-768,19-1 128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09.62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1935A1F-6B97-401C-BAE4-BE8887C1F875}" emma:medium="tactile" emma:mode="ink">
          <msink:context xmlns:msink="http://schemas.microsoft.com/ink/2010/main" type="inkDrawing" rotatedBoundingBox="20662,12133 20691,13654 19564,13675 19536,12155" hotPoints="20723,12906 20050,13579 19377,12906 20050,12233" semanticType="enclosure" shapeName="Circle">
            <msink:destinationLink direction="with" ref="{97FBC313-B7E2-4EF8-A5D3-2F408B309003}"/>
          </msink:context>
        </emma:interpretation>
      </emma:emma>
    </inkml:annotationXML>
    <inkml:trace contextRef="#ctx0" brushRef="#br0">11243 10457 5632,'-20'-20'2816,"1"1"-768,19 19 3200,-20-20-4353,20 20 1,-19-20 512,-1 0 128,1 20-1792,-21-19 0,20 19 1280,-19 0 0,0 0-512,-21 19 128,2 21-384,-2 19 128,21 20-256,-20 39 128,19 0-256,21 0 0,-1 20 0,20 20 0,20-21 0,19 1 0,21-20 0,-2-19 0,2-20-128,18-20 128,21-40-128,-1 1 128,20-20-256,-20-39 128,-19 0-256,20-60 128,-40 20 0,20-39 0,-40-20 0,0 0 128,-39-19 0,0 19 0,-20 20 256,1 0 0,-20 58 0,-21 2 0,-18 18-512,-1 20 128,-20 20-2432,41 40 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08.13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33B71DA-0F0E-4BC4-8DC4-20DF2274B76B}" emma:medium="tactile" emma:mode="ink">
          <msink:context xmlns:msink="http://schemas.microsoft.com/ink/2010/main" type="writingRegion" rotatedBoundingBox="17366,13566 20871,13566 20871,15003 17366,15003"/>
        </emma:interpretation>
      </emma:emma>
    </inkml:annotationXML>
    <inkml:traceGroup>
      <inkml:annotationXML>
        <emma:emma xmlns:emma="http://www.w3.org/2003/04/emma" version="1.0">
          <emma:interpretation id="{1DE0CF17-24C4-465E-AB05-2141EE5FF265}" emma:medium="tactile" emma:mode="ink">
            <msink:context xmlns:msink="http://schemas.microsoft.com/ink/2010/main" type="paragraph" rotatedBoundingBox="17366,13566 20871,13566 20871,15003 17366,15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9890C9-6173-4EE0-A4B6-BB1DC42EB6D3}" emma:medium="tactile" emma:mode="ink">
              <msink:context xmlns:msink="http://schemas.microsoft.com/ink/2010/main" type="line" rotatedBoundingBox="17366,13566 20871,13566 20871,15003 17366,15003"/>
            </emma:interpretation>
          </emma:emma>
        </inkml:annotationXML>
        <inkml:traceGroup>
          <inkml:annotationXML>
            <emma:emma xmlns:emma="http://www.w3.org/2003/04/emma" version="1.0">
              <emma:interpretation id="{084FAF68-31AD-4377-AA79-6652FCC6E63E}" emma:medium="tactile" emma:mode="ink">
                <msink:context xmlns:msink="http://schemas.microsoft.com/ink/2010/main" type="inkWord" rotatedBoundingBox="17366,14314 17996,14314 17996,15003 17366,15003"/>
              </emma:interpretation>
              <emma:one-of disjunction-type="recognition" id="oneOf0">
                <emma:interpretation id="interp0" emma:lang="en-CA" emma:confidence="0">
                  <emma:literal>C</emma:literal>
                </emma:interpretation>
                <emma:interpretation id="interp1" emma:lang="en-CA" emma:confidence="0">
                  <emma:literal>c</emma:literal>
                </emma:interpretation>
                <emma:interpretation id="interp2" emma:lang="en-CA" emma:confidence="0">
                  <emma:literal>[</emma:literal>
                </emma:interpretation>
                <emma:interpretation id="interp3" emma:lang="en-CA" emma:confidence="0">
                  <emma:literal>G</emma:literal>
                </emma:interpretation>
                <emma:interpretation id="interp4" emma:lang="en-CA" emma:confidence="0">
                  <emma:literal>•</emma:literal>
                </emma:interpretation>
              </emma:one-of>
            </emma:emma>
          </inkml:annotationXML>
          <inkml:trace contextRef="#ctx0" brushRef="#br0">8900 12544 9472,'0'0'4736,"0"-20"-3328,0 20 4863,0-19-5631,-19 19 128,19 0 0,-20 0 0,-20 0-1152,1 19 128,-21 1 640,21 0 0,-20 19-384,20 0 0,-20 40 0,19 1 0,21-22-128,-1 2 128,20 18-128,20-18 128,-1-1 0,21-20 0,38 0-512,1-39 128,1-19-2432,18-20 128,20-21-383,-20-19-1</inkml:trace>
        </inkml:traceGroup>
        <inkml:traceGroup>
          <inkml:annotationXML>
            <emma:emma xmlns:emma="http://www.w3.org/2003/04/emma" version="1.0">
              <emma:interpretation id="{EBF0558A-4C09-4CA1-AD82-C29B17BB48D7}" emma:medium="tactile" emma:mode="ink">
                <msink:context xmlns:msink="http://schemas.microsoft.com/ink/2010/main" type="inkWord" rotatedBoundingBox="20202,13566 20871,13566 20871,14846 20202,14846"/>
              </emma:interpretation>
              <emma:one-of disjunction-type="recognition" id="oneOf1">
                <emma:interpretation id="interp5" emma:lang="en-CA" emma:confidence="1">
                  <emma:literal>d</emma:literal>
                </emma:interpretation>
                <emma:interpretation id="interp6" emma:lang="en-CA" emma:confidence="0">
                  <emma:literal>I</emma:literal>
                </emma:interpretation>
                <emma:interpretation id="interp7" emma:lang="en-CA" emma:confidence="0">
                  <emma:literal>a</emma:literal>
                </emma:interpretation>
                <emma:interpretation id="interp8" emma:lang="en-CA" emma:confidence="0">
                  <emma:literal>•</emma:literal>
                </emma:interpretation>
                <emma:interpretation id="interp9" emma:lang="en-CA" emma:confidence="0">
                  <emma:literal>oh</emma:literal>
                </emma:interpretation>
              </emma:one-of>
            </emma:emma>
          </inkml:annotationXML>
          <inkml:trace contextRef="#ctx0" brushRef="#br0" timeOffset="2468">11696 12525 6784,'0'0'3328,"0"-39"-1280,0 39 3199,0-20-4223,0 1 0,0 19 640,0-20 0,-19 0-2048,19 0 128,-20 1 1280,1 19 128,-21 0-640,1 0 128,-20 19-384,19 1 0,-19 39-256,20-19 128,-1 39-256,21-1 0,-1 1 0,20 0 0,20-20 0,-20 0 0,39-20-128,1 0 128,18-19 0,2-40 0,-1-19-128,0-40 0,0 1 128,-20-40 0,20-20-128,-20 0 128,1 0 128,-20 19 0,-20-18 256,0 38 128,0 21 0,0 18 128,-20 41-128,20-1 128,0 40-128,0 19 128,-20 59-384,20 1 0,0 39-128,20 19 0,0 1-512,0-20 128,-1 0-3072,20-39 128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1:55.39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639D52D-D55C-47DA-95DB-61415A9DA6EF}" emma:medium="tactile" emma:mode="ink">
          <msink:context xmlns:msink="http://schemas.microsoft.com/ink/2010/main" type="writingRegion" rotatedBoundingBox="3404,4320 31238,4021 31354,14802 3520,15102"/>
        </emma:interpretation>
      </emma:emma>
    </inkml:annotationXML>
    <inkml:traceGroup>
      <inkml:annotationXML>
        <emma:emma xmlns:emma="http://www.w3.org/2003/04/emma" version="1.0">
          <emma:interpretation id="{B73FE999-C97C-41A1-AB8B-89719245B364}" emma:medium="tactile" emma:mode="ink">
            <msink:context xmlns:msink="http://schemas.microsoft.com/ink/2010/main" type="paragraph" rotatedBoundingBox="3399,4340 31235,3953 31291,7954 3454,83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AB59A1-B60D-41B8-A59B-C3B25A516052}" emma:medium="tactile" emma:mode="ink">
              <msink:context xmlns:msink="http://schemas.microsoft.com/ink/2010/main" type="line" rotatedBoundingBox="3399,4340 31235,3953 31264,6036 3428,6423"/>
            </emma:interpretation>
          </emma:emma>
        </inkml:annotationXML>
        <inkml:traceGroup>
          <inkml:annotationXML>
            <emma:emma xmlns:emma="http://www.w3.org/2003/04/emma" version="1.0">
              <emma:interpretation id="{7607C6D4-7946-4416-BFAE-D1DC738A7412}" emma:medium="tactile" emma:mode="ink">
                <msink:context xmlns:msink="http://schemas.microsoft.com/ink/2010/main" type="inkWord" rotatedBoundingBox="2839,5421 4344,4290 5378,5666 3872,6797"/>
              </emma:interpretation>
              <emma:one-of disjunction-type="recognition" id="oneOf0">
                <emma:interpretation id="interp0" emma:lang="en-CA" emma:confidence="0">
                  <emma:literal>A B</emma:literal>
                </emma:interpretation>
                <emma:interpretation id="interp1" emma:lang="en-CA" emma:confidence="0">
                  <emma:literal>AB</emma:literal>
                </emma:interpretation>
                <emma:interpretation id="interp2" emma:lang="en-CA" emma:confidence="0">
                  <emma:literal>A\3</emma:literal>
                </emma:interpretation>
                <emma:interpretation id="interp3" emma:lang="en-CA" emma:confidence="0">
                  <emma:literal>Ab</emma:literal>
                </emma:interpretation>
                <emma:interpretation id="interp4" emma:lang="en-CA" emma:confidence="0">
                  <emma:literal>aB</emma:literal>
                </emma:interpretation>
              </emma:one-of>
            </emma:emma>
          </inkml:annotationXML>
          <inkml:trace contextRef="#ctx0" brushRef="#br0">1940 4352 8064,'-20'40'3968,"20"-40"-3456,0-20 4095,0 0-4095,20-39 0,-1-20 256,21-39 0,0 0-1024,-1-39 0,20 19 640,19-39 128,-38 39-384,19 1 128,-19 18-128,-1 21 128,-19 19 128,-1 20 0,1 0 128,0 19 0,-20 21-128,0 19 128,0 19-128,0 21 0,20 39-256,-20 19 128,0 20-512,19 20 128,1 39-128,19 1 128,-19-21-256,0 0 128,0-19-256,-1 0 128,1-20-128,-20-39 0,19-20-1024,-19-20 0,0-39-1279,-19-39 127</inkml:trace>
          <inkml:trace contextRef="#ctx0" brushRef="#br0" timeOffset="166">2195 3840 7552,'-39'20'3712,"39"-40"-3840,19 1 5759,-19-1-4991,40-19 128,-1 20 0,0-21 0,21 20-1152,-1-19 0,0 39 0,0 0 0,40 19-2047,-21 1-1</inkml:trace>
          <inkml:trace contextRef="#ctx0" brushRef="#br0" timeOffset="867">2885 3171 6912,'39'-78'3456,"1"38"-1920,-21 20 5375,1 1-6143,19 19 0,1 0 512,-21 0 128,20 0-1792,1 19 128,0 1 1024,-1 0 0,1 0-512,-21 19 128,1 0-256,-1-19 0,-19 39-128,0-20 0,-19 21 0,-1-21 0,1 0-256,-1 1 0,-20-1 0,1-19 128,-1-1-128,20-19 0,1 20 0,19-20 128,19 0 256,1-20 128,20 20-128,-1 0 128,1 0-128,19 0 128,0 20 0,0-20 0,0 59-128,-19-19 0,-1-1 0,0 40 0,-39-20 0,0 0 0,-20 20-128,1-20 128,-40 0-384,0 0 0,0-19-640,-1-21 128,-18 1-896,19-1 0,-1-38-1536,40-1 1</inkml:trace>
          <inkml:trace contextRef="#ctx0" brushRef="#br0" timeOffset="405">3022 3054 10112,'-59'0'4992,"20"-20"-5120,39 20 8447,0 0-8191,0 20 128,0-1 0,19 41 0,-19-1-384,20 20 0,20 19 128,-1 20 0,1 0-384,-21 1 0,1-1-640,-1-20 128,1-19-768,-20 0 0,-20-40-1279,1 0 127</inkml:trace>
        </inkml:traceGroup>
        <inkml:traceGroup>
          <inkml:annotationXML>
            <emma:emma xmlns:emma="http://www.w3.org/2003/04/emma" version="1.0">
              <emma:interpretation id="{0DD231E2-7A31-48B0-8A1F-AF82B6FD9C6A}" emma:medium="tactile" emma:mode="ink">
                <msink:context xmlns:msink="http://schemas.microsoft.com/ink/2010/main" type="inkWord" rotatedBoundingBox="5189,4750 8006,4476 8179,6254 5362,6528"/>
              </emma:interpretation>
              <emma:one-of disjunction-type="recognition" id="oneOf1">
                <emma:interpretation id="interp5" emma:lang="en-CA" emma:confidence="0">
                  <emma:literal>40)</emma:literal>
                </emma:interpretation>
                <emma:interpretation id="interp6" emma:lang="en-CA" emma:confidence="0">
                  <emma:literal>48)</emma:literal>
                </emma:interpretation>
                <emma:interpretation id="interp7" emma:lang="en-CA" emma:confidence="0">
                  <emma:literal>410)</emma:literal>
                </emma:interpretation>
                <emma:interpretation id="interp8" emma:lang="en-CA" emma:confidence="0">
                  <emma:literal>(10)</emma:literal>
                </emma:interpretation>
                <emma:interpretation id="interp9" emma:lang="en-CA" emma:confidence="0">
                  <emma:literal>4%)</emma:literal>
                </emma:interpretation>
              </emma:one-of>
            </emma:emma>
          </inkml:annotationXML>
          <inkml:trace contextRef="#ctx0" brushRef="#br0" timeOffset="1242">3890 3152 10112,'-20'0'4992,"20"0"-5504,0 0 8831,0 0-7807,0 0 128,0 0 0,0 0 128,0 0-1024,0 40 0,0-1 640,0 20 0,-20 0-384,20 39 128,-20-18-128,1 18 0,19 0 0,0-19 0,-20-20 0,20 0 0,0-20 0,0 1 0,0 0-128,20-21 128,-1 1-128,21-1 128,-20-19 0,38 0 0,-18 0 0,39 0 0,0 0-512,-1 0 0,1-19-2688,-20 19 128</inkml:trace>
          <inkml:trace contextRef="#ctx0" brushRef="#br0" timeOffset="2058">4873 2935 8448,'-20'-20'4224,"0"-19"-2432,1 39 4351,-1 0-6015,0 0 128,0 0-128,1 20 128,-20-1-384,19 41 128,0-2 0,0 2 128,1 38-128,19 20 0,0 20 0,0 0 0,19 20-128,1-21 0,20 21 0,-1-40 0,0-20-512,20 1 128,-19-40-640,39-40 0,-20 1-1407,19-40-1</inkml:trace>
          <inkml:trace contextRef="#ctx0" brushRef="#br0" timeOffset="2586">5326 2975 7936,'0'0'3968,"0"19"-4608,19-19 6399,-19 0-5247,20 20 0,0 20 256,0 18 128,19 22-1152,0-2 0,21 20 640,-21 1 0,20 19-256,0 20 128,-19-20-256,-1 0 0,-19 20 0,-20-19 128,-20-1-128,-19-20 0,-1-38-128,1-21 0,-20-20-256,0-38 0,19-40-128,1-39 128,0-1-128,19-39 0,20 0 128,0 20 128,20 0 384,-1 0 0,60 19-128,-20 0 128,20 20-512,-20 40 0,0 0-1663,0-1-1</inkml:trace>
          <inkml:trace contextRef="#ctx0" brushRef="#br0" timeOffset="2998">6173 2699 7296,'0'0'3584,"0"20"-3200,19-20 5119,-19 19-4607,40 1 0,-20 39 256,19 0 128,20 20-1664,-19 0 0,18 19 1024,-18 1 0,-1 19-384,1 20 0,-21-20-256,1 20 128,-20-20-256,0-20 0,-20 40-896,-19-20 128,-20-19-1792,0-21 1</inkml:trace>
        </inkml:traceGroup>
        <inkml:traceGroup>
          <inkml:annotationXML>
            <emma:emma xmlns:emma="http://www.w3.org/2003/04/emma" version="1.0">
              <emma:interpretation id="{7FEA4E89-57E1-45D2-A74F-47699F7F94D7}" emma:medium="tactile" emma:mode="ink">
                <msink:context xmlns:msink="http://schemas.microsoft.com/ink/2010/main" type="inkWord" rotatedBoundingBox="8097,5560 8385,5009 8816,5235 8528,5785"/>
              </emma:interpretation>
              <emma:one-of disjunction-type="recognition" id="oneOf2">
                <emma:interpretation id="interp10" emma:lang="en-CA" emma:confidence="1">
                  <emma:literal>=</emma:literal>
                </emma:interpretation>
                <emma:interpretation id="interp11" emma:lang="en-CA" emma:confidence="0">
                  <emma:literal>t</emma:literal>
                </emma:interpretation>
                <emma:interpretation id="interp12" emma:lang="en-CA" emma:confidence="0">
                  <emma:literal>x</emma:literal>
                </emma:interpretation>
                <emma:interpretation id="interp13" emma:lang="en-CA" emma:confidence="0">
                  <emma:literal>X</emma:literal>
                </emma:interpretation>
                <emma:interpretation id="interp14" emma:lang="en-CA" emma:confidence="0">
                  <emma:literal>E</emma:literal>
                </emma:interpretation>
              </emma:one-of>
            </emma:emma>
          </inkml:annotationXML>
          <inkml:trace contextRef="#ctx0" brushRef="#br0" timeOffset="3567">6763 3781 9856,'-39'39'4864,"58"-59"-7552,1 20 10367,0-19-7679,19 19 0,40-20-1152,19 20 0,-19-19-767,0-1 127</inkml:trace>
          <inkml:trace contextRef="#ctx0" brushRef="#br0" timeOffset="3396">6803 3349 7552,'0'0'3712,"0"0"-3456,19 0 4863,1-20-5119,0 20 128,0 0-128,19 0 0,20 20-256,0-20 1,20 19-1793,-20 1 128,-20-20-128,20 19 0</inkml:trace>
        </inkml:traceGroup>
        <inkml:traceGroup>
          <inkml:annotationXML>
            <emma:emma xmlns:emma="http://www.w3.org/2003/04/emma" version="1.0">
              <emma:interpretation id="{C39B9341-C02E-4402-85CE-D12A1EE9805C}" emma:medium="tactile" emma:mode="ink">
                <msink:context xmlns:msink="http://schemas.microsoft.com/ink/2010/main" type="inkWord" rotatedBoundingBox="12254,4542 18320,4458 18340,5889 12274,5973"/>
              </emma:interpretation>
              <emma:one-of disjunction-type="recognition" id="oneOf3">
                <emma:interpretation id="interp15" emma:lang="en-CA" emma:confidence="0">
                  <emma:literal>flat.</emma:literal>
                </emma:interpretation>
                <emma:interpretation id="interp16" emma:lang="en-CA" emma:confidence="0">
                  <emma:literal>flay.</emma:literal>
                </emma:interpretation>
                <emma:interpretation id="interp17" emma:lang="en-CA" emma:confidence="0">
                  <emma:literal>flan.</emma:literal>
                </emma:interpretation>
                <emma:interpretation id="interp18" emma:lang="en-CA" emma:confidence="0">
                  <emma:literal>flak.</emma:literal>
                </emma:interpretation>
                <emma:interpretation id="interp19" emma:lang="en-CA" emma:confidence="0">
                  <emma:literal>flam.</emma:literal>
                </emma:interpretation>
              </emma:one-of>
            </emma:emma>
          </inkml:annotationXML>
          <inkml:trace contextRef="#ctx0" brushRef="#br0" timeOffset="20521">10821 3526 9344,'-30'29'4608,"30"1"-3456,-30-30 4607,30 0-5887,0 0 128,30 0-1536,-30 0 128,30 59-383,-1-59-1</inkml:trace>
          <inkml:trace contextRef="#ctx0" brushRef="#br0" timeOffset="13543">7492 3546 7936,'-39'20'3968,"58"-20"-4224,-19 0 7167,20 0-6399,20 0 128,18 19 0,41 2 128,-20-21-1280,19 19 128,20-19-512,0 0 0,40 20-1663,-40-1-1</inkml:trace>
          <inkml:trace contextRef="#ctx0" brushRef="#br0" timeOffset="13329">8417 2443 8192,'-78'0'4096,"18"0"-2688,60 0 4223,-19 20-5375,-21-20 0,21 19 0,-1 21 0,-19-20-384,19 19 128,0 20 128,-19 0 0,20 40-128,-1 19 128,0 20-128,0-20 0,20 39 0,-19 1 0,19 19-256,0 0 128,0-20-384,0 21 0,19-60-256,-19-20 128,0-19-1023,20-40 127,0-19-896,-20-59 128</inkml:trace>
          <inkml:trace contextRef="#ctx0" brushRef="#br0" timeOffset="13884">9067 2817 9344,'-19'0'4608,"-1"0"-5248,20 0 7807,-19 0-7039,19 0 128,-20 20 0,0-20 0,0 59-384,-19 0 0,0 40 256,0-21 0,19 40-128,-20 0 0,21 1-128,19 18 128,-20 21-128,20-40 0,0 0-256,20-19 128,-1-1-896,1-39 128,20-40-895,19-19 127,-1-39-768,41 0 0</inkml:trace>
          <inkml:trace contextRef="#ctx0" brushRef="#br0" timeOffset="14293">9560 3467 10112,'-20'0'4992,"1"-40"-7424,19 40 10367,-20-20-7807,1 20 0,19-19 0,-20 19 128,-20 0-384,1 19 128,-1 21 0,-19 19 0,20 40-256,-1-1 128,21-19-256,-1-20 0,20 0-128,0 0 128,0-39-128,39-1 0,-19 1 128,20-20 128,-1-20 0,-20 1 128,21-20 128,-20-21 128,19 21 0,-19-20 128,0 0 0,0-20 0,19 20 128,-39 0 0,19 20 0,-19-1 128,20 20-128,-20 0 128,20 40-256,-20 0 128,20 0-768,-20 0 0,19 38-1152,1-18 0,0 19-1151,-1 0-1</inkml:trace>
          <inkml:trace contextRef="#ctx0" brushRef="#br0" timeOffset="14540">9776 2876 11136,'0'20'5503,"39"-1"-7038,-19 1 10750,0 20-9087,19-1 0,0 20 0,1 0 0,-1 20-256,1-1 128,-1 21-128,-19 0 0,19 19-256,-39-20 128,0 1-640,0-21 0,-39 1-2304,0 0 129</inkml:trace>
        </inkml:traceGroup>
        <inkml:traceGroup>
          <inkml:annotationXML>
            <emma:emma xmlns:emma="http://www.w3.org/2003/04/emma" version="1.0">
              <emma:interpretation id="{0DE08DCD-A2C7-4D50-888D-E655D1B2223F}" emma:medium="tactile" emma:mode="ink">
                <msink:context xmlns:msink="http://schemas.microsoft.com/ink/2010/main" type="inkWord" rotatedBoundingBox="13122,4591 14685,4680 14609,6009 13047,5921"/>
              </emma:interpretation>
              <emma:one-of disjunction-type="recognition" id="oneOf4">
                <emma:interpretation id="interp20" emma:lang="en-CA" emma:confidence="0">
                  <emma:literal>1 t</emma:literal>
                </emma:interpretation>
                <emma:interpretation id="interp21" emma:lang="en-CA" emma:confidence="0">
                  <emma:literal>It</emma:literal>
                </emma:interpretation>
                <emma:interpretation id="interp22" emma:lang="en-CA" emma:confidence="0">
                  <emma:literal>it</emma:literal>
                </emma:interpretation>
                <emma:interpretation id="interp23" emma:lang="en-CA" emma:confidence="0">
                  <emma:literal>H</emma:literal>
                </emma:interpretation>
                <emma:interpretation id="interp24" emma:lang="en-CA" emma:confidence="0">
                  <emma:literal>lt</emma:literal>
                </emma:interpretation>
              </emma:one-of>
            </emma:emma>
          </inkml:annotationXML>
          <inkml:trace contextRef="#ctx0" brushRef="#br0" timeOffset="20906">11685 2836 9344,'-38'19'4608,"18"1"-4224,20 0 7167,0 0-7551,-20 39 0,20 0 0,0 19 128,0 120-384,0-21 128,0 0-768,0 0 128,0-39-1920,0 0 1</inkml:trace>
          <inkml:trace contextRef="#ctx0" brushRef="#br0" timeOffset="21259">12198 3663 7040,'0'0'3456,"19"-39"-2176,1 39 4351,0-20-5119,39-19 0,-20 19 128,40 0 0,20 0-1024,-20 1 128,19 19 384,0 0 128,-19 19-1024,20-19 128,-20 20-1791,-1-20-1</inkml:trace>
          <inkml:trace contextRef="#ctx0" brushRef="#br0" timeOffset="21465">12907 2856 11008,'-20'0'5503,"1"40"-7294,19-21 9726,0 21-7935,0-1 0,-20 59 0,20 1 0,0 19-256,0 19 0,20 1-512,-20 0 128,0-20-2176,19-20 1</inkml:trace>
        </inkml:traceGroup>
        <inkml:traceGroup>
          <inkml:annotationXML>
            <emma:emma xmlns:emma="http://www.w3.org/2003/04/emma" version="1.0">
              <emma:interpretation id="{A4C2F9EB-E408-42BB-9487-86EFE370046B}" emma:medium="tactile" emma:mode="ink">
                <msink:context xmlns:msink="http://schemas.microsoft.com/ink/2010/main" type="inkWord" rotatedBoundingBox="15161,5571 15909,4283 16531,4644 15783,5932"/>
              </emma:interpretation>
              <emma:one-of disjunction-type="recognition" id="oneOf5">
                <emma:interpretation id="interp25" emma:lang="en-CA" emma:confidence="1">
                  <emma:literal>x</emma:literal>
                </emma:interpretation>
                <emma:interpretation id="interp26" emma:lang="en-CA" emma:confidence="0">
                  <emma:literal>+</emma:literal>
                </emma:interpretation>
                <emma:interpretation id="interp27" emma:lang="en-CA" emma:confidence="0">
                  <emma:literal>4</emma:literal>
                </emma:interpretation>
                <emma:interpretation id="interp28" emma:lang="en-CA" emma:confidence="0">
                  <emma:literal>y</emma:literal>
                </emma:interpretation>
                <emma:interpretation id="interp29" emma:lang="en-CA" emma:confidence="0">
                  <emma:literal>☺</emma:literal>
                </emma:interpretation>
              </emma:one-of>
            </emma:emma>
          </inkml:annotationXML>
          <inkml:trace contextRef="#ctx0" brushRef="#br0" timeOffset="22156">13733 3663 8192,'-19'0'4096,"38"20"-5632,1-1 7295,0-19-5759,39 20 0,40-20-255,-21 0 127,40-20-768,21 1 0,37-21-1152,-38 1 128</inkml:trace>
          <inkml:trace contextRef="#ctx0" brushRef="#br0" timeOffset="21920">14738 2856 4992,'0'-59'2432,"19"-20"-1024,1 59 1536,-20 20-1920,-20-19 0,20 19 384,-19 0 127,-21 0-1791,21 0 1,-20 19 1278,-1 1 129,20 20-640,-38-1 128,18 20-256,0 39 0,1-19-384,0 39 0,0 1-384,-1 18 128,21 1-256,19 0 0,0-20-256,-20-19 0,20-21-639,20-18 127,-20-2-896,0-38 0</inkml:trace>
        </inkml:traceGroup>
        <inkml:traceGroup>
          <inkml:annotationXML>
            <emma:emma xmlns:emma="http://www.w3.org/2003/04/emma" version="1.0">
              <emma:interpretation id="{F0D2CDE1-43AC-4DCA-84CD-9A8D3699C2DC}" emma:medium="tactile" emma:mode="ink">
                <msink:context xmlns:msink="http://schemas.microsoft.com/ink/2010/main" type="inkWord" rotatedBoundingBox="16528,4528 18367,4628 18297,5919 16458,5819"/>
              </emma:interpretation>
              <emma:one-of disjunction-type="recognition" id="oneOf6">
                <emma:interpretation id="interp30" emma:lang="en-CA" emma:confidence="0">
                  <emma:literal>[3)</emma:literal>
                </emma:interpretation>
                <emma:interpretation id="interp31" emma:lang="en-CA" emma:confidence="0">
                  <emma:literal>[1))</emma:literal>
                </emma:interpretation>
                <emma:interpretation id="interp32" emma:lang="en-CA" emma:confidence="0">
                  <emma:literal>(10)</emma:literal>
                </emma:interpretation>
                <emma:interpretation id="interp33" emma:lang="en-CA" emma:confidence="0">
                  <emma:literal>(s)</emma:literal>
                </emma:interpretation>
                <emma:interpretation id="interp34" emma:lang="en-CA" emma:confidence="0">
                  <emma:literal>[10)</emma:literal>
                </emma:interpretation>
              </emma:one-of>
            </emma:emma>
          </inkml:annotationXML>
          <inkml:trace contextRef="#ctx0" brushRef="#br0" timeOffset="22911">15860 3526 7680,'0'-39'3840,"20"19"-4096,0 20 7807,-20-20-7167,19 20 0,1 20 256,0-20 128,-1 20-896,20-20 0,1 39 640,-1-19 0,-19 19-256,19 0 128,-19 1-256,-1-1 128,-19 1-256,20-1 128,-40 0-256,1 20 128,-21-39-384,1 19 0,-20 1-768,0-1 128,-19-19-1920,-21-1 129</inkml:trace>
          <inkml:trace contextRef="#ctx0" brushRef="#br0" timeOffset="23357">16392 2816 7552,'0'-19'3712,"40"19"-2688,-21 0 5119,1 19-5631,20-19 128,-1 40 128,0 0 128,20 18-1280,0-18 128,-19 38 640,-1 1 128,-19 0-384,-1 0 128,-19 19-256,0 1 0,-19 19-256,-20-19 128,-1 19-640,-19-40 128,0 1-1536,0-20 129,20-39-769,-40-40 128</inkml:trace>
          <inkml:trace contextRef="#ctx0" brushRef="#br0" timeOffset="22440">15466 2778 10752,'-98'0'5376,"39"0"-7680,39 0 10495,1 0-8191,-1 20 0,0-20 0,-19 39 128,-1 21-256,1-2 128,19 21 0,-19 20 0,19-21 0,0 21 0,0-1-128,20 21 128,-19-21-128,38-19 0,-19 0-512,20-20 128,20-20-512,-1 0 128,0-19-1024,60-20 1,-20-39-641,20 19 0</inkml:trace>
          <inkml:trace contextRef="#ctx0" brushRef="#br0" timeOffset="22663">15820 2935 9728,'-39'19'4864,"19"-19"-6528,20 0 9599,-19 20-7935,19 0 0,0 39 0,-20 0 128,20 20-256,-20 19 128,20 1 0,-20 0 0,20 19-256,0-20 0,-19-19-640,19-20 0,0-20-1663,0 0-1,0-19 0,19-20 0</inkml:trace>
        </inkml:traceGroup>
        <inkml:traceGroup>
          <inkml:annotationXML>
            <emma:emma xmlns:emma="http://www.w3.org/2003/04/emma" version="1.0">
              <emma:interpretation id="{E7574B0C-A5B1-4F0F-83D1-95233AFE9F73}" emma:medium="tactile" emma:mode="ink">
                <msink:context xmlns:msink="http://schemas.microsoft.com/ink/2010/main" type="inkWord" rotatedBoundingBox="21035,4439 25284,4478 25270,6000 21021,5962"/>
              </emma:interpretation>
              <emma:one-of disjunction-type="recognition" id="oneOf7">
                <emma:interpretation id="interp35" emma:lang="en-CA" emma:confidence="0">
                  <emma:literal>fed-3th</emma:literal>
                </emma:interpretation>
                <emma:interpretation id="interp36" emma:lang="en-CA" emma:confidence="0">
                  <emma:literal>fig-3th</emma:literal>
                </emma:interpretation>
                <emma:interpretation id="interp37" emma:lang="en-CA" emma:confidence="0">
                  <emma:literal>fled-3th</emma:literal>
                </emma:interpretation>
                <emma:interpretation id="interp38" emma:lang="en-CA" emma:confidence="0">
                  <emma:literal>t.3tk</emma:literal>
                </emma:interpretation>
                <emma:interpretation id="interp39" emma:lang="en-CA" emma:confidence="0">
                  <emma:literal>flay-3th</emma:literal>
                </emma:interpretation>
              </emma:one-of>
            </emma:emma>
          </inkml:annotationXML>
          <inkml:trace contextRef="#ctx0" brushRef="#br0" timeOffset="25264">19622 3487 7680,'-79'0'3840,"59"0"-5504,20 0 7808,20 0-6144,19 0 0,21 0 0,-2 0 0,21 19-256,19-38 128,20 19-1280,-19-20 0,19 20-640,-20-20 128</inkml:trace>
          <inkml:trace contextRef="#ctx0" brushRef="#br0" timeOffset="25045">20567 2659 6656,'0'0'3328,"0"-19"-1920,-20 19 4607,20 0-5503,-19 0 128,-1 0 256,1 19 0,-21-19-1152,-19 20 0,0 20 768,0 18 0,-1 21-512,2 40 128,-2-1-512,1 0 0,20 40-384,19 0 0,0-21-384,1-18 1,-1-21-1025,20-19 128,20-20-128,-1-20 0</inkml:trace>
          <inkml:trace contextRef="#ctx0" brushRef="#br0" timeOffset="25530">20881 2935 10496,'-79'-39'5248,"60"19"-7040,-1 20 10751,20 0-8959,-19 0 128,-1 0 0,-20 39 0,21 1-256,-21 38 128,20-18 0,0 38 128,-19 0-256,19 20 128,0 1-384,20-21 128,-19 1-640,19-21 128,0-18-896,39-21 128,-19-20-1279,39-19-1</inkml:trace>
          <inkml:trace contextRef="#ctx0" brushRef="#br0" timeOffset="25800">21393 3250 7808,'-39'0'3840,"20"0"-3328,19-19 6399,-20 19-6527,0-20 128,20 20 0,-20 0 128,1 0-896,-1 20 0,-19 19 384,19 1 128,-20-1-512,21 20 128,-1-20-384,20 1 0,20 19-384,-1-39 128,1 19-640,20-39 129,-1 19-1153,0-38 128</inkml:trace>
          <inkml:trace contextRef="#ctx0" brushRef="#br0" timeOffset="26498">21826 2738 9344,'-19'0'4608,"19"0"-5376,19 0 8575,-19 0-7423,0 20 128,20-1 128,0 21 0,0 19-768,-1 0 0,21 20 512,-20 0 0,-1-1-256,20 1 128,-19 39-128,-20-19 0,0-1-128,0 20 0,0-19-256,0-20 0,-20-1-512,1 1 128,-1-40-1152,1 21 128,-21-41-1279,20 20-1</inkml:trace>
          <inkml:trace contextRef="#ctx0" brushRef="#br0" timeOffset="26647">22831 3546 9216,'0'30'4608,"0"-30"-4608,0 0 7807,0 0-7807,0 0 0,0 0-768,0 0 128,0 0-640,30 0 0,-1 0-1407,1-30-1</inkml:trace>
          <inkml:trace contextRef="#ctx0" brushRef="#br0" timeOffset="27136">23540 2738 9984,'0'0'4992,"40"20"-6528,-21-20 9087,1 19-7295,19 1 0,-19 20 128,19-21 128,-19 40-640,19-19 0,-39-1 384,0 0 0,0-19-256,-20 19 128,-19 1-256,0-1 0,-1 0-128,1 1 128,0-1-256,-1-19 128,1-1 128,19-19 0,20 20 256,0-20 128,0 20 256,20-20 0,0 20 0,-1-1 128,21 1-256,-20 19 128,19-19-256,-20 39 128,1 0-384,0 0 0,-20 0 0,0 0 0,-20-19-256,0 18 0,1-18-384,-1-1 0,1 0-1152,-21-19 128,1 0-1408,19-20 1</inkml:trace>
          <inkml:trace contextRef="#ctx0" brushRef="#br0" timeOffset="27442">24484 3407 9984,'-39'0'4992,"59"-19"-6272,-1 19 8447,21 0-7167,-1 0 0,20-20 0,20 20 128,0 20-384,-1-20 128,1 19-640,-20-19 0,20 20-1152,-40-1 1,0-19-641,1 0 0</inkml:trace>
          <inkml:trace contextRef="#ctx0" brushRef="#br0" timeOffset="27639">24917 2876 11520,'-19'0'5759,"19"20"-7806,0-1 11774,-20 1-9727,20 39 0,0 20 0,-20-1 0,1 21-512,19 39 0,0-20-1408,-20 0 128,20-19-1280,0-21 1</inkml:trace>
        </inkml:traceGroup>
        <inkml:traceGroup>
          <inkml:annotationXML>
            <emma:emma xmlns:emma="http://www.w3.org/2003/04/emma" version="1.0">
              <emma:interpretation id="{ACBC8E3E-3350-497A-820E-7F1C6CBCABC0}" emma:medium="tactile" emma:mode="ink">
                <msink:context xmlns:msink="http://schemas.microsoft.com/ink/2010/main" type="inkWord" rotatedBoundingBox="27078,4515 31217,4246 31319,5811 27180,6081"/>
              </emma:interpretation>
              <emma:one-of disjunction-type="recognition" id="oneOf8">
                <emma:interpretation id="interp40" emma:lang="en-CA" emma:confidence="0">
                  <emma:literal>fid.}</emma:literal>
                </emma:interpretation>
                <emma:interpretation id="interp41" emma:lang="en-CA" emma:confidence="0">
                  <emma:literal>fed.}</emma:literal>
                </emma:interpretation>
                <emma:interpretation id="interp42" emma:lang="en-CA" emma:confidence="0">
                  <emma:literal>tidy.}</emma:literal>
                </emma:interpretation>
                <emma:interpretation id="interp43" emma:lang="en-CA" emma:confidence="0">
                  <emma:literal>fed?}</emma:literal>
                </emma:interpretation>
                <emma:interpretation id="interp44" emma:lang="en-CA" emma:confidence="0">
                  <emma:literal>fids.}</emma:literal>
                </emma:interpretation>
              </emma:one-of>
            </emma:emma>
          </inkml:annotationXML>
          <inkml:trace contextRef="#ctx0" brushRef="#br0" timeOffset="28239">25765 3506 8064,'-79'20'3968,"40"-20"-3200,39 0 6783,-20 0-7551,20 0 128,20 0-128,-1 19 128,41-19-128,-1 0 0,39 20-384,0-1 0,20 1-1152,0-20 128,0 0-1151,0 0-1</inkml:trace>
          <inkml:trace contextRef="#ctx0" brushRef="#br0" timeOffset="28015">26611 2856 8704,'-39'-20'4352,"0"0"-4352,39 20 7167,-20-19-6783,20 19 128,0 0 128,-40 0 128,21 0-1024,-1 19 128,-20 1 512,-18 40 0,18 18-256,-19 20 0,20 1-256,-1 19 0,1 0-256,-1 20 0,20 0-512,20-20 0,-19-39-640,19 0 0,0-20-1279,0-20 127</inkml:trace>
          <inkml:trace contextRef="#ctx0" brushRef="#br0" timeOffset="28547">27025 2915 8064,'-19'-19'3968,"19"-1"-3328,0 20 6783,0 0-6911,0 0 128,0 0 0,-20 20 128,1-1-1024,-1 41 0,-20-2 512,21 2 128,-1 18-512,-20 1 0,20 20-768,1-1 128,19-19-768,-20 19 128,20-19-1407,0 0-1</inkml:trace>
          <inkml:trace contextRef="#ctx0" brushRef="#br0" timeOffset="33690">27596 3328 7040,'0'0'3456,"0"-19"-2432,0 19 3456,0-20-4096,0 20 127,0-19 257,-20-1 128,20 0-1152,-19 20 128,-1-20 512,-20 20 128,21 0-256,-20 20 128,19 0-256,-20 0 0,1 19-128,0 0 128,-1 20-128,20-20 0,1 21-128,-1-1 128,20 19-128,20-38 128,-1-1-128,1-19 0,20-20 0,-21-20 0,20 0 0,1-39 128,19 0-128,0-19 128,0-21 0,20-19 0,-20-20 0,-19 20 0,-1 0 128,0 20 128,-39 0 128,0 39 0,0-1 0,0 21 0,-19 39 0,-1 20 0,20-1-128,-19 21 0,19 19-256,0 39 0,-20 1 0,20 19 0,0 0-128,0 0 128,0 0-384,20 0 128,-1-20-1280,-19-19 128,39 0-1407,-19-40 127</inkml:trace>
          <inkml:trace contextRef="#ctx0" brushRef="#br0" timeOffset="29347">28128 2640 9856,'-20'-20'4864,"40"20"-6272,0 0 8575,-20 0-7039,19 0 128,1 20 128,19-1 128,-20 1-384,21 20 0,0 18 384,-21 2 0,1 18 0,-20 1 0,19 0-128,-19-1 0,-19 2-384,19 18 128,-20 1-512,-19-1 128,-1 0-640,1 1 128,0 0-1152,0-21 0,-21-19-1151,21-20 127</inkml:trace>
          <inkml:trace contextRef="#ctx0" brushRef="#br0" timeOffset="29548">28787 3388 10368,'-30'0'5120,"60"88"-8832,-30-58 9471,0 0-9470,29-30-1,1 29-640,-30 1 128</inkml:trace>
          <inkml:trace contextRef="#ctx0" brushRef="#br0" timeOffset="30093">29446 2680 8576,'0'0'4224,"20"-20"-4352,-20 20 8319,20 0-7679,19 20 0,0-20 384,0 19 128,1 21-1280,-1-20 128,-19 19 640,0 0 128,-1 1-384,-19-1 128,0 0-512,0 1 128,-19-1-384,-1 0 128,-19 1-128,-1-1 128,1-19-256,19 19 128,-19-19 128,0 0 0,19-20 256,0 0 128,20 20 0,-19-1 0,38-19 256,-19 20 0,20-20 0,20 19 0,-21 20 0,20-19 0,-19 79 0,-1-40 0,-19 19-384,-19 1 0,-1 0-384,-19-20 0,0 0-1024,-20 0 128,-20 0-2048,0-39 129</inkml:trace>
        </inkml:traceGroup>
      </inkml:traceGroup>
      <inkml:traceGroup>
        <inkml:annotationXML>
          <emma:emma xmlns:emma="http://www.w3.org/2003/04/emma" version="1.0">
            <emma:interpretation id="{EE279653-1A36-48E6-952A-B92DCC919A3E}" emma:medium="tactile" emma:mode="ink">
              <msink:context xmlns:msink="http://schemas.microsoft.com/ink/2010/main" type="line" rotatedBoundingBox="3567,6578 30546,6288 30564,8010 3585,8300"/>
            </emma:interpretation>
          </emma:emma>
        </inkml:annotationXML>
        <inkml:traceGroup>
          <inkml:annotationXML>
            <emma:emma xmlns:emma="http://www.w3.org/2003/04/emma" version="1.0">
              <emma:interpretation id="{2BBF8AD1-FA28-416F-B934-449D9CBB5D5B}" emma:medium="tactile" emma:mode="ink">
                <msink:context xmlns:msink="http://schemas.microsoft.com/ink/2010/main" type="inkWord" rotatedBoundingBox="3587,6554 17958,6616 17951,8262 3580,8200"/>
              </emma:interpretation>
              <emma:one-of disjunction-type="recognition" id="oneOf9">
                <emma:interpretation id="interp45" emma:lang="en-CA" emma:confidence="0">
                  <emma:literal>ABL(8')=.flo)3+1bt</emma:literal>
                </emma:interpretation>
                <emma:interpretation id="interp46" emma:lang="en-CA" emma:confidence="0">
                  <emma:literal>A BL-80s-flay-stab)</emma:literal>
                </emma:interpretation>
                <emma:interpretation id="interp47" emma:lang="en-CA" emma:confidence="0">
                  <emma:literal>A BL-80s-flab-stab)</emma:literal>
                </emma:interpretation>
                <emma:interpretation id="interp48" emma:lang="en-CA" emma:confidence="0">
                  <emma:literal>A BL-80s-flax-stab)</emma:literal>
                </emma:interpretation>
                <emma:interpretation id="interp49" emma:lang="en-CA" emma:confidence="0">
                  <emma:literal>ABL(8'1=.flo)3+1bt</emma:literal>
                </emma:interpretation>
              </emma:one-of>
            </emma:emma>
          </inkml:annotationXML>
          <inkml:trace contextRef="#ctx0" brushRef="#br0" timeOffset="35987">2096 6144 7680,'-19'0'3840,"19"0"-3200,0-20 3839,0-19-3967,0-20 0,0 0 128,19-40 0,1 1-896,20 0 0,-1-20 512,20-20 128,0 20-384,-19 0 128,-1 19-128,1 21 0,-20 18 0,-1 2 128,1 18 128,0 20 0,-20 0 128,20 1 0,-20 19-128,0 19 128,0 21-128,19 19 128,-19 40-384,0-1 128,0 20-256,20 0 0,-20 0-384,19-19 128,-19-1-640,0 0 0,0-19-640,0 0 1,0-20-1025,0-20 128</inkml:trace>
          <inkml:trace contextRef="#ctx0" brushRef="#br0" timeOffset="36178">2255 5534 8320,'0'20'4096,"20"-20"-4736,-1 0 7679,1 0-7039,20-20 128,-1 20 0,0-19 0,40-1-2560,19 20 1</inkml:trace>
          <inkml:trace contextRef="#ctx0" brushRef="#br0" timeOffset="36649">3160 4865 7552,'-20'0'3712,"1"0"-2944,19 0 4607,0 0-4863,0 20 128,19-1 256,-19 1 0,0 20-1152,0 18 0,0 41 768,0 0 0,0 19-640,0-20 128,0 39-768,0-19 0,0-19-768,0-20 129,0-20-1281,0-20 128</inkml:trace>
          <inkml:trace contextRef="#ctx0" brushRef="#br0" timeOffset="37007">3180 4885 7424,'-20'0'3712,"40"-20"-2944,0 0 6143,0 20-6399,-1 0 0,1 0 256,-1 0 0,1 0-1024,20 0 128,-1 20 640,-20 0 0,1-1-384,0 21 128,0-1-128,-20 0 0,0 21-128,-20-2 128,0-18-256,20 19 0,-20-39-128,1 19 128,-1-19-256,1 0 128,-1-20 128,0 0 0,0 19 0,20-19 128,0 0 128,20 0 0,0 0 128,19 20 0,0-20-128,21 19 0,-1-19 0,0 20 0,0-20-128,-19 0 128,-1 21 128,-19 18 0,-1-20 0,-19 21 128,-19-1-128,-21 20 0,1-19-256,-20 19 128,0 0-640,0 0 0,-21-20-768,2 1 128,19-1-1536,-20-39 1,39 19-257,21-38 128</inkml:trace>
          <inkml:trace contextRef="#ctx0" brushRef="#br0" timeOffset="37374">3987 5021 7552,'-20'-19'3712,"20"19"-3456,0 0 7039,0 0-6783,0 0 0,0 0 256,0 0 0,0 19-896,0-19 0,0 40 640,0 19 0,0 0-256,-20 0 128,20 20-256,0-20 0,0 0-256,-19 0 128,19 1-256,0-21 128,0 0-128,0 1 128,0-21-128,19 21 128,-19-21 0,40 21 128,-20-20 0,19-1 0,20 1-384,20-1 128,19 1-1152,-18-20 128,18-20-1407,-20 1-1</inkml:trace>
          <inkml:trace contextRef="#ctx0" brushRef="#br0" timeOffset="43710">6389 4963 6144,'0'19'3072,"0"-38"-1920,0 19 3712,0 0-4608,0 0 128,0 0 0,0 0-1,0 0-766,0 19 127,0 1-128,-20 0 128,20 39-1024,-19-20 128,-1 21-1024,1-2 128</inkml:trace>
          <inkml:trace contextRef="#ctx0" brushRef="#br0" timeOffset="37952">5287 4924 8192,'-20'19'4096,"-19"-19"-3456,39 0 6527,0-19-7167,-20 19 128,20 0 128,-20 0 0,1 19-384,-1-19 128,0 40 128,-19-20 0,-1 58-128,21 1 128,-20 20-256,-1-1 128,20 40 0,1-20 0,19 0-128,0-39 128,19 19-256,21-39 128,-1 1-384,20-21 0,0-20-768,0-19 128,1 20-1407,18-20 127</inkml:trace>
          <inkml:trace contextRef="#ctx0" brushRef="#br0" timeOffset="41655">5445 5180 7296,'0'0'3584,"20"-20"-2944,-1 20 3584,1 0-3968,0 0 0,0 20 511,19-1 1,0 41-896,20-21 128,20 40 512,-20-1 0,0 40-128,0-19 0,0 19-256,0-19 0,-19-21-128,-1 1 0,-20 0-128,1-40 128,-20 20-256,-20-39 0,1 20-128,-1-1 128,-19-20-256,-20-19 128,0 0-128,-1-19 0,2-20 257,-1-21-1,19 1 128,21-20 128,19 1 256,0-21 0,39 20 127,-19 1 129,19 18-128,20 21 128,-20-20-512,1 20 0,19 0-1152,-20-1 1,20 20-1153,0-19 0</inkml:trace>
          <inkml:trace contextRef="#ctx0" brushRef="#br0" timeOffset="47272">6724 4786 9344,'0'39'4608,"19"1"-3840,-19-20 4735,20-1-5375,0 1 128,0-1 128,-1 21 0,21 19-384,-21 0 0,1 20 256,20 0 128,-21-1-256,20 21 128,-19 19-256,-20 0 128,0 0-384,-20 0 0,-19 20-512,20-40 128,-21 0-640,20-18 0,-19-22-1535,19-58 127</inkml:trace>
          <inkml:trace contextRef="#ctx0" brushRef="#br0" timeOffset="51075">12434 5573 9216,'0'20'4608,"39"-20"-5632,-19 0 8959,39 0-7679,0 0 0,0-20 0,20 20 0,-20 0-640,20 0 128,-20 0-896,20 0 128,-40 0-1663,20-19-1</inkml:trace>
          <inkml:trace contextRef="#ctx0" brushRef="#br0" timeOffset="50104">10986 5652 11136,'-29'89'5503,"58"-30"-8318,-29-59 10494,0 0-9215,30 30 128,-1-30-3967,-29-30 127</inkml:trace>
          <inkml:trace contextRef="#ctx0" brushRef="#br0" timeOffset="47659">7453 5396 8320,'-20'0'4096,"59"20"-4096,-19-20 6655,0-20-6527,0 20 128,19 0 0,20 0 0,0 0-768,1 20 128,-21-20-896,20 0 128,0 0-1407,-20 0 127</inkml:trace>
          <inkml:trace contextRef="#ctx0" brushRef="#br0" timeOffset="48896">8338 5948 8320,'-39'20'4096,"39"-1"-5120,19 1 8831,1-20-7807,39 0 128,0 0-128,0 0 128,40-20-512,-1 1 0,1-1-1152,39-20 1,-20 21-897,0-1 128</inkml:trace>
          <inkml:trace contextRef="#ctx0" brushRef="#br0" timeOffset="47751">7453 5790 9472,'0'0'4736,"59"20"-6400,-20-20 8703,0 0-8063,21 19 128,-1-19-3967,39 0 127</inkml:trace>
          <inkml:trace contextRef="#ctx0" brushRef="#br0" timeOffset="48680">9028 5121 7680,'-19'0'3840,"-1"0"-3328,1 0 5247,19 0-5375,-20-20 0,0 20 128,0 20 0,1-20-640,-20 39 0,-1-19 384,20 39 128,-19 20-256,0-1 0,-1 21-128,20 0 128,1 19-384,-1 0 128,20-20-512,0 1 128,0-20-640,20 19 128,-20-39-1407,19 0 127,21 0-128,-20-20 128</inkml:trace>
          <inkml:trace contextRef="#ctx0" brushRef="#br0" timeOffset="49197">9638 5120 10752,'-39'39'5376,"0"-19"-7424,19-20 10495,0 20-8447,20 19 128,-39 0-128,19 1 128,1 38-256,-1-18 128,-20 38 0,20 20 0,1 0-256,19-19 0,0-1-512,0-19 0,19 0-384,1-40 0,20-20-895,-1-19 127,0 0-640,21-39 0</inkml:trace>
          <inkml:trace contextRef="#ctx0" brushRef="#br0" timeOffset="49792">10131 5652 8448,'0'-19'4224,"0"19"-4352,-19 0 8063,19-20-7551,-20 20 0,1-19 0,-1-1 128,0 20-768,-19-20 128,-1 0 256,0 1 0,1 19-384,0 19 128,19 21-384,-19-1 128,39 20-256,-20 1 128,20 38-256,0-39 0,0-19 128,20 18 128,-1-38 128,1-20 1,20 0 127,-1-20 0,0-19 256,-19-20 0,20 0 0,-21 0 0,21 0 128,-40-1 0,20 21 256,-1 0-1,-19 19 129,0 0 0,0 1-128,20-1 128,-20 20-384,0 20 0,0 19-768,19 1 0,1 18-1791,-20 2-1</inkml:trace>
          <inkml:trace contextRef="#ctx0" brushRef="#br0" timeOffset="50019">10346 5062 11136,'-19'0'5503,"38"0"-7166,-19 0 9982,20 0-7935,-20 0 0,40 20 0,-1 39 128,0-19-768,1 38 128,-20-19 256,19 40 128,-20-21-384,1 40 128,-20 1-512,-20-21 128,1 20-768,-20-19 128,-1-21-896,-19-18 128,20-21-1279,19-20 127</inkml:trace>
          <inkml:trace contextRef="#ctx0" brushRef="#br0" timeOffset="50781">11588 4963 8832,'-20'19'4352,"40"-19"-3328,-1-19 6399,1 19-7039,20 0 0,19 0 256,0 0 128,0 19-896,-20 1 0,20 0 512,-39 0 0,19 19-128,-39 0 0,0 1-256,0-1 128,-19 0-384,-1 1 128,-20-1-128,20-19 0,-19-1-128,0 1 0,20 0 0,-1 0 128,0-20 128,0 20 0,20-1 256,20-19 0,0 20 256,19-1 128,20 1-128,-20 20 128,21-1 0,-2 0 128,-18 20-384,-1-19 128,0 19-256,-19 0 128,0 0-256,-20 0 0,0-20-128,0 21 0,-20-2-384,-19-18 0,-40-1-768,20 0 128,-20-19-1792,20 0 128,1-20-383,18-20-1</inkml:trace>
          <inkml:trace contextRef="#ctx0" brushRef="#br0" timeOffset="51254">12907 5199 10368,'-39'-19'5120,"-1"19"-4992,40 0 8831,-20 0-8703,20 19 128,-19 21-128,19 19 128,-20 20-640,20 39 0,0 0-384,0 0 128,0 20-2688,39-40 0</inkml:trace>
          <inkml:trace contextRef="#ctx0" brushRef="#br0" timeOffset="52238">15230 5160 10112,'-20'20'4992,"1"-20"-5632,19 0 9087,0 0-8063,-20 0 128,1 0 0,-1 19 0,0 21-768,-19-1 0,19 20 256,0 20 128,0 0-512,0 19 0,1 20-384,19-19 128,0-1-1024,0-19 0,19 0-1279,1-40 127</inkml:trace>
          <inkml:trace contextRef="#ctx0" brushRef="#br0" timeOffset="52478">15644 4963 11520,'-20'0'5759,"20"0"-7166,0 0 10750,0 0-9343,0 0 0,0 39 0,0-19 0,0 58 0,0 2 0,0-2-384,0 20 128,0 21-768,0-1 0,0 20-1280,0-60 128,0 1-1023,0-40 127</inkml:trace>
          <inkml:trace contextRef="#ctx0" brushRef="#br0" timeOffset="52712">15663 5613 7424,'0'-59'3712,"39"-20"-2816,-39 59 6399,20 1-6655,0-1 128,-1 20 640,1 0 128,-1 20-1792,1-1 0,20 21 1152,-20-1 0,-1 0-384,1 1 128,-1-1-640,1 1 128,-20 0-384,0-21 0,-20 20-384,-19 1 0,0-20-640,-1 19 0,-38-20-1024,-1 1 128,0-20-895,20 0 127</inkml:trace>
          <inkml:trace contextRef="#ctx0" brushRef="#br0" timeOffset="53005">16096 4826 9344,'-19'0'4608,"19"0"-5248,19 0 8703,1 0-7679,0-20 0,20 40 512,-1-20 128,0 19-1152,1 1 128,-21 40 640,21-2 0,-1 21-256,-19 0 128,0 19-384,-20 20 0,19 1-640,-38 18 128,19-18-1280,-20-21 128,-19 1-1792,-1-21 1</inkml:trace>
          <inkml:trace contextRef="#ctx0" brushRef="#br0" timeOffset="58732">14599 4963 7296,'-20'0'3584,"20"0"-2048,0 0 3711,0 0-4735,0-20 0,-19 20 128,19-19 128,0 19-896,-20-20 0,1 20 512,-1 0 128,0 0-256,0 20 0,-19-1-256,19 41 128,-19 18-128,0 1 128,-1 20-256,1-1 128,0 0-128,-1 1 128,20-1-384,20 0 128,-19 1-384,19-1 0,19-19-640,1 0 0,-20-20-1151,20 0-1,0-20 128,19-39 0</inkml:trace>
          <inkml:trace contextRef="#ctx0" brushRef="#br0" timeOffset="58986">13616 5830 8704,'0'0'4352,"39"0"-4992,-19-20 9343,20 20-8447,18 0 0,41 20 0,0-20 128,19 0-896,0 0 0,20 0-2176,19 0 129</inkml:trace>
        </inkml:traceGroup>
        <inkml:traceGroup>
          <inkml:annotationXML>
            <emma:emma xmlns:emma="http://www.w3.org/2003/04/emma" version="1.0">
              <emma:interpretation id="{2E1CB9D3-034A-4093-B744-982C3EAFEC70}" emma:medium="tactile" emma:mode="ink">
                <msink:context xmlns:msink="http://schemas.microsoft.com/ink/2010/main" type="inkWord" rotatedBoundingBox="20556,6792 20976,7360 20507,7707 20087,7138"/>
              </emma:interpretation>
              <emma:one-of disjunction-type="recognition" id="oneOf10">
                <emma:interpretation id="interp50" emma:lang="en-CA" emma:confidence="1">
                  <emma:literal>+</emma:literal>
                </emma:interpretation>
                <emma:interpretation id="interp51" emma:lang="en-CA" emma:confidence="0">
                  <emma:literal>x</emma:literal>
                </emma:interpretation>
                <emma:interpretation id="interp52" emma:lang="en-CA" emma:confidence="0">
                  <emma:literal>4</emma:literal>
                </emma:interpretation>
                <emma:interpretation id="interp53" emma:lang="en-CA" emma:confidence="0">
                  <emma:literal>t</emma:literal>
                </emma:interpretation>
                <emma:interpretation id="interp54" emma:lang="en-CA" emma:confidence="0">
                  <emma:literal>X</emma:literal>
                </emma:interpretation>
              </emma:one-of>
            </emma:emma>
          </inkml:annotationXML>
          <inkml:trace contextRef="#ctx0" brushRef="#br0" timeOffset="59805">18617 5377 6784,'0'0'3328,"39"0"-1664,-19 0 3455,0 0-4479,19 0 0,0-20 256,40 20 0,-20 0-1280,0 0 128,0 0 640,0 20 128,0-1-896,0-19 128,-19 20-1152,-20-20 0,19-20-1151,-20-19-1</inkml:trace>
          <inkml:trace contextRef="#ctx0" brushRef="#br0" timeOffset="60000">19051 4983 9344,'-20'20'4608,"20"-20"-5632,0 19 8447,0 1-7167,20 20 128,-20 18 0,19 2 128,-19 18-768,0 1 128,21 0-256,-21 0 0,19 19-1792,-19-19 128,20-20-639,-1-20-1</inkml:trace>
        </inkml:traceGroup>
        <inkml:traceGroup>
          <inkml:annotationXML>
            <emma:emma xmlns:emma="http://www.w3.org/2003/04/emma" version="1.0">
              <emma:interpretation id="{6337134E-3E2D-48A8-B544-A15798603893}" emma:medium="tactile" emma:mode="ink">
                <msink:context xmlns:msink="http://schemas.microsoft.com/ink/2010/main" type="inkWord" rotatedBoundingBox="21541,6359 24506,6431 24471,7857 21506,7785"/>
              </emma:interpretation>
              <emma:one-of disjunction-type="recognition" id="oneOf11">
                <emma:interpretation id="interp55" emma:lang="en-CA" emma:confidence="0">
                  <emma:literal>the).</emma:literal>
                </emma:interpretation>
                <emma:interpretation id="interp56" emma:lang="en-CA" emma:confidence="0">
                  <emma:literal>the),</emma:literal>
                </emma:interpretation>
                <emma:interpretation id="interp57" emma:lang="en-CA" emma:confidence="0">
                  <emma:literal>tie).</emma:literal>
                </emma:interpretation>
                <emma:interpretation id="interp58" emma:lang="en-CA" emma:confidence="0">
                  <emma:literal>tic).</emma:literal>
                </emma:interpretation>
                <emma:interpretation id="interp59" emma:lang="en-CA" emma:confidence="0">
                  <emma:literal>tee).</emma:literal>
                </emma:interpretation>
              </emma:one-of>
            </emma:emma>
          </inkml:annotationXML>
          <inkml:trace contextRef="#ctx0" brushRef="#br0" timeOffset="60880">20842 4608 7808,'-19'0'3840,"-1"-19"-4480,20 19 7039,0 0-6271,-19-20 0,19 20 128,-20 0 128,-20 0-512,21 20 128,-21-1 128,20 41 128,-19-2-256,19 41 128,-19 39-128,-1 20 0,21-1-256,-1 21 0,0-21-256,0-19 128,1-39-639,38-40 127,-19 0-768,20-40 128,0-19-512,0 0 0</inkml:trace>
          <inkml:trace contextRef="#ctx0" brushRef="#br0" timeOffset="61454">20094 5395 7424,'-40'20'3712,"1"0"-4352,39-20 7295,0 0-6527,0 0 128,0 0-128,19 0 0,21 0-256,19 0 128,0 0 0,20-20 128,-20 20-384,20 0 0,0 0-767,19 20-1,0-20-1152,21-20 0</inkml:trace>
          <inkml:trace contextRef="#ctx0" brushRef="#br0" timeOffset="61455">21393 4746 9600,'-39'0'4736,"0"0"-5888,39 0 8959,-20 0-7807,0 0 128,1 19 128,-1 1 0,0 20-384,-19 19 128,-1 39 128,1 1 0,0-1 0,19 0 0,-19 20-128,39-19 0,19 0-896,1-21 0,20 1-1024,-1-40 128,20-19-895,0-20-1</inkml:trace>
          <inkml:trace contextRef="#ctx0" brushRef="#br0" timeOffset="61705">21905 4982 7936,'-39'0'3968,"20"0"-3712,19 0 7295,0 0-7295,-21-19 128,2 19 128,-1 0 0,-19 19-768,19 1 128,-20 0 384,1 58 128,-1-18-384,1 18 128,19 1-128,0 0 0,20 0-128,-19-20 0,38 0-640,1 0 128,0-20-768,19-19 128,21 0-1407,-1-40 127</inkml:trace>
          <inkml:trace contextRef="#ctx0" brushRef="#br0" timeOffset="62128">22043 4765 8448,'-20'0'4224,"20"-19"-4480,20 19 7167,-20 0-6527,19 0 128,21 0 128,-20 19 0,39 21-768,-20-1 0,1 20 512,-1 20 0,20 0-256,-39 19 128,19-19-256,-19 20 128,-1-20-384,-19 39 0,0-20-512,-19-19 128,-1 20-768,-39-41 128,0 2-1279,0-2 127,0-38-128,20 0 128</inkml:trace>
          <inkml:trace contextRef="#ctx0" brushRef="#br0" timeOffset="62335">22948 5436 9600,'-59'118'4736,"59"-59"-6656,0-30 10239,0-29-8575,0 0 0,0 0-1408,29 0 0,1-29 1,0-1 127</inkml:trace>
        </inkml:traceGroup>
        <inkml:traceGroup>
          <inkml:annotationXML>
            <emma:emma xmlns:emma="http://www.w3.org/2003/04/emma" version="1.0">
              <emma:interpretation id="{F4996712-ECBE-4FBE-82D8-DE6AAFBE8C0E}" emma:medium="tactile" emma:mode="ink">
                <msink:context xmlns:msink="http://schemas.microsoft.com/ink/2010/main" type="inkWord" rotatedBoundingBox="25079,6382 30546,6323 30564,7975 25097,8034"/>
              </emma:interpretation>
              <emma:one-of disjunction-type="recognition" id="oneOf12">
                <emma:interpretation id="interp60" emma:lang="en-CA" emma:confidence="0">
                  <emma:literal>1+fld).}</emma:literal>
                </emma:interpretation>
                <emma:interpretation id="interp61" emma:lang="en-CA" emma:confidence="0">
                  <emma:literal>1+fid).}</emma:literal>
                </emma:interpretation>
                <emma:interpretation id="interp62" emma:lang="en-CA" emma:confidence="0">
                  <emma:literal>1+fld)^}</emma:literal>
                </emma:interpretation>
                <emma:interpretation id="interp63" emma:lang="en-CA" emma:confidence="0">
                  <emma:literal>Held.}</emma:literal>
                </emma:interpretation>
                <emma:interpretation id="interp64" emma:lang="en-CA" emma:confidence="0">
                  <emma:literal>1+fld).,</emma:literal>
                </emma:interpretation>
              </emma:one-of>
            </emma:emma>
          </inkml:annotationXML>
          <inkml:trace contextRef="#ctx0" brushRef="#br0" timeOffset="62672">23598 4982 8576,'0'-19'4224,"-19"19"-3712,19 0 6527,19 19-6783,-19-19 128,20 40 0,0 19 128,-20 0-640,20 20 0,-1 19 256,-19 21 0,0 18-768,-19 21 128,-1-40-1536,20 0 0,0-39-767,20-40 127</inkml:trace>
          <inkml:trace contextRef="#ctx0" brushRef="#br0" timeOffset="63078">24169 5456 7808,'-39'20'3840,"39"-1"-3712,0-19 6911,19 0-6783,1-19 128,0 19 0,39 0 0,0-20-640,20 40 0,-20-20 0,19 0 128,1 19-896,-20-19 0,20 0-1535,-20 0 127</inkml:trace>
          <inkml:trace contextRef="#ctx0" brushRef="#br0" timeOffset="63273">24622 5062 9728,'-39'20'4864,"0"-1"-5632,39-19 8447,-20 20-7679,20 0 128,0 20-128,0 18 0,20 21-384,-20 0 128,19 19-1408,-19 20 128,20-19-1151,19-1 127</inkml:trace>
          <inkml:trace contextRef="#ctx0" brushRef="#br0" timeOffset="64350">25409 5751 7552,'-59'39'3712,"20"-19"-4096,39-20 6655,0 0-5887,0 0 0,0 0 128,0 0 0,39 19-768,1-19 128,-1 0 384,40 0 128,19 0-640,-19 0 128,20-19-1152,-1-1 129,-19 1-1281,19-1 128</inkml:trace>
          <inkml:trace contextRef="#ctx0" brushRef="#br0" timeOffset="63862">26020 4805 9472,'-20'0'4736,"20"0"-5888,0-19 8447,-19 19-7039,19 0 0,-20 19 0,1-19 128,-1 20-512,-20 20 128,-18-1 128,19 0 128,-1 40-256,-19 20 128,20 19-384,19 0 128,-20 1-512,21 38 0,-1-39-384,20 20 0,0-39-512,0-1 1,0-19-1025,0-40 0</inkml:trace>
          <inkml:trace contextRef="#ctx0" brushRef="#br0" timeOffset="64438">26532 4865 9984,'-20'0'4992,"-38"39"-6528,58-39 9215,-20 20-7551,0 0 128,1 19-128,-1 20 0,20 0-256,-20 40 0,1-21-128,-1 21 128,0 19-640,20-19 0,20 19-640,-20-19 0,20-1-1279,19-20 127</inkml:trace>
          <inkml:trace contextRef="#ctx0" brushRef="#br0" timeOffset="64910">27025 5436 8704,'0'-20'4352,"-19"20"-4992,19 0 7551,0 0-6783,-20 0 128,0 0 0,0 0 0,-19 0-384,0 20 0,19 19 128,-20 1 0,21 18-512,-1 2 128,20-2-384,0 2 0,0 18-256,20-18 1,-1-21 127,1-20 0,20 1 256,19-59 0,-20-20 0,20 0 0,-20-40 256,20 1 128,-19-40 512,-20 20 0,-1 0 640,1 19 128,-20-19 512,0 20 128,-20 19 383,20 20 1,-19 20-640,-1 19 128,20 20-768,-20 20 128,20 39-640,20 0 0,0 59-896,-1-19 128,20 39-1792,1-20 0,-1-1-895,0 1 127</inkml:trace>
          <inkml:trace contextRef="#ctx0" brushRef="#br0" timeOffset="65225">27576 4549 10240,'0'0'5120,"20"-19"-6400,-20 19 9343,19 0-7551,1 19 128,0 1 0,0 20 128,19-20-1024,0 38 0,1 2 640,19 18 0,-20 1-384,1 0 128,-21 19-128,20 1 0,-39-1-384,0 0 0,-39 20-640,-20 20 0,0 0-2048,-39-20 1</inkml:trace>
          <inkml:trace contextRef="#ctx0" brushRef="#br0" timeOffset="65569">28265 5160 10112,'0'30'4992,"30"-30"-6272,-30 0 7807,0 0-6911,29 29 0,-29-29-2432,30 30 1,-1-1 1919,1-29 0</inkml:trace>
          <inkml:trace contextRef="#ctx0" brushRef="#br0" timeOffset="66142">28817 4589 10496,'0'0'5248,"0"19"-6528,19 1 9599,1 0-8063,-20 0 128,21-1-256,-2-19 128,1 20-512,-1-1 128,21 1 128,-20 0 0,-20 0-256,0-1 0,0 1 128,-20 0 0,0 20 0,0-21 0,-19 20 0,20 1 128,-2-1 0,1-19 0,1-1 0,-1 1 0,20 0 128,0 0 0,0-20-128,0 19 128,20 21 128,-1-21 128,22 21-128,-2-1 128,-20 21-128,21-21 0,-20 20 0,-1-19 128,1 18-384,-1-18 128,-38 38-384,-1-18 0,1-1-768,-41 20 128,21 0-2048,-21-21 0,2-38-255,-41-20 127</inkml:trace>
        </inkml:traceGroup>
      </inkml:traceGroup>
    </inkml:traceGroup>
    <inkml:traceGroup>
      <inkml:annotationXML>
        <emma:emma xmlns:emma="http://www.w3.org/2003/04/emma" version="1.0">
          <emma:interpretation id="{C0C17E52-7939-483A-9C0F-8BA3574F081D}" emma:medium="tactile" emma:mode="ink">
            <msink:context xmlns:msink="http://schemas.microsoft.com/ink/2010/main" type="paragraph" rotatedBoundingBox="3549,8605 30956,8762 30946,10572 3539,10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9B1835-19FF-4717-A91F-EABD974F78DD}" emma:medium="tactile" emma:mode="ink">
              <msink:context xmlns:msink="http://schemas.microsoft.com/ink/2010/main" type="line" rotatedBoundingBox="3549,8605 30956,8762 30946,10572 3539,10415"/>
            </emma:interpretation>
          </emma:emma>
        </inkml:annotationXML>
        <inkml:traceGroup>
          <inkml:annotationXML>
            <emma:emma xmlns:emma="http://www.w3.org/2003/04/emma" version="1.0">
              <emma:interpretation id="{8830259D-A26D-461D-A0A9-BC5B76D9A96C}" emma:medium="tactile" emma:mode="ink">
                <msink:context xmlns:msink="http://schemas.microsoft.com/ink/2010/main" type="inkWord" rotatedBoundingBox="3519,9833 3948,8757 4576,9008 4147,10083"/>
              </emma:interpretation>
              <emma:one-of disjunction-type="recognition" id="oneOf13">
                <emma:interpretation id="interp65" emma:lang="en-CA" emma:confidence="1">
                  <emma:literal>A</emma:literal>
                </emma:interpretation>
                <emma:interpretation id="interp66" emma:lang="en-CA" emma:confidence="0">
                  <emma:literal>a</emma:literal>
                </emma:interpretation>
                <emma:interpretation id="interp67" emma:lang="en-CA" emma:confidence="0">
                  <emma:literal>AU</emma:literal>
                </emma:interpretation>
                <emma:interpretation id="interp68" emma:lang="en-CA" emma:confidence="0">
                  <emma:literal>AD</emma:literal>
                </emma:interpretation>
                <emma:interpretation id="interp69" emma:lang="en-CA" emma:confidence="0">
                  <emma:literal>AM</emma:literal>
                </emma:interpretation>
              </emma:one-of>
            </emma:emma>
          </inkml:annotationXML>
          <inkml:trace contextRef="#ctx0" brushRef="#br0" timeOffset="67342">2057 8015 8192,'-19'19'4096,"19"-38"-3456,0 38 4223,0-38-4863,0-1 0,19-19 0,1-1 0,0-38 0,19-21 0,0-19-128,21 19 128,-21 1-128,20 0 128,-19 19 0,-1 0 0,-20 20-128,20 20 128,-19-1 0,0 20 0,-20 1 128,20 19 0,-1 0 0,1 39 128,-1 20-128,1 20 128,0 19-128,0 20 128,0 20-640,-1 0 128,1-20-512,-1-19 0,1-20-1663,-20-20 127</inkml:trace>
          <inkml:trace contextRef="#ctx0" brushRef="#br0" timeOffset="67542">2392 7700 7040,'-39'20'3456,"39"-20"-4224,0 0 5120,20 0-4224,-1-20 128,60 20-384,-20 20 128,20-20-1792,19 19 0</inkml:trace>
        </inkml:traceGroup>
        <inkml:traceGroup>
          <inkml:annotationXML>
            <emma:emma xmlns:emma="http://www.w3.org/2003/04/emma" version="1.0">
              <emma:interpretation id="{63A23E56-8C88-4BAC-AA19-28C5C4D63B82}" emma:medium="tactile" emma:mode="ink">
                <msink:context xmlns:msink="http://schemas.microsoft.com/ink/2010/main" type="inkWord" rotatedBoundingBox="4719,8654 11136,8612 11148,10350 4730,10392"/>
              </emma:interpretation>
              <emma:one-of disjunction-type="recognition" id="oneOf14">
                <emma:interpretation id="interp70" emma:lang="en-CA" emma:confidence="0">
                  <emma:literal>1340-7B</emma:literal>
                </emma:interpretation>
                <emma:interpretation id="interp71" emma:lang="en-CA" emma:confidence="0">
                  <emma:literal>1340-8B</emma:literal>
                </emma:interpretation>
                <emma:interpretation id="interp72" emma:lang="en-CA" emma:confidence="0">
                  <emma:literal>1340-4B</emma:literal>
                </emma:interpretation>
                <emma:interpretation id="interp73" emma:lang="en-CA" emma:confidence="0">
                  <emma:literal>1340-9B</emma:literal>
                </emma:interpretation>
                <emma:interpretation id="interp74" emma:lang="en-CA" emma:confidence="0">
                  <emma:literal>1340-2B</emma:literal>
                </emma:interpretation>
              </emma:one-of>
            </emma:emma>
          </inkml:annotationXML>
          <inkml:trace contextRef="#ctx0" brushRef="#br0" timeOffset="71274">8359 8054 7296,'0'0'3584,"0"-20"-3584,20 20 4992,-1-39-4736,1-20 0,20 0-1,18-19 129,-18-21-512,19-19 0,-20 0 256,1 20 128,-1-1-256,1 41 128,-20 18 128,0 1 128,-1 19 0,-19 0 0,20 20 0,-1 20 0,1 39 0,-20 20 0,20 19-384,0-19 128,-1 39-768,1-20 128,-1 20-896,1-39 128,-20-1-1279,0-38 127</inkml:trace>
          <inkml:trace contextRef="#ctx0" brushRef="#br0" timeOffset="71465">8653 7680 8064,'-19'0'3968,"78"0"-4992,-59-20 6783,39 20-5759,0 0 0,1 0-1407,39 0-1,0 0 0,-1 0 128</inkml:trace>
          <inkml:trace contextRef="#ctx0" brushRef="#br0" timeOffset="91802">9323 7227 4864,'-19'-19'2432,"19"19"-1536,0 0 2432,0 0-2816,0 0 0,0 0 256,0 0 0,0 0-896,0 19 128,0 1 640,-20 0 128,0 0-256,20 38 0,-20 2-129,1 18 129,-2-18-384,21 18 128,0 1-384,0-20 128,-19 20-384,19-20 0,19-39-767,-19 19-1,0-19-1024,0-1 128</inkml:trace>
          <inkml:trace contextRef="#ctx0" brushRef="#br0" timeOffset="93139">9244 7287 6144,'0'-20'3072,"0"20"-2432,20 0 4864,0-20-4992,0 20 127,19-20 385,0 20 128,1-19-1408,-1 19 0,0 0 768,1 0 128,-1 19-384,-19 1 128,-1-20-384,-19 20 128,0 0-256,-19 19 0,-1 0-256,1 1 0,-21-20-128,1-1 128,0 20-128,19-19 128,0-20 128,0 20 0,0 0 512,20-20 0,20 19 128,-20 1 128,20-1 0,0 1 128,19-1-128,-19 1 128,19 0-384,-19 0 128,19-20-256,-19 20 0,-1-1-128,1-19 128,-20 20-256,0-1 128,0 1-384,-20 0 128,-19 19-512,20-19 128,-41 19-640,-18 1 128,18-1-255,2-19-1,-2-1-1024,21-19 128</inkml:trace>
          <inkml:trace contextRef="#ctx0" brushRef="#br0" timeOffset="67822">3258 7306 7680,'-39'20'3840,"39"-1"-3328,0-19 6015,0 20-6399,0 0 0,0 20 0,0-21 128,0 20-384,0 21 128,19-2-128,-19 21 0,20 1-768,-1-2 0,-19-19-1535,20-20 127</inkml:trace>
          <inkml:trace contextRef="#ctx0" brushRef="#br0" timeOffset="68257">3318 7208 7168,'20'-20'3584,"19"40"-2816,-19-40 5375,0 20-5503,-1 0 128,1 0 128,19 0 0,1 0-1280,-1 0 0,-19 20 768,19-20 128,-19 39-512,-20-19 128,0 39-128,-20-20 0,0 21 0,1-21 0,-20 0-256,19 1 0,0-1 0,20-20 0,-20 1-128,20-20 128,20 20 0,-20-20 128,40 0 256,-21 0 128,20 0 0,21 20 128,-21-1 0,0-19 128,1 20-128,-20 20 128,19-1-384,-20 0 128,1 1-128,-20 19 0,0-20-256,-20 21 128,1-21-896,-20 0 128,-1 1-1280,-19-21 128,20 1-895,-1-1-1</inkml:trace>
          <inkml:trace contextRef="#ctx0" brushRef="#br0" timeOffset="69975">5543 7148 7296,'0'20'3584,"19"-1"-3328,-19 1 5503,20 0-5503,20 0 128,-1 19 0,0 20 0,21 0-640,-2 0 128,-18 20 384,19 0 0,-20 19-256,1 21 0,-20-21 0,-20 20 0,0 0 128,0-19 0,-20-20 0,0-1 0,-20 1 0,1-40 128,0-19-384,-1-40 0,-18-39-256,18 0 128,20-39-128,0-1 0,40-19 0,20 0 0,-1 19 128,0 21 128,1 19 128,-1-1 0,0 1-383,21 20 127,-21-1-1664,20 1 128,0 20-256,0-21 0</inkml:trace>
          <inkml:trace contextRef="#ctx0" brushRef="#br0" timeOffset="69976">6606 7030 11648,'-20'0'5759,"1"0"-8574,19 19 12670,0 1-10111,-20 0 0,0 20-1536,20 18 128,-19 21-256,19-20 128,0 0-1279,-20 0-1</inkml:trace>
          <inkml:trace contextRef="#ctx0" brushRef="#br0" timeOffset="70233">6763 7090 11520,'0'20'5759,"0"-20"-8318,19 0 12030,-19 0-9471,40 20 128,-20-1 0,0 21 0,-1 19-128,20 0 0,-19 0 0,-1 20 128,-19-1-128,20 21 128,-20-20-384,-20 39 0,20-20-1152,-39-19 128,20 0-1792,-1-1 1</inkml:trace>
          <inkml:trace contextRef="#ctx0" brushRef="#br0" timeOffset="70754">7315 7760 9856,'0'0'4864,"19"0"-5248,-19 0 7679,20-20-7039,20 20 0,-1 0-128,20 0 128,0 0-512,20 20 0,0-20-896,0 0 0,0-20-1664,-21 20 1</inkml:trace>
          <inkml:trace contextRef="#ctx0" brushRef="#br0" timeOffset="68557">4125 7267 9728,'0'0'4864,"0"0"-5504,0 0 9343,0 0-8319,0 20 0,0 19 0,0 1 0,0 19-640,0-20 128,0 20 384,0 0 0,-19-19-256,-1 18 0,20 1 0,-20 1 0,0-21-128,1 20 128,19-39 0,0 19 0,0 0 0,19 1 0,21-1-256,-1-19 128,1-1-768,39 1 0,0-20-2048,19-20 1</inkml:trace>
          <inkml:trace contextRef="#ctx0" brushRef="#br0" timeOffset="69315">5168 6854 5760,'-20'0'2816,"-19"-20"-128,39 20 2176,-20 0-4353,-19 0 129,20 0 128,-1 0 128,-19 20-1280,19 0 128,0 39 640,1 0 128,-20 39-384,39 1 0,-20 39-128,0-20 0,20 39-128,20-19 128,0-20-384,-1 1 128,20-21-640,21-19 128,-2-40-1663,20 0-1</inkml:trace>
        </inkml:traceGroup>
        <inkml:traceGroup>
          <inkml:annotationXML>
            <emma:emma xmlns:emma="http://www.w3.org/2003/04/emma" version="1.0">
              <emma:interpretation id="{DF15D038-2089-4113-9735-7226232E10C8}" emma:medium="tactile" emma:mode="ink">
                <msink:context xmlns:msink="http://schemas.microsoft.com/ink/2010/main" type="inkWord" rotatedBoundingBox="11352,8677 13976,8770 13922,10322 11298,10229"/>
              </emma:interpretation>
              <emma:one-of disjunction-type="recognition" id="oneOf15">
                <emma:interpretation id="interp75" emma:lang="en-CA" emma:confidence="0">
                  <emma:literal>48)</emma:literal>
                </emma:interpretation>
                <emma:interpretation id="interp76" emma:lang="en-CA" emma:confidence="0">
                  <emma:literal>481</emma:literal>
                </emma:interpretation>
                <emma:interpretation id="interp77" emma:lang="en-CA" emma:confidence="0">
                  <emma:literal>42)</emma:literal>
                </emma:interpretation>
                <emma:interpretation id="interp78" emma:lang="en-CA" emma:confidence="0">
                  <emma:literal>418)</emma:literal>
                </emma:interpretation>
                <emma:interpretation id="interp79" emma:lang="en-CA" emma:confidence="0">
                  <emma:literal>40)</emma:literal>
                </emma:interpretation>
              </emma:one-of>
            </emma:emma>
          </inkml:annotationXML>
          <inkml:trace contextRef="#ctx0" brushRef="#br0" timeOffset="72825">11213 7090 9344,'-39'20'4608,"0"-20"-4224,39 0 6783,-20 20-6783,0-1 0,-20 1 256,1 20 0,-1 18-896,21 1 128,-20 0 384,19 20 0,-20 19-256,21 1 0,19-1-256,0 0 0,19 21-256,1-21 0,20 0-640,18-39 128,2 0-1920,19-39 129</inkml:trace>
          <inkml:trace contextRef="#ctx0" brushRef="#br0" timeOffset="73639">11508 7169 6656,'-39'0'3328,"39"-20"-1664,0 20 3967,0 0-5119,0 0 0,0 0 512,19 20 0,1 19-1280,20 20 128,-1 20 768,0 0 0,1 19-384,-1 1 128,0 19-384,1-20 0,-20 20-256,-1 0 128,1-19-128,-20-21 0,-20 1-128,1 0 128,-21-20 0,1-40 128,-20-19 0,19-19 128,-19-40-128,20-39 128,19-1-128,20 0 128,0 1 0,20 0 0,19 19-128,0 1 128,1 18-128,39 1 0,-20 20-640,0-20 0,20 20-1535,-20-1-1,0 1-128,0 19 0</inkml:trace>
          <inkml:trace contextRef="#ctx0" brushRef="#br0" timeOffset="73731">12198 6952 9984,'19'0'4992,"21"19"-7040,-40 21 10751,20-20-8575,19 38 128,-19 2 0,19 38 128,-19 0-512,-1 21 0,1 18 256,-20 22 0,0-22-640,0 1 128,-20-20-2176,1 1 128,-20-21-383,-40-20-1</inkml:trace>
          <inkml:trace contextRef="#ctx0" brushRef="#br0" timeOffset="93275">9992 7129 9728,'0'19'4864,"0"-19"-6528,0 0 9599,0 20-7679,0 0 0,0 19 128,-20 0 128,20 1-640,0-1 0,-19 20 256,-1-19 128,20 19-128,-20-20 0,1 20-256,-1-20 128,0 21-128,0-1 128,1-20-256,19 1 128,19-1-128,-19-20 128,40 1 0,-20-20 0,39 0 0,0-20 0,-20 1 0,40-1 128,-20 1-256,19 19 128,1 0-1024,-20 19 0,0-19-1407,0 20-1</inkml:trace>
        </inkml:traceGroup>
        <inkml:traceGroup>
          <inkml:annotationXML>
            <emma:emma xmlns:emma="http://www.w3.org/2003/04/emma" version="1.0">
              <emma:interpretation id="{90809FFF-1CE0-4D22-91EC-1EB9CFE5C32E}" emma:medium="tactile" emma:mode="ink">
                <msink:context xmlns:msink="http://schemas.microsoft.com/ink/2010/main" type="inkWord" rotatedBoundingBox="15566,9033 20616,8558 20770,10186 15719,10661"/>
              </emma:interpretation>
              <emma:one-of disjunction-type="recognition" id="oneOf16">
                <emma:interpretation id="interp80" emma:lang="en-CA" emma:confidence="0">
                  <emma:literal>☺</emma:literal>
                </emma:interpretation>
                <emma:interpretation id="interp81" emma:lang="en-CA" emma:confidence="0">
                  <emma:literal>☹</emma:literal>
                </emma:interpretation>
                <emma:interpretation id="interp82" emma:lang="en-CA" emma:confidence="0">
                  <emma:literal>y</emma:literal>
                </emma:interpretation>
                <emma:interpretation id="interp83" emma:lang="en-CA" emma:confidence="0">
                  <emma:literal>=</emma:literal>
                </emma:interpretation>
                <emma:interpretation id="interp84" emma:lang="en-CA" emma:confidence="0">
                  <emma:literal>Y</emma:literal>
                </emma:interpretation>
              </emma:one-of>
            </emma:emma>
          </inkml:annotationXML>
          <inkml:trace contextRef="#ctx0" brushRef="#br0" timeOffset="110189">14167 8113 6656,'-20'20'3328,"20"-20"-3712,20 0 5760,0 0-4992,19 0 128,1 0 127,18 0 1,21-20-896,0 20 0,19 0 128,1 0 128,-20 0-1407,20 0-1,-1-19-768,0-1 128</inkml:trace>
          <inkml:trace contextRef="#ctx0" brushRef="#br0" timeOffset="109928">14954 7149 3456,'0'0'1664,"-19"0"0,-1 0 1024,20 20-2304,-19-20 0,-1 19 256,20-19 0,-20 0-896,0 20 128,1 0 512,-20 0 0,19 19-256,-20 0 128,20 1-256,-19 38 128,0-18-128,19 38 128,-19 0-128,0 20 0,19 1 0,-20-1 0,20 0 0,20-19 0,-19-20-256,19-21 128,0 2-384,0-21 128,0 0-1152,19-19 0</inkml:trace>
          <inkml:trace contextRef="#ctx0" brushRef="#br0" timeOffset="99974">13005 7602 7680,'0'20'3840,"40"-1"-3840,-21-19 3840,1 0-3840,39 20 128,-20-20-512,20 0 0,20 0-640,-20 0 128,-19 0-1024,18 0 128</inkml:trace>
          <inkml:trace contextRef="#ctx0" brushRef="#br0" timeOffset="100198">12886 8212 9216,'-19'19'4608,"19"-19"-6528,0 0 8959,0 0-6911,19 0 128,21 0 0,19-19 0,20 19-768,-1-20 128,1 20-896,20 0 128,-20 0-1279,-1-39-1</inkml:trace>
        </inkml:traceGroup>
        <inkml:traceGroup>
          <inkml:annotationXML>
            <emma:emma xmlns:emma="http://www.w3.org/2003/04/emma" version="1.0">
              <emma:interpretation id="{1C74DA77-70F7-4FC4-9EB7-69B7FA7F2817}" emma:medium="tactile" emma:mode="ink">
                <msink:context xmlns:msink="http://schemas.microsoft.com/ink/2010/main" type="inkWord" rotatedBoundingBox="16375,9270 18065,8476 18792,10024 17102,10818"/>
              </emma:interpretation>
              <emma:one-of disjunction-type="recognition" id="oneOf17">
                <emma:interpretation id="interp85" emma:lang="en-CA" emma:confidence="0">
                  <emma:literal>(a)</emma:literal>
                </emma:interpretation>
                <emma:interpretation id="interp86" emma:lang="en-CA" emma:confidence="0">
                  <emma:literal>(a</emma:literal>
                </emma:interpretation>
                <emma:interpretation id="interp87" emma:lang="en-CA" emma:confidence="0">
                  <emma:literal>(9)</emma:literal>
                </emma:interpretation>
                <emma:interpretation id="interp88" emma:lang="en-CA" emma:confidence="0">
                  <emma:literal>(ta</emma:literal>
                </emma:interpretation>
                <emma:interpretation id="interp89" emma:lang="en-CA" emma:confidence="0">
                  <emma:literal>(Pa</emma:literal>
                </emma:interpretation>
              </emma:one-of>
            </emma:emma>
          </inkml:annotationXML>
          <inkml:trace contextRef="#ctx0" brushRef="#br0" timeOffset="111310">16609 7030 10752,'-19'0'5376,"38"0"-7680,-19 0 10751,20 19-8191,0 1 0,19 20 128,1 19 128,-1-20-640,20 40 0,-20-20 384,1 20 0,-1-20-128,-19 19 0,-1 1-384,1 20 128,-20-1-384,-20 0 128,1 1-640,-40 19 128,0-20-896,0 1 128,0-1-1151,0-39-1</inkml:trace>
          <inkml:trace contextRef="#ctx0" brushRef="#br0" timeOffset="179115">15781 7149 9856,'-20'-20'4864,"20"0"-6144,0 0 9727,-19 20-8191,19 0 0,-20 0 384,20-19 0,-19 19-768,-1 19 0,0 1 384,0 20 128,-19 19-256,-20 0 128,19 19-256,-18 2 128,18-2-128,1-38 0,0 38 0,-1-19 0,20 20 0,0 0 0,1-1 0,19-18 0,0-2 0,0 21 0,19 0-128,-19-20 128,20 0-256,0-19 128,20-1-384,-21 20 0,20-20-512,1 0 128,-1 1-896,0 0 0,1-1-1023,19 0 127</inkml:trace>
          <inkml:trace contextRef="#ctx0" brushRef="#br0" timeOffset="179761">16215 7621 7040,'-20'0'3456,"-19"-20"-3456,39 20 5504,-20-19-5248,0 19-1,0 0 129,1 0 0,-20 0-512,19 0 0,-20 0 256,21 19 128,-20 1-256,19 20 0,0-21-128,-20 40 0,40 1 0,-19-2 0,-1 21-128,20-20 128,20 1-127,-20-21 127,19 20 0,1-39 128,20-1-128,-20-19 128,19 0 0,0-39 0,1-20 0,-1 0 0,0 0 128,1 0 0,-20 19 128,19-19 127,-39 20 129,19-1 128,1 1-128,-20 19 128,0 20-128,20 0 128,-20 20-256,0 0 128,-20 19-384,20 1 128,0 38-256,20 1 0,0 0-1280,-20 19 128,39-39-1535,0 0 127</inkml:trace>
        </inkml:traceGroup>
        <inkml:traceGroup>
          <inkml:annotationXML>
            <emma:emma xmlns:emma="http://www.w3.org/2003/04/emma" version="1.0">
              <emma:interpretation id="{1168C4B6-07C6-490C-8B0E-FC4E292FD41A}" emma:medium="tactile" emma:mode="ink">
                <msink:context xmlns:msink="http://schemas.microsoft.com/ink/2010/main" type="inkWord" rotatedBoundingBox="22961,8823 26536,8935 26488,10457 22913,10345"/>
              </emma:interpretation>
              <emma:one-of disjunction-type="recognition" id="oneOf18">
                <emma:interpretation id="interp90" emma:lang="en-CA" emma:confidence="0">
                  <emma:literal>(3-11</emma:literal>
                </emma:interpretation>
                <emma:interpretation id="interp91" emma:lang="en-CA" emma:confidence="0">
                  <emma:literal>(5-11</emma:literal>
                </emma:interpretation>
                <emma:interpretation id="interp92" emma:lang="en-CA" emma:confidence="0">
                  <emma:literal>(it</emma:literal>
                </emma:interpretation>
                <emma:interpretation id="interp93" emma:lang="en-CA" emma:confidence="0">
                  <emma:literal>(3-1)</emma:literal>
                </emma:interpretation>
                <emma:interpretation id="interp94" emma:lang="en-CA" emma:confidence="0">
                  <emma:literal>(3-1</emma:literal>
                </emma:interpretation>
              </emma:one-of>
            </emma:emma>
          </inkml:annotationXML>
          <inkml:trace contextRef="#ctx0" brushRef="#br0" timeOffset="115305">21433 7760 6656,'0'0'3328,"99"19"-3328,-60-38 5376,39 19-5120,-18 0 0,38 0 0,-19 0 0,19 0-768,20-20 128,-20 20-768,-19 0 0,-20-20-896,0 20 0</inkml:trace>
          <inkml:trace contextRef="#ctx0" brushRef="#br0" timeOffset="115412">21984 7385 8448,'-20'40'4224,"0"38"-5120,1-38 8191,19-1-7167,0 40 128,0-1-128,-20 21 0,20-1-640,0 1 128,0-21-768,0 1 0,20-20-1279,-1-39-1</inkml:trace>
          <inkml:trace contextRef="#ctx0" brushRef="#br0" timeOffset="112081">18459 7759 8064,'0'20'3968,"0"-40"-4480,19 20 6655,1 0-5887,0 0 0,39 0 0,0 0 128,20 0-640,0 0 128,0 0-128,-1 0 0,1 0-1024,0 0 1,-20 0-1153,-20 0 128</inkml:trace>
          <inkml:trace contextRef="#ctx0" brushRef="#br0" timeOffset="114112">20192 7011 6912,'0'0'3456,"39"20"-2944,-19-20 5503,0 0-5375,19 39 0,0 1 128,-19 19 128,20 20-1152,-21-1 0,1 1 640,-1 20 128,1-1-384,-20 0 0,0 40-384,0-40 128,-20 1-512,20-20 0,0-1-768,-19-18 129,-20-1-1281,19-40 0</inkml:trace>
          <inkml:trace contextRef="#ctx0" brushRef="#br0" timeOffset="183163">17612 7089 5760,'-39'0'2816,"39"-19"-896,-20-1 2816,20 20-4608,-20 0 0,20 0 0,-19 20 0,-21-20-256,20 0 128,1 39 0,-20 1 128,19 19-128,-19 20 0,-1-1 0,21 21 0,-21-20 0,1 19 0,19 20 0,0 0 0,1-19 0,19-1 0,0 0 0,0-39 0,19 20 0,1-20 0,20 0-256,-21-19 128,40-1-640,1 0 128,-2-39-1280,1 0 128</inkml:trace>
          <inkml:trace contextRef="#ctx0" brushRef="#br0" timeOffset="183246">17770 7070 7936,'0'0'3968,"0"19"-3712,19-19 6783,-19 0-6783,20 0 0,0 0 128,0 0 128,0 0-640,-1 0 0,1 20 256,-1-20 128,1 20-256,-20 0 128,0 0-128,0 19 0,-20 0-128,1 20 128,-1-20-128,1 1 128,-1 0-128,0-21 0,0 1 0,20-1 0,-20 1 0,20 0 128,-19-20 0,19 20 128,0-20 0,19 19 0,-19 1 0,20-1 0,20 1 0,-1 19 128,0-19-128,0 20 128,1-21-128,-20 1 0,19-1 0,0 1 0,-39 20-128,20-1 0,-40 0-256,0 21 128,1-21-1280,-40 20 128,0 0-1407,0-20-1</inkml:trace>
          <inkml:trace contextRef="#ctx0" brushRef="#br0" timeOffset="183844">19936 7130 10112,'-20'0'4992,"1"-20"-6144,19 0 8575,0 20-7423,0 20 128,-20 39 0,20 0 0,0 20-256,0 19 128,0 1-128,0 19 128,0 20-768,0-1 128,0-18-896,20-21 0,-20 20-1151,19-20 127</inkml:trace>
        </inkml:traceGroup>
        <inkml:traceGroup>
          <inkml:annotationXML>
            <emma:emma xmlns:emma="http://www.w3.org/2003/04/emma" version="1.0">
              <emma:interpretation id="{731A1A55-FA89-4420-AF85-A349B33CB03B}" emma:medium="tactile" emma:mode="ink">
                <msink:context xmlns:msink="http://schemas.microsoft.com/ink/2010/main" type="inkWord" rotatedBoundingBox="24148,8830 27524,9114 27404,10542 24028,10258"/>
              </emma:interpretation>
              <emma:one-of disjunction-type="recognition" id="oneOf19">
                <emma:interpretation id="interp95" emma:lang="en-CA" emma:confidence="0">
                  <emma:literal>the).</emma:literal>
                </emma:interpretation>
                <emma:interpretation id="interp96" emma:lang="en-CA" emma:confidence="0">
                  <emma:literal>tic).</emma:literal>
                </emma:interpretation>
                <emma:interpretation id="interp97" emma:lang="en-CA" emma:confidence="0">
                  <emma:literal>tie).</emma:literal>
                </emma:interpretation>
                <emma:interpretation id="interp98" emma:lang="en-CA" emma:confidence="0">
                  <emma:literal>tic),</emma:literal>
                </emma:interpretation>
                <emma:interpretation id="interp99" emma:lang="en-CA" emma:confidence="0">
                  <emma:literal>tee).</emma:literal>
                </emma:interpretation>
              </emma:one-of>
            </emma:emma>
          </inkml:annotationXML>
          <inkml:trace contextRef="#ctx0" brushRef="#br0" timeOffset="116930">25981 7759 4736,'-29'29'2304,"29"30"-1664,0-59 2816,-30 0-2816,30 0 128,0 30 512,0-30 0,0 0-1408,0 0 128,0 0 1152,0 0-1,0 0-255,0 0 0,0 0-384,0 29 128,0-29-640,0 0 0,0 0-1152,30 0 0,-30 30-1535,0-30 127</inkml:trace>
          <inkml:trace contextRef="#ctx0" brushRef="#br0" timeOffset="115413">23263 7129 5888,'-19'-20'2944,"-1"0"-1920,20 20 4096,0 0-4736,0-19 0,0 19 256,0 0-1,-19 19-895,-1-19 128,0 20 512,0 20 0,-19-1-256,-20 40 0,19-20-256,1 20 128,0-1-256,-1 21 128,20-1-512,1 40 1,-1-39-513,20-1 128,0-19-768,0 0 0,0-21-128,20-18 0</inkml:trace>
          <inkml:trace contextRef="#ctx0" brushRef="#br0" timeOffset="115803">22614 7838 6656,'-39'0'3328,"59"0"-4736,-20 0 6784,19-20-4992,1 20 0,20 0 0,-1 20 0,39-20-640,21 0 0,-20 0-384,-1 19 128,21-19-1408,-1 0 128</inkml:trace>
          <inkml:trace contextRef="#ctx0" brushRef="#br0" timeOffset="115949">23913 7287 7552,'-20'-20'3712,"1"20"-3968,19 0 6271,0 0-5631,-20 0 128,20 0 0,0 20 0,-19-1-768,-1 21 0,-20-1 512,1 20 0,-20 20-256,19-1 128,1 41-256,0-1 128,-1-20-256,21 20 0,19-20-128,0-19 0,0-20-640,39-20 1,20-19-1281,0-20 0</inkml:trace>
          <inkml:trace contextRef="#ctx0" brushRef="#br0" timeOffset="116163">24445 7661 8832,'-39'0'4352,"0"-39"-4352,19 39 7679,20-20-7423,-20 20 0,0 0 128,1 0 0,19 0-640,-20 20 128,0-1 128,0 21 128,-19 0-384,20 18 0,-21 1-256,20 20 0,1 0-128,19-20 0,0-1-256,0 2 128,19-2-383,21-38 127,19 0-1152,0-20 128,20-20 0,0-19 0</inkml:trace>
          <inkml:trace contextRef="#ctx0" brushRef="#br0" timeOffset="116465">24761 7325 7808,'-20'-20'3840,"20"1"-3840,0 19 8191,0 0-8063,0 0 128,0 0 256,0 19 128,20 1-768,-1 20 128,1 19 384,20 0 0,-1 0-128,1 20 0,-20 19-256,19 20 128,-20-20-128,-19 1 0,0-21-256,0 40 0,-19-19-512,-1 0 0,1-21-1152,-21-18 128,20-2-1023,-19-38-1</inkml:trace>
        </inkml:traceGroup>
        <inkml:traceGroup>
          <inkml:annotationXML>
            <emma:emma xmlns:emma="http://www.w3.org/2003/04/emma" version="1.0">
              <emma:interpretation id="{7340A385-5A6D-4FEF-8DDF-B81126D571CF}" emma:medium="tactile" emma:mode="ink">
                <msink:context xmlns:msink="http://schemas.microsoft.com/ink/2010/main" type="inkWord" rotatedBoundingBox="27909,8890 30920,8749 30997,10400 27986,10541"/>
              </emma:interpretation>
              <emma:one-of disjunction-type="recognition" id="oneOf20">
                <emma:interpretation id="interp100" emma:lang="en-CA" emma:confidence="1">
                  <emma:literal>(1-3)</emma:literal>
                </emma:interpretation>
                <emma:interpretation id="interp101" emma:lang="en-CA" emma:confidence="0">
                  <emma:literal>•1-3)</emma:literal>
                </emma:interpretation>
                <emma:interpretation id="interp102" emma:lang="en-CA" emma:confidence="0">
                  <emma:literal>31-3)</emma:literal>
                </emma:interpretation>
                <emma:interpretation id="interp103" emma:lang="en-CA" emma:confidence="0">
                  <emma:literal>11-3)</emma:literal>
                </emma:interpretation>
                <emma:interpretation id="interp104" emma:lang="en-CA" emma:confidence="0">
                  <emma:literal>(13)</emma:literal>
                </emma:interpretation>
              </emma:one-of>
            </emma:emma>
          </inkml:annotationXML>
          <inkml:trace contextRef="#ctx0" brushRef="#br0" timeOffset="117365">26984 7267 8192,'-39'0'4096,"0"0"-4352,39 0 6655,-20 0-6271,0 0 0,0 20 128,-19 19 0,0 1-384,-1 19 128,-18 0 128,18 0 128,-19 20-128,20 19 0,-1 0-256,1 1 128,39 0-384,0-1 0,19 1-512,21-21 128,-1-18-383,20-2-1,1-58-1280,18 0 128</inkml:trace>
          <inkml:trace contextRef="#ctx0" brushRef="#br0" timeOffset="117609">27516 7346 9472,'-20'0'4736,"1"20"-6528,19-1 8831,-20 21-7039,20 0 128,0 58 0,0 20 0,-19-20-512,19 1 0,0-20-512,0-1 0,0-18-1535,19-2-1</inkml:trace>
          <inkml:trace contextRef="#ctx0" brushRef="#br0" timeOffset="117801">27851 7799 8320,'0'-20'4096,"39"40"-5248,-19-20 6655,0 0-5503,-1 0 0,20 0-511,1 19-1,19-19-128,0 0 0,39-19-1408,-19 19 0</inkml:trace>
          <inkml:trace contextRef="#ctx0" brushRef="#br0" timeOffset="118330">28777 7266 9344,'0'-19'4608,"19"19"-5632,1 0 8703,20 19-7423,-20-19 0,19 20 128,0 20 128,1-21-640,-1 20 0,-19 1 384,0-20 128,-1 0-256,-19 19 0,-19 0-128,19 1 0,-20-21-128,0 20 128,0-19-128,1 0 0,-1 0 0,0-20 128,0 20-128,20-20 128,0 19-128,20-19 128,0 0 0,0 20 128,-1 0-128,21-20 128,-20 39 0,-1-19 128,1 19-128,0 1 128,-1 19-384,-19-20 128,0 1-384,0-1 128,-19 0-1152,-1 1 128,0-1-1664,-19-20 129</inkml:trace>
          <inkml:trace contextRef="#ctx0" brushRef="#br0" timeOffset="119237">29171 6952 9856,'0'19'4864,"39"41"-5248,-39-41 8319,20 20-7679,19-19 128,0 40 128,-19-2 128,20 2-768,-21-2 128,1 22 384,0-2 128,-1 20-256,-19 1 128,0 19-512,0 0 128,-19-19-768,-1 39 128,-19-20-1536,-21 0 128,2 0-1152,-2-39 1</inkml:trace>
        </inkml:traceGroup>
      </inkml:traceGroup>
    </inkml:traceGroup>
    <inkml:traceGroup>
      <inkml:annotationXML>
        <emma:emma xmlns:emma="http://www.w3.org/2003/04/emma" version="1.0">
          <emma:interpretation id="{EE015E8E-3A49-4EE8-9C9C-E036E12B7D00}" emma:medium="tactile" emma:mode="ink">
            <msink:context xmlns:msink="http://schemas.microsoft.com/ink/2010/main" type="paragraph" rotatedBoundingBox="14479,11034 28981,11328 28903,15179 14401,148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EA40F62-32FE-4BE4-8699-3B09F058A362}" emma:medium="tactile" emma:mode="ink">
              <msink:context xmlns:msink="http://schemas.microsoft.com/ink/2010/main" type="line" rotatedBoundingBox="14479,11034 28981,11328 28951,12807 14449,12512"/>
            </emma:interpretation>
          </emma:emma>
        </inkml:annotationXML>
        <inkml:traceGroup>
          <inkml:annotationXML>
            <emma:emma xmlns:emma="http://www.w3.org/2003/04/emma" version="1.0">
              <emma:interpretation id="{A1FBD8D3-71AE-4B64-8F74-30FC8D1CA91C}" emma:medium="tactile" emma:mode="ink">
                <msink:context xmlns:msink="http://schemas.microsoft.com/ink/2010/main" type="inkWord" rotatedBoundingBox="14471,11437 15146,11451 15138,11842 14463,11829"/>
              </emma:interpretation>
              <emma:one-of disjunction-type="recognition" id="oneOf21">
                <emma:interpretation id="interp105" emma:lang="en-CA" emma:confidence="1">
                  <emma:literal>=</emma:literal>
                </emma:interpretation>
                <emma:interpretation id="interp106" emma:lang="en-CA" emma:confidence="0">
                  <emma:literal>I</emma:literal>
                </emma:interpretation>
                <emma:interpretation id="interp107" emma:lang="en-CA" emma:confidence="0">
                  <emma:literal>•</emma:literal>
                </emma:interpretation>
                <emma:interpretation id="interp108" emma:lang="en-CA" emma:confidence="0">
                  <emma:literal>•A</emma:literal>
                </emma:interpretation>
                <emma:interpretation id="interp109" emma:lang="en-CA" emma:confidence="0">
                  <emma:literal>•I</emma:literal>
                </emma:interpretation>
              </emma:one-of>
            </emma:emma>
          </inkml:annotationXML>
          <inkml:trace contextRef="#ctx0" brushRef="#br0" timeOffset="119721">12986 9630 8448,'-20'20'4224,"59"-40"-4096,-19 20 4223,0 20-4351,39-20 0,0 20-512,20-20 1,20 19-257,-41-19 0,21 0-1408,-20-19 0</inkml:trace>
          <inkml:trace contextRef="#ctx0" brushRef="#br0" timeOffset="119926">13045 10004 8448,'0'0'4224,"59"19"-5504,-39-19 7679,38 0-6399,21 0 0,19-19-1152,-19 19 1,20-39-513,-1 19 128</inkml:trace>
        </inkml:traceGroup>
        <inkml:traceGroup>
          <inkml:annotationXML>
            <emma:emma xmlns:emma="http://www.w3.org/2003/04/emma" version="1.0">
              <emma:interpretation id="{D1178DC6-0F13-4ADE-A3F5-4862AEFA046D}" emma:medium="tactile" emma:mode="ink">
                <msink:context xmlns:msink="http://schemas.microsoft.com/ink/2010/main" type="inkWord" rotatedBoundingBox="16307,11189 18522,11618 18315,12688 16100,12259"/>
              </emma:interpretation>
              <emma:one-of disjunction-type="recognition" id="oneOf22">
                <emma:interpretation id="interp110" emma:lang="en-CA" emma:confidence="1">
                  <emma:literal>0.4</emma:literal>
                </emma:interpretation>
                <emma:interpretation id="interp111" emma:lang="en-CA" emma:confidence="0">
                  <emma:literal>04</emma:literal>
                </emma:interpretation>
                <emma:interpretation id="interp112" emma:lang="en-CA" emma:confidence="0">
                  <emma:literal>044</emma:literal>
                </emma:interpretation>
                <emma:interpretation id="interp113" emma:lang="en-CA" emma:confidence="0">
                  <emma:literal>04.4</emma:literal>
                </emma:interpretation>
                <emma:interpretation id="interp114" emma:lang="en-CA" emma:confidence="0">
                  <emma:literal>0.44</emma:literal>
                </emma:interpretation>
              </emma:one-of>
            </emma:emma>
          </inkml:annotationXML>
          <inkml:trace contextRef="#ctx0" brushRef="#br0" timeOffset="188390">15269 9589 6144,'0'-19'3072,"-20"-20"-1664,20 39 3200,-19-20-4352,19 0 0,-20 0 128,0 20-1,0-19-510,1 19-1,-1 0 256,-19 0 127,0 19-255,-1 21 128,1-20-128,-20 19 0,19 20-128,-18 0 128,19 20-128,-1 20 128,0-21 0,21 21 0,-1-20-127,20 0 127,20-20 0,-1 0 0,41-20 0,-21 0 127,20-39-127,0-19 128,19-20 0,1-21 128,0-18 0,19-21 0,-39 20-128,0-20 128,0 21-256,-20 19 0,-39-20-256,20 20 128,-40 19-512,20 1 1,-19 19-769,-20 40 128,-1-20-896,21 19 0</inkml:trace>
          <inkml:trace contextRef="#ctx0" brushRef="#br0" timeOffset="188819">15841 10496 7168,'0'0'3584,"0"59"-4992,0-59 6400,0 30-5888,0-30 128,30 29-2304,-30 1 128,30-1 3072,-30 1 0</inkml:trace>
          <inkml:trace contextRef="#ctx0" brushRef="#br0" timeOffset="189250">16391 9727 8064,'0'-19'3968,"0"19"-5248,0 0 8447,0 0-7039,0 19 0,0 1 0,0 0 128,-19 0-384,19-1 128,0 20 128,0 1 0,-20 19-128,20 0 0,-20 0 0,20-20 0,-20 0-128,20-19 128,-19 20-128,19-21 128,0-19 0,0 20 0,19 0 0,1-20 0,0 0 0,19 0 0,20 0 0,-19 0 128,58 0-640,1 0 128,-20 0-1791,-20 19 127,0-19-256,-20 20 0</inkml:trace>
          <inkml:trace contextRef="#ctx0" brushRef="#br0" timeOffset="189474">16608 9866 9472,'-19'-20'4736,"19"20"-6272,0 0 9855,0 20-8319,0-20 128,0 0-128,0 39 128,0 21-256,0-2 0,19 2-512,-19-2 0,20 21-1536,-20 0 129,0 0-513,0-1 0</inkml:trace>
        </inkml:traceGroup>
        <inkml:traceGroup>
          <inkml:annotationXML>
            <emma:emma xmlns:emma="http://www.w3.org/2003/04/emma" version="1.0">
              <emma:interpretation id="{FC0AB052-8CD1-43C9-8A2B-B4D0F395F464}" emma:medium="tactile" emma:mode="ink">
                <msink:context xmlns:msink="http://schemas.microsoft.com/ink/2010/main" type="inkWord" rotatedBoundingBox="19307,11425 19439,12202 18841,12304 18710,11527"/>
              </emma:interpretation>
              <emma:one-of disjunction-type="recognition" id="oneOf23">
                <emma:interpretation id="interp115" emma:lang="en-CA" emma:confidence="0">
                  <emma:literal>x</emma:literal>
                </emma:interpretation>
                <emma:interpretation id="interp116" emma:lang="en-CA" emma:confidence="0">
                  <emma:literal>X</emma:literal>
                </emma:interpretation>
                <emma:interpretation id="interp117" emma:lang="en-CA" emma:confidence="0">
                  <emma:literal>3</emma:literal>
                </emma:interpretation>
                <emma:interpretation id="interp118" emma:lang="en-CA" emma:confidence="0">
                  <emma:literal>×</emma:literal>
                </emma:interpretation>
                <emma:interpretation id="interp119" emma:lang="en-CA" emma:confidence="0">
                  <emma:literal>"</emma:literal>
                </emma:interpretation>
              </emma:one-of>
            </emma:emma>
          </inkml:annotationXML>
          <inkml:trace contextRef="#ctx0" brushRef="#br0" timeOffset="189985">17397 9709 9472,'-20'-20'4736,"20"20"-6272,0 0 9215,20 0-7551,-20 20 0,39-1 0,1 21 128,-1-1-384,0 0 128,21 40-128,-21 0 128,20-39-768,0 18 0,0 21-1664,-19-20 129,-1 1-385,-20-2 128</inkml:trace>
          <inkml:trace contextRef="#ctx0" brushRef="#br0" timeOffset="190212">17829 9826 8704,'-19'-59'4352,"-1"0"-4224,20 39 8959,0 20-8447,0 0 0,-19-19 0,19 38 128,0-19-1152,-20 40 128,20-1 640,-20 20 0,-19 39-768,0-18 0,-40 17-640,-1 21 0,2 1-2176,-1 38 129</inkml:trace>
        </inkml:traceGroup>
        <inkml:traceGroup>
          <inkml:annotationXML>
            <emma:emma xmlns:emma="http://www.w3.org/2003/04/emma" version="1.0">
              <emma:interpretation id="{71D0D454-4B3D-4652-AB53-6B44BAA457DF}" emma:medium="tactile" emma:mode="ink">
                <msink:context xmlns:msink="http://schemas.microsoft.com/ink/2010/main" type="inkWord" rotatedBoundingBox="22503,11197 24620,11240 24590,12718 22473,12675"/>
              </emma:interpretation>
              <emma:one-of disjunction-type="recognition" id="oneOf24">
                <emma:interpretation id="interp120" emma:lang="en-CA" emma:confidence="0">
                  <emma:literal>210.2</emma:literal>
                </emma:interpretation>
                <emma:interpretation id="interp121" emma:lang="en-CA" emma:confidence="0">
                  <emma:literal>2+10.2</emma:literal>
                </emma:interpretation>
                <emma:interpretation id="interp122" emma:lang="en-CA" emma:confidence="0">
                  <emma:literal>210.22</emma:literal>
                </emma:interpretation>
                <emma:interpretation id="interp123" emma:lang="en-CA" emma:confidence="0">
                  <emma:literal>2910.2</emma:literal>
                </emma:interpretation>
                <emma:interpretation id="interp124" emma:lang="en-CA" emma:confidence="0">
                  <emma:literal>2+10.22</emma:literal>
                </emma:interpretation>
              </emma:one-of>
            </emma:emma>
          </inkml:annotationXML>
          <inkml:trace contextRef="#ctx0" brushRef="#br0" timeOffset="204489">21573 9498 7680,'-19'-40'3840,"-1"1"-4224,20 39 6783,0 0-5887,-19-20 0,19 20 256,-20 0 0,0 0-1024,-19 20 0,19-1 640,-19 21 0,0-1-256,-1 20 0,-19 0-128,0 0 128,20 20-128,-20 39 0,19-39 0,1 39 0,19-39-128,20 19 128,0-19 0,20 0 0,19-1 0,-19 1 128,20 0-128,-1-1 0,20-18 128,0-21 0,0-19 0,0-1 128,0-19-128,20-39 128,-21-20 0,2 19 0,-1-38-128,-20-1 128,1 0-128,-21-59 0,20 40-128,-39-20 128,20 0-128,-20 0 0,-20 0 0,20 19 0,-39 1-128,0 39 0,-1 0-384,-18 39 128,-2 0-640,1 40 128,0 20-1408,-19-1 1,19 0-385,-1 1 0</inkml:trace>
          <inkml:trace contextRef="#ctx0" brushRef="#br0" timeOffset="204942">22125 10580 8064,'0'0'3968,"0"0"-3584,0 0 7551,0 0-8063,0 0 128,0 30-128,0-1 0,0 1-384,0 29 128,30-30-1280,-30 30 129,29-59-1025,31 0 128</inkml:trace>
          <inkml:trace contextRef="#ctx0" brushRef="#br0" timeOffset="207266">22518 9734 6912,'-19'-40'3456,"38"21"-2944,-19-1 5759,0 20-5503,20 0 0,0 0 384,0-20 128,19 20-1664,0 0 128,1 0 1152,19 20 0,-20-20-512,0 20 0,1-1-128,-1 1 128,0 20-256,1-21 128,-21 1-256,1-1 128,0 21 0,-20-20 0,0 38-128,-20 2 128,-19-1-256,-1 20 0,1-21-128,-20 22 0,0-1-128,0-21 128,0 2-256,19-1 128,1 0 128,0-20 128,19 0-128,0 1 128,1-20 128,19-1 128,19 20 128,-19-39 128,40 20 0,-1-20 128,0 0-128,21 0 0,18-20-1024,21 20 0,19-19-2304,-20-1 0</inkml:trace>
          <inkml:trace contextRef="#ctx0" brushRef="#br0" timeOffset="124587">18421 9394 8576,'-20'0'4224,"40"39"-4992,-20-19 8063,19-20-7039,1 20 128,20 0 0,-1 19 128,0-20-640,20 1 0,0 0 384,1 0 0,-2 19-128,-18 0 0,19 1-128,-40-1 0,1 20-256,0 0 128,-40 0 0,-19 20 0,-20 0-128,19-20 0,-18 20 128,-2-40 128,1 20 0,20-39 0,-20 19 128,39-19 0,1-1 0,19-19 0,0 20-128,39-40 128,0 20-384,20 0 128,40-19-768,-21 19 0,1 0-1535,20-20 127,-1 20-256,0-19 0</inkml:trace>
          <inkml:trace contextRef="#ctx0" brushRef="#br0" timeOffset="128491">23776 9845 8064,'-39'0'3968,"19"-19"-3456,20 19 6527,20 19-6911,-1-19 128,21 20 128,0 0 128,18 39-640,2 1 0,18-2 256,1 2 128,0 18-896,0-18 0,-20 19-1792,0-21 1,0 21-257,-20-39 128</inkml:trace>
          <inkml:trace contextRef="#ctx0" brushRef="#br0" timeOffset="128492">24367 9964 9600,'-59'-40'4736,"40"-19"-5248,19 59 9727,-20 0-8831,20 0 128,0 0 128,-20 0 0,0 20-896,1 19 0,-1 1 512,-19 39 0,-20 19-640,-1 1 128,21 0-512,-40-1 0,20 0-1152,20-19 128,-1-19-1279,20-2-1</inkml:trace>
          <inkml:trace contextRef="#ctx0" brushRef="#br0" timeOffset="193300">19486 10009 5888,'-39'-20'2944,"58"-19"-1536,-19 39 3072,0-20-4224,20 20 128,0 0 384,0-19-1,38 19-767,-18 0 0,19-20 640,20 20 0,-1 20-256,1-20 128,19 19-384,-19-19 128,0 20-768,0-20 128,-40 20-896,20-1 1,-39 1-1153,19-20 0</inkml:trace>
          <inkml:trace contextRef="#ctx0" brushRef="#br0" timeOffset="193537">19978 9654 7808,'-19'-20'3840,"-1"20"-3072,20 0 6527,0-19-7167,0 19 128,0 0 0,20 19 128,-20 1-512,19 40 0,-19-21 256,20 40 128,0 19-512,-20-19 128,20 0-640,-20 0 0,19-1-1919,-19 1 127</inkml:trace>
        </inkml:traceGroup>
        <inkml:traceGroup>
          <inkml:annotationXML>
            <emma:emma xmlns:emma="http://www.w3.org/2003/04/emma" version="1.0">
              <emma:interpretation id="{B3D0871A-884C-4E37-AA6B-A047D47568C6}" emma:medium="tactile" emma:mode="ink">
                <msink:context xmlns:msink="http://schemas.microsoft.com/ink/2010/main" type="inkWord" rotatedBoundingBox="26296,11418 28929,11294 28992,12632 26359,12757"/>
              </emma:interpretation>
              <emma:one-of disjunction-type="recognition" id="oneOf25">
                <emma:interpretation id="interp125" emma:lang="en-CA" emma:confidence="0">
                  <emma:literal>(-2)</emma:literal>
                </emma:interpretation>
                <emma:interpretation id="interp126" emma:lang="en-CA" emma:confidence="0">
                  <emma:literal>[-2)</emma:literal>
                </emma:interpretation>
                <emma:interpretation id="interp127" emma:lang="en-CA" emma:confidence="0">
                  <emma:literal>(-2</emma:literal>
                </emma:interpretation>
                <emma:interpretation id="interp128" emma:lang="en-CA" emma:confidence="0">
                  <emma:literal>€2)</emma:literal>
                </emma:interpretation>
                <emma:interpretation id="interp129" emma:lang="en-CA" emma:confidence="0">
                  <emma:literal>{-2)</emma:literal>
                </emma:interpretation>
              </emma:one-of>
            </emma:emma>
          </inkml:annotationXML>
          <inkml:trace contextRef="#ctx0" brushRef="#br0" timeOffset="133787">25370 9629 5248,'-39'0'2560,"0"-19"-768,19 19 2816,20-20-4224,-20 20 128,-19 0 128,20 20 127,-1-20-1022,-20 39 127,1 40 511,-20 39 1,19-20-256,1 20 128,0 0-256,-1 1 128,20-1-256,1 0 128,19-40-256,19-19 128,21 0-511,19 0-1,20-39-896,-20-20 128,20 0-768,-1-40 128</inkml:trace>
          <inkml:trace contextRef="#ctx0" brushRef="#br0" timeOffset="133904">25685 10162 6784,'0'0'3328,"59"-20"-4224,-39 20 6144,19 0-5248,0 0 128,1 0 0,19 0 0,0-20-512,0 20 128,20 0-1024,-20-20 128,0 20-640,0-19 0</inkml:trace>
          <inkml:trace contextRef="#ctx0" brushRef="#br0" timeOffset="133905">26532 9788 8832,'19'0'4352,"41"0"-6016,-40 0 8959,-1 0-7295,1 19 128,19-19-128,1 20 128,-21-1-256,20 1 128,-19 0 0,0 19 0,-20 1-256,0-1 0,0 20-128,-20-20 128,-19 21-128,19-21 128,-39 21 0,20-21 0,0 20 384,-1-20 0,20-19 128,0-1 0,20 1-128,20 20 128,0-40 0,0 20 0,19-20-384,0 19 128,21-19-640,-2 0 128,-18 0-1791,39 0 127</inkml:trace>
          <inkml:trace contextRef="#ctx0" brushRef="#br0" timeOffset="133906">27261 9590 10240,'0'-39'5120,"0"59"-6272,0-20 8831,19 19-7551,1 1 128,-20 0 256,19 39 128,1-20-768,0 40 0,19 0 512,-19 19 0,0 1-384,-1-1 128,-19 1-640,0 0 128,0 19-896,-19 0 128,-21 0-1920,-19-20 1</inkml:trace>
        </inkml:traceGroup>
      </inkml:traceGroup>
      <inkml:traceGroup>
        <inkml:annotationXML>
          <emma:emma xmlns:emma="http://www.w3.org/2003/04/emma" version="1.0">
            <emma:interpretation id="{EE54EBCA-EE0D-4801-A216-CE39409A2466}" emma:medium="tactile" emma:mode="ink">
              <msink:context xmlns:msink="http://schemas.microsoft.com/ink/2010/main" type="line" rotatedBoundingBox="16029,13481 20938,13645 20890,15059 15982,14896"/>
            </emma:interpretation>
          </emma:emma>
        </inkml:annotationXML>
        <inkml:traceGroup>
          <inkml:annotationXML>
            <emma:emma xmlns:emma="http://www.w3.org/2003/04/emma" version="1.0">
              <emma:interpretation id="{CA45D9AE-B0A2-4806-8B7C-AD2CB9332D71}" emma:medium="tactile" emma:mode="ink">
                <msink:context xmlns:msink="http://schemas.microsoft.com/ink/2010/main" type="inkWord" rotatedBoundingBox="16029,13481 20938,13645 20890,15059 15982,14896"/>
              </emma:interpretation>
              <emma:one-of disjunction-type="recognition" id="oneOf26">
                <emma:interpretation id="interp130" emma:lang="en-CA" emma:confidence="1">
                  <emma:literal>0.8-04</emma:literal>
                </emma:interpretation>
                <emma:interpretation id="interp131" emma:lang="en-CA" emma:confidence="0">
                  <emma:literal>0-8. 04</emma:literal>
                </emma:interpretation>
                <emma:interpretation id="interp132" emma:lang="en-CA" emma:confidence="0">
                  <emma:literal>0.8. 04</emma:literal>
                </emma:interpretation>
                <emma:interpretation id="interp133" emma:lang="en-CA" emma:confidence="0">
                  <emma:literal>0.8 04</emma:literal>
                </emma:interpretation>
                <emma:interpretation id="interp134" emma:lang="en-CA" emma:confidence="0">
                  <emma:literal>0-8, 04</emma:literal>
                </emma:interpretation>
              </emma:one-of>
            </emma:emma>
          </inkml:annotationXML>
          <inkml:trace contextRef="#ctx0" brushRef="#br0" timeOffset="218286">17064 12431 7936,'0'-19'3968,"0"-1"-3968,0 20 6783,0 0-6655,19 0 128,-19 0-128,40 0 0,0 20-256,18-1 0,2 1-512,18-1 0,1 21-1791,-1-1 127</inkml:trace>
          <inkml:trace contextRef="#ctx0" brushRef="#br0" timeOffset="218798">18423 12451 9344,'-20'-20'4608,"1"-20"-5504,19 40 7551,0-19-6527,-20 19 128,20-20 0,-19 20 0,-21 0-384,20 0 0,-19 20 128,19-1 0,-19 21-256,0 19 128,19 0-256,0 20 128,1 19-256,-1-19 128,20-20-128,20 0 128,-20-19 128,19-1 128,1-20 384,20 1 0,-1-40 256,0-19 0,0-20 0,-19 0 0,20-20-128,-21 20 128,1-20-384,-1 21 128,1 18-384,-20 1 128,0 19-896,0 0 0,0 1-1791,0 38 127</inkml:trace>
          <inkml:trace contextRef="#ctx0" brushRef="#br0" timeOffset="217008">14899 11899 5760,'-59'19'2816,"-20"21"-1536,40-40 2816,19 20-3968,-19 19 0,0 0 0,-1 1 128,20 19-384,-19-20 128,19 21 128,20 18 0,0-19-128,0 1 0,20 18 0,19 21 0,1-20-128,-1-21 128,0 2 0,21-21 128,-21 0 0,0-39 128,1-19 0,19-20 0,-19-1 256,-1-39 127,0 20 1,1 0 0,-1-20-128,-19 1 128,-1-1-128,-19-20 0,-19 40-256,-1-20 0,0 20-384,-19 0 128,19 0-256,0 39 0,-19 0-512,0 20 0,-20 0-1535,19 40-1,-19 19-128,20 20 0</inkml:trace>
          <inkml:trace contextRef="#ctx0" brushRef="#br0" timeOffset="217309">15441 12657 9728,'-30'0'4864,"30"-29"-7936,0 29 9983,30 29-7679,-1-29 128,1 0-2047,-1 30-1,1-1 2048,29-29 128</inkml:trace>
          <inkml:trace contextRef="#ctx0" brushRef="#br0" timeOffset="217910">16101 11781 11008,'-60'-20'5503,"21"-19"-7678,39 39 10878,-20 0-8703,0 0 0,0 20 0,-19-1 0,20 1 0,-21 20 0,20-1-128,1 20 0,19 20-128,-20 0 128,20-1-128,20 1 0,-1 20 0,1-21 0,20-19 128,-1 1 0,20-1 0,0 0 128,1 0 0,-2 0 128,-18 0-128,19 0 0,-20 0 0,-19-39 0,0 19-128,0-19 128,-20 20-128,-20-21 0,0 20-128,-19-19 128,-20-20-384,-20 0 0,0 0 0,0-20 0,20 20 128,0-19 0,19-1 128,21-19 0,-1-1 256,20-19 128,39 0 128,-19 0 0,39-20 0,0 1 128,20-1 0,0 0 0,-20-40 0,0 41 128,0-20-256,-19 18 0,-1 2-256,0-1 128,-39 20-256,0 0 128,-19 0-512,-1 19 0,-19 21-896,-20 19 0,0 0-1151,-1 19-1</inkml:trace>
          <inkml:trace contextRef="#ctx0" brushRef="#br0" timeOffset="224050">18994 11978 8320,'-20'0'4096,"0"0"-2048,40 0 4095,-20 0-6015,0 0 0,-20 0 128,20 0 0,0 20-384,-19 19 128,19 1 128,-20 38 0,1-38-128,-21 19 0,20 0 0,1 19 0,19-18 0,-20-1 0,0-20-128,20-19 128,0 19-128,20-19 128,19-1 0,21-19 128,-21 20-128,40-20 128,-21-20-128,21 20 128,-20-19-256,0-1 0,-19 20-1152,-1 0 128,0-19-1535,-19 19-1</inkml:trace>
          <inkml:trace contextRef="#ctx0" brushRef="#br0" timeOffset="224268">19210 12194 9856,'-39'0'4864,"39"0"-4736,0 0 8319,0 0-8191,-19 20 0,19 19 0,0-19 128,-20 39-768,20 20 0,0 39-512,0-1 128,20 1-1536,-20-19 0,19-20-767,-19-1 127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4:15.55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56921AC-055A-4AFB-9797-59A7F29A5740}" emma:medium="tactile" emma:mode="ink">
          <msink:context xmlns:msink="http://schemas.microsoft.com/ink/2010/main" type="writingRegion" rotatedBoundingBox="14077,13841 15120,13841 15120,16479 14077,16479"/>
        </emma:interpretation>
      </emma:emma>
    </inkml:annotationXML>
    <inkml:traceGroup>
      <inkml:annotationXML>
        <emma:emma xmlns:emma="http://www.w3.org/2003/04/emma" version="1.0">
          <emma:interpretation id="{AE441206-1983-4D3F-9D33-EF782B46A026}" emma:medium="tactile" emma:mode="ink">
            <msink:context xmlns:msink="http://schemas.microsoft.com/ink/2010/main" type="paragraph" rotatedBoundingBox="14077,13841 15120,13841 15120,16479 14077,16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82241C-32BF-4AF6-8124-164085DEB0E0}" emma:medium="tactile" emma:mode="ink">
              <msink:context xmlns:msink="http://schemas.microsoft.com/ink/2010/main" type="line" rotatedBoundingBox="14077,13841 15120,13841 15120,16479 14077,16479"/>
            </emma:interpretation>
          </emma:emma>
        </inkml:annotationXML>
        <inkml:traceGroup>
          <inkml:annotationXML>
            <emma:emma xmlns:emma="http://www.w3.org/2003/04/emma" version="1.0">
              <emma:interpretation id="{427CC57A-663C-4022-9FDC-508BB2A7D06F}" emma:medium="tactile" emma:mode="ink">
                <msink:context xmlns:msink="http://schemas.microsoft.com/ink/2010/main" type="inkWord" rotatedBoundingBox="14372,15829 15120,15829 15120,16479 14372,16479"/>
              </emma:interpretation>
              <emma:one-of disjunction-type="recognition" id="oneOf0">
                <emma:interpretation id="interp0" emma:lang="en-CA" emma:confidence="0">
                  <emma:literal>¥</emma:literal>
                </emma:interpretation>
                <emma:interpretation id="interp1" emma:lang="en-CA" emma:confidence="0">
                  <emma:literal>=</emma:literal>
                </emma:interpretation>
                <emma:interpretation id="interp2" emma:lang="en-CA" emma:confidence="0">
                  <emma:literal>F</emma:literal>
                </emma:interpretation>
                <emma:interpretation id="interp3" emma:lang="en-CA" emma:confidence="0">
                  <emma:literal>E</emma:literal>
                </emma:interpretation>
                <emma:interpretation id="interp4" emma:lang="en-CA" emma:confidence="0">
                  <emma:literal>1</emma:literal>
                </emma:interpretation>
              </emma:one-of>
            </emma:emma>
          </inkml:annotationXML>
          <inkml:trace contextRef="#ctx0" brushRef="#br0">12985 14020 6912,'19'0'3456,"80"19"-3072,-60-19 3456,21 21-3968,-2-2 128,22 1-256,-21-20 0,0 20-256,0 0 128,-20-1-1408,20-19 0</inkml:trace>
          <inkml:trace contextRef="#ctx0" brushRef="#br0" timeOffset="195">12867 14631 6784,'0'20'3328,"0"-1"-3712,19-19 5504,1 0-4992,20 0 128,18-19 0,22 19 0,18 0-768,20 0 0,-20 0-1408,40 0 128</inkml:trace>
          <inkml:trace contextRef="#ctx0" brushRef="#br0" timeOffset="-4428">12572 12032 6400,'39'0'3200,"59"0"-2816,-58 0 3328,0 0-3584,18 0 128,21 0-128,0 0 128,19 0-512,1 20 0,-1-20-384,-19 0 0,0 0-1152,-1 0 0</inkml:trace>
          <inkml:trace contextRef="#ctx0" brushRef="#br0" timeOffset="-4192">12769 12485 7296,'-20'20'3584,"40"-1"-4096,0-19 6528,-1 0-6016,21 0 127,19 0 1,19 0 128,60 0-1919,0 0-1,-1 0-384,1 0 128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1.62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8705 8706 6912,'-20'-20'3456,"1"-19"-3456,19 19 5888,0 1-5633,-20-1 1,0 0 384,0 0 128,1 1-896,-1-1 128,-19 20 384,-21 0 128,21 20-256,-1 39 0,1-39-256,0 19 128,-1 20-256,1 0 128,19 0-128,20 20 0,0 0-128,0 19 128,20-19-128,-1-20 128,21-20 0,0 1 0,-1-21 128,0-19 0,1 0 0,19-39 128,-20 0 128,1-21 0,-1 2 0,1-21 128,-21 20-256,1-1 128,-1 2-256,-19-21 128,0 20-512,0 19 0,0-19-768,-19 40 128,-1-1-1535,20 20 127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1.75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8616 9189 8448,'-20'20'4224,"20"-20"-7168,0 0 7168,0 0-6656,20 0 0,-1 0-1024,1 0 128</inkml:trace>
  <inkml:trace contextRef="#ctx0" brushRef="#br0" timeOffset="1">9069 8519 10624,'-20'-20'5248,"20"1"-6528,0 19 11007,0 0-9727,0 0 128,-20 0 0,20 19 0,0 1-256,0 20 128,-20-1-128,20 0 0,-19 1-256,19 19 0,-20 0-128,1 0 128,-1-19-128,20 18 0,-20-18 128,20 0 128,20-21 0,-20 21 0,20-20 128,-1-20 128,1 0 0,39 0 128,-20 0 0,1-20 0,18 0-128,2 20 128,-1 0-256,20-20 0,-21 20-768,-18 0 0,-1 0-1663,0 0-1</inkml:trace>
  <inkml:trace contextRef="#ctx0" brushRef="#br0" timeOffset="2">9285 8696 10880,'-20'0'5376,"20"0"-5888,0 0 9471,0 0-8959,0 20 128,0-20-128,0 20 0,0 20-256,20 18 128,-20 2-512,0 18 0,20 21-1152,-20-20 0,19 0-1280,1-21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2.08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9591 8588 9856,'0'0'4864,"19"0"-5888,1 20 8447,20-20-7423,18 0 0,22 19 128,-22 1 0,21 20-128,0-20 128,0-1 0,-1 1 0,-19-1 0,0 1 0,-19 0 0,-1 0 128,0-20 0,-19 19 0,-20-19 0,0 20 128,-20-1-128,1 1 128,-40 0-256,-1 39 128,-18 0-512,-40 20 128,0-1-384,19 1 128,1 0-640,19-1 0,0 2-2048,40-2 129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35:42.46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10576 8726 6784,'0'0'3328,"0"-19"-2176,0-1 3840,0 20-4353,0-20 129,0 20 384,-19-20 128,19 20-1536,-20 0 128,20 0 896,-20-19 0,0 19-384,-19 19 128,20 1-384,-21 20 0,20-1-384,0 40 128,1 0-256,19 19 0,0-39-256,0 20 0,19-20 0,21 1 0,0-21 128,-1-20 0,0-19 128,20 0 128,0-19 384,1-40 128,-2 0 128,-18-21 128,19-18 0,-40 20 0,1 18-128,-20 1 0,0 19-384,-39 1 0,0 20-768,-40-1 0,0 20-1407,-19 0-1,19 20-384,0-20 128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12.3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D8FBA1F-7F5F-4C14-AA72-7A5DAC981838}" emma:medium="tactile" emma:mode="ink">
          <msink:context xmlns:msink="http://schemas.microsoft.com/ink/2010/main" type="writingRegion" rotatedBoundingBox="17406,6384 17489,10227 13304,10317 13221,6475">
            <msink:destinationLink direction="with" ref="{37EBCF42-606C-4D7A-B26F-75F7C670D375}"/>
          </msink:context>
        </emma:interpretation>
      </emma:emma>
    </inkml:annotationXML>
    <inkml:traceGroup>
      <inkml:annotationXML>
        <emma:emma xmlns:emma="http://www.w3.org/2003/04/emma" version="1.0">
          <emma:interpretation id="{BEE3C26D-73CA-40F7-AA67-F79A9C06D6B5}" emma:medium="tactile" emma:mode="ink">
            <msink:context xmlns:msink="http://schemas.microsoft.com/ink/2010/main" type="paragraph" rotatedBoundingBox="16595,10259 16476,7936 17388,7889 17507,102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4EE89A1-9706-47E6-B823-A57B27C6116E}" emma:medium="tactile" emma:mode="ink">
              <msink:context xmlns:msink="http://schemas.microsoft.com/ink/2010/main" type="line" rotatedBoundingBox="16595,10259 16476,7936 17388,7889 17507,10212"/>
            </emma:interpretation>
          </emma:emma>
        </inkml:annotationXML>
        <inkml:traceGroup>
          <inkml:annotationXML>
            <emma:emma xmlns:emma="http://www.w3.org/2003/04/emma" version="1.0">
              <emma:interpretation id="{9A427FDF-8083-401E-AFA8-439ADA8DB3D2}" emma:medium="tactile" emma:mode="ink">
                <msink:context xmlns:msink="http://schemas.microsoft.com/ink/2010/main" type="inkWord" rotatedBoundingBox="16595,10259 16476,7936 17388,7889 17507,10212">
                  <msink:destinationLink direction="with" ref="{C9B17CB3-605A-4B0B-BDD2-C6465E345FA3}"/>
                </msink:context>
              </emma:interpretation>
              <emma:one-of disjunction-type="recognition" id="oneOf0">
                <emma:interpretation id="interp0" emma:lang="en-CA" emma:confidence="0">
                  <emma:literal>so</emma:literal>
                </emma:interpretation>
                <emma:interpretation id="interp1" emma:lang="en-CA" emma:confidence="0">
                  <emma:literal>a</emma:literal>
                </emma:interpretation>
                <emma:interpretation id="interp2" emma:lang="en-CA" emma:confidence="0">
                  <emma:literal>SC</emma:literal>
                </emma:interpretation>
                <emma:interpretation id="interp3" emma:lang="en-CA" emma:confidence="0">
                  <emma:literal>be</emma:literal>
                </emma:interpretation>
                <emma:interpretation id="interp4" emma:lang="en-CA" emma:confidence="0">
                  <emma:literal>So</emma:literal>
                </emma:interpretation>
              </emma:one-of>
            </emma:emma>
          </inkml:annotationXML>
          <inkml:trace contextRef="#ctx0" brushRef="#br0">10447 5316 8704,'-20'-20'4352,"1"1"-5248,19-1 8319,-20 20-7167,0 0 0,-20-19 256,21 19 0,-41 0-640,21 0 0,-20 19 384,0 20 0,0 1-128,0 19 0,20 40-128,-1-21 0,1 21 0,19-1 0,20 20-128,0 1 128,20-1-256,19-20 128,1-19-128,18-40 128,21 20-128,0-39 0,0-1 128,0-38 0,0-40 256,-1-20 0,-18-19 0,-2 19 128,2-59 0,-21 20 0,0-20-128,-39 20 128,0-20-256,-19 20 0,-1 20-384,-19 38 0,-1 21-896,-19 59 0,0-1-1407,0 21-1</inkml:trace>
          <inkml:trace contextRef="#ctx0" brushRef="#br0" timeOffset="665">10565 7246 5376,'0'-20'2688,"0"-39"-512,0 40 3072,-20-1-4480,20 0 127,0-19 385,-19 0 0,-1-1-1664,0 0 128,-19 1 1024,-1 20 128,0-1-512,1 0 0,0 40-384,-1 0 0,1 38-128,19 22 0,0-22-128,1 21 128,38 0-384,1 0 0,0-20 0,19 0 128,1-40 128,-1 1 0,0-40 128,1 1 128,0-40 384,-1-20 0,1-20 256,-1-19 0,-20 0-128,1-20 128,0 0-128,-20 1 128,0 18-256,-20 21 128,20 20-128,0 38 0,0 1-128,-20 19 0,20 59-256,0 40 128,20-20-384,0 59 128,0 0-384,-1 40 128,21-20-1024,0 0 128,-21-40-1792,20 0 129</inkml:trace>
        </inkml:traceGroup>
      </inkml:traceGroup>
    </inkml:traceGroup>
    <inkml:traceGroup>
      <inkml:annotationXML>
        <emma:emma xmlns:emma="http://www.w3.org/2003/04/emma" version="1.0">
          <emma:interpretation id="{49804A4C-5B70-4646-B0BC-1342FD5E5AB6}" emma:medium="tactile" emma:mode="ink">
            <msink:context xmlns:msink="http://schemas.microsoft.com/ink/2010/main" type="paragraph" rotatedBoundingBox="14196,6454 14277,10189 13302,10210 13221,64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2F58B4-5243-4E27-8478-75BDE49FC571}" emma:medium="tactile" emma:mode="ink">
              <msink:context xmlns:msink="http://schemas.microsoft.com/ink/2010/main" type="line" rotatedBoundingBox="14196,6454 14277,10189 13302,10210 13221,6475"/>
            </emma:interpretation>
          </emma:emma>
        </inkml:annotationXML>
        <inkml:traceGroup>
          <inkml:annotationXML>
            <emma:emma xmlns:emma="http://www.w3.org/2003/04/emma" version="1.0">
              <emma:interpretation id="{5B108350-2E95-4A6A-AC4F-04A286574420}" emma:medium="tactile" emma:mode="ink">
                <msink:context xmlns:msink="http://schemas.microsoft.com/ink/2010/main" type="inkWord" rotatedBoundingBox="14196,6454 14277,10189 13302,10210 13221,6475"/>
              </emma:interpretation>
              <emma:one-of disjunction-type="recognition" id="oneOf1">
                <emma:interpretation id="interp5" emma:lang="en-CA" emma:confidence="0">
                  <emma:literal>not</emma:literal>
                </emma:interpretation>
                <emma:interpretation id="interp6" emma:lang="en-CA" emma:confidence="0">
                  <emma:literal>tot</emma:literal>
                </emma:interpretation>
                <emma:interpretation id="interp7" emma:lang="en-CA" emma:confidence="0">
                  <emma:literal>-of</emma:literal>
                </emma:interpretation>
                <emma:interpretation id="interp8" emma:lang="en-CA" emma:confidence="0">
                  <emma:literal>ten</emma:literal>
                </emma:interpretation>
                <emma:interpretation id="interp9" emma:lang="en-CA" emma:confidence="0">
                  <emma:literal>tat</emma:literal>
                </emma:interpretation>
              </emma:one-of>
            </emma:emma>
          </inkml:annotationXML>
          <inkml:trace contextRef="#ctx0" brushRef="#br0" timeOffset="-2072">7100 5159 8192,'-40'19'4096,"1"-38"-4736,39 19 7295,-20 0-6399,-20 19 128,1 1 128,0 20 0,-21-1-768,21 0 128,-21 1 384,21 39 0,20-1-128,-21-18 0,20 38-256,1 1 128,19-21-128,0 41 0,19-21-256,21 1 128,-1-40-256,21 20 128,-1-60 0,20-19 0,-21-19 128,22-20 0,-1-1 384,-1-39 0,1 0 128,-20 0 0,20-39 256,-39 20 0,-1-1-128,-20 1 0,-19 19-128,-19 0 0,-20 20-256,19-20 0,-39 40-512,-1-1 0,21 40-1280,-20 0 1,0 20-769,20 0 0</inkml:trace>
          <inkml:trace contextRef="#ctx0" brushRef="#br0" timeOffset="-1552">7177 6576 8192,'-20'20'4096,"20"-59"-4608,0 39 7423,0 0-6783,0 0 0,-19 19 0,19 21 0,0-1-256,0 20 128,0 1-256,0 18 128,0 21-640,0-40 128,0 20-1023,0-20-1,0 20-768,0-21 128</inkml:trace>
          <inkml:trace contextRef="#ctx0" brushRef="#br0" timeOffset="-1273">7158 7206 5376,'20'-79'2688,"-20"40"-1408,0 39 4480,0-20-5376,0 20 0,0-20 511,19 20 129,1-19-1152,-20 38 128,39-19 640,-19 0 128,20 20-256,-1 39 128,1-39-384,18-1 0,-18 1-256,-1 0 128,-19 0-128,-1-1 128,-19-19-128,20 39 128,-40-39-256,20 40 128,-39-20-512,-20 0 128,0-1-512,0 1 128,0-1-1535,-20 1-1,20-20-256,0-20 128</inkml:trace>
          <inkml:trace contextRef="#ctx0" brushRef="#br0" timeOffset="-2533">7394 3761 5376,'-39'-20'2688,"39"1"-1280,0 19 2688,0 0-3584,-20-20 0,20 20 256,0 0 0,0 0-1024,0 0 0,0 0 640,0 20 127,0-1-383,0 21 128,0-1-128,0 20 0,-19 1-128,19 38 128,-20 20-128,-20 0 128,20 0 0,-19 40 0,0-20-128,19-40 0,20 0-128,-20-19 128,1-20-256,19-19 0,0 19-256,0-40 129,0 21-129,0-20 0,0-1-384,0-19 0,0 20-1024,0-1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03.79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D52FC033-43E6-4267-949D-4A50A825434D}" emma:medium="tactile" emma:mode="ink">
          <msink:context xmlns:msink="http://schemas.microsoft.com/ink/2010/main" type="writingRegion" rotatedBoundingBox="15629,3938 12171,10135 8869,8292 12327,2095"/>
        </emma:interpretation>
      </emma:emma>
    </inkml:annotationXML>
    <inkml:traceGroup>
      <inkml:annotationXML>
        <emma:emma xmlns:emma="http://www.w3.org/2003/04/emma" version="1.0">
          <emma:interpretation id="{49835AAD-8731-4510-AB62-EF59293DCD7A}" emma:medium="tactile" emma:mode="ink">
            <msink:context xmlns:msink="http://schemas.microsoft.com/ink/2010/main" type="paragraph" rotatedBoundingBox="15155,4062 12925,10254 10085,9231 12315,30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6952FF-5D17-480D-8492-8A136793CBA0}" emma:medium="tactile" emma:mode="ink">
              <msink:context xmlns:msink="http://schemas.microsoft.com/ink/2010/main" type="line" rotatedBoundingBox="15155,4062 12925,10254 10085,9231 12315,3039"/>
            </emma:interpretation>
          </emma:emma>
        </inkml:annotationXML>
        <inkml:traceGroup>
          <inkml:annotationXML>
            <emma:emma xmlns:emma="http://www.w3.org/2003/04/emma" version="1.0">
              <emma:interpretation id="{3BB5AEB5-B849-4016-923E-AD76845B1C79}" emma:medium="tactile" emma:mode="ink">
                <msink:context xmlns:msink="http://schemas.microsoft.com/ink/2010/main" type="inkWord" rotatedBoundingBox="10085,9231 12315,3039 15155,4062 12925,10254">
                  <msink:destinationLink direction="with" ref="{C9B17CB3-605A-4B0B-BDD2-C6465E345FA3}"/>
                </msink:context>
              </emma:interpretation>
              <emma:one-of disjunction-type="recognition" id="oneOf0">
                <emma:interpretation id="interp0" emma:lang="en-CA" emma:confidence="0">
                  <emma:literal>0000</emma:literal>
                </emma:interpretation>
                <emma:interpretation id="interp1" emma:lang="en-CA" emma:confidence="0">
                  <emma:literal>000</emma:literal>
                </emma:interpretation>
                <emma:interpretation id="interp2" emma:lang="en-CA" emma:confidence="0">
                  <emma:literal>01000</emma:literal>
                </emma:interpretation>
                <emma:interpretation id="interp3" emma:lang="en-CA" emma:confidence="0">
                  <emma:literal>0100</emma:literal>
                </emma:interpretation>
                <emma:interpretation id="interp4" emma:lang="en-CA" emma:confidence="0">
                  <emma:literal>0200</emma:literal>
                </emma:interpretation>
              </emma:one-of>
            </emma:emma>
          </inkml:annotationXML>
          <inkml:trace contextRef="#ctx0" brushRef="#br0">7640 3799 9984,'-40'0'4992,"-39"-24"-6400,79 24 8831,-19 0-7167,-20 0 128,0 0 0,-1 0 0,1 24-512,-1-24 0,1 24 256,-1 23 128,1 48-384,0-24 128,19 24-128,-19 47 128,39-24-128,-20 0 0,40 24 0,-1-23 0,1-25 0,39-46 128,0 23 0,0-24 0,20-23 0,0-72 0,19-22 0,-19-25 128,0 0 0,-21-47 0,2 0 0,-21 0 128,0 23-128,-58-23 0,-1 48-384,-39-1 128,-20 24-768,0 23 0,-19 25-2048,19 46 129</inkml:trace>
          <inkml:trace contextRef="#ctx0" brushRef="#br0" timeOffset="-452">6183 1240 7552,'-20'0'3712,"40"24"-3072,-20-1 5119,20 1-5375,-1 48 128,21 22 128,-1 24 128,20 1-1024,0 23 128,39 71 512,1-24 0,19 1-256,0 23 128,0-23-128,-20 23 0,20-48-384,0-21 128,1-2-1152,-41-24 0,1-47-1407,-20 0 127</inkml:trace>
          <inkml:trace contextRef="#ctx0" brushRef="#br0" timeOffset="2973">3190 6311 7296,'-20'0'3584,"-19"0"-3584,39 0 5887,-39 23-5375,19-23 128,-20 0 0,1 0 0,0 48-896,-20 0 0,-1-1 512,1 0 128,20 24-384,-20 1 0,20-2-256,19 26 0,-20-2-128,21 1 128,19 25-128,-20-2 0,40-23-128,-1 0 128,1-24 1,20 0-1,18-23 0,-18-1 0,19-24 0,-20-23 128,21-23 128,-1-1 128,-20-47 128,0 0 128,1-24 128,0 0 128,-21 1-128,1-1 128,-1-25-129,-19 25 1,0-23-256,-19 23 0,-1 24-768,20 23 1,-19 1-1537,19-1 128</inkml:trace>
          <inkml:trace contextRef="#ctx0" brushRef="#br0" timeOffset="2552">4232 4509 5760,'20'0'2816,"-40"0"-896,20 0 2688,0 0-4224,0-23 128,0 23 383,0 0 129,-20 23-1152,1-23 0,19 24 768,-39 24 0,19-1-256,-39 0 0,20 48-256,-20 0 128,-1 23-256,2 1 0,-2 24 0,2-1 0,-21 24 0,0-48 0,20 1-128,-19 23 128,38-23-256,-19-25 0,0 1-384,20-24 0,19 0-640,-19-23 129,19-25-1281,20 1 0</inkml:trace>
          <inkml:trace contextRef="#ctx0" brushRef="#br0">7640 3799 9984,'-40'0'4992,"-39"-24"-6400,79 24 8831,-19 0-7167,-20 0 128,0 0 0,-1 0 0,1 24-512,-1-24 0,1 24 256,-1 23 128,1 48-384,0-24 128,19 24-128,-19 47 128,39-24-128,-20 0 0,40 24 0,-1-23 0,1-25 0,39-46 128,0 23 0,0-24 0,20-23 0,0-72 0,19-22 0,-19-25 128,0 0 0,-21-47 0,2 0 0,-21 0 128,0 23-128,-58-23 0,-1 48-384,-39-1 128,-20 24-768,0 23 0,-19 25-2048,19 46 129</inkml:trace>
          <inkml:trace contextRef="#ctx0" brushRef="#br0" timeOffset="-452">6183 1240 7552,'-20'0'3712,"40"24"-3072,-20-1 5119,20 1-5375,-1 48 128,21 22 128,-1 24 128,20 1-1024,0 23 128,39 71 512,1-24 0,19 1-256,0 23 128,0-23-128,-20 23 0,20-48-384,0-21 128,1-2-1152,-41-24 0,1-47-1407,-20 0 127</inkml:trace>
        </inkml:traceGroup>
      </inkml:traceGroup>
    </inkml:traceGroup>
    <inkml:traceGroup>
      <inkml:annotationXML>
        <emma:emma xmlns:emma="http://www.w3.org/2003/04/emma" version="1.0">
          <emma:interpretation id="{17605206-E687-44F9-B38C-4416B902612A}" emma:medium="tactile" emma:mode="ink">
            <msink:context xmlns:msink="http://schemas.microsoft.com/ink/2010/main" type="paragraph" rotatedBoundingBox="13259,2615 9801,8812 8869,8292 12327,20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615D11-676D-4E18-86A3-C1ACB211CAED}" emma:medium="tactile" emma:mode="ink">
              <msink:context xmlns:msink="http://schemas.microsoft.com/ink/2010/main" type="line" rotatedBoundingBox="13259,2615 9801,8812 8869,8292 12327,2095"/>
            </emma:interpretation>
          </emma:emma>
        </inkml:annotationXML>
        <inkml:traceGroup>
          <inkml:annotationXML>
            <emma:emma xmlns:emma="http://www.w3.org/2003/04/emma" version="1.0">
              <emma:interpretation id="{F28452BA-E148-4754-AEE6-8C599EBB57C3}" emma:medium="tactile" emma:mode="ink">
                <msink:context xmlns:msink="http://schemas.microsoft.com/ink/2010/main" type="inkWord" rotatedBoundingBox="13259,2615 9801,8812 8869,8292 12327,2095"/>
              </emma:interpretation>
              <emma:one-of disjunction-type="recognition" id="oneOf1">
                <emma:interpretation id="interp5" emma:lang="en-CA" emma:confidence="0">
                  <emma:literal>to re</emma:literal>
                </emma:interpretation>
                <emma:interpretation id="interp6" emma:lang="en-CA" emma:confidence="0">
                  <emma:literal>to r.</emma:literal>
                </emma:interpretation>
                <emma:interpretation id="interp7" emma:lang="en-CA" emma:confidence="0">
                  <emma:literal>too</emma:literal>
                </emma:interpretation>
                <emma:interpretation id="interp8" emma:lang="en-CA" emma:confidence="0">
                  <emma:literal>tore</emma:literal>
                </emma:interpretation>
                <emma:interpretation id="interp9" emma:lang="en-CA" emma:confidence="0">
                  <emma:literal>oh</emma:literal>
                </emma:interpretation>
              </emma:one-of>
            </emma:emma>
          </inkml:annotationXML>
          <inkml:trace contextRef="#ctx0" brushRef="#br0" timeOffset="2552">4232 4509 5760,'20'0'2816,"-40"0"-896,20 0 2688,0 0-4224,0-23 128,0 23 383,0 0 129,-20 23-1152,1-23 0,19 24 768,-39 24 0,19-1-256,-39 0 0,20 48-256,-20 0 128,-1 23-256,2 1 0,-2 24 0,2-1 0,-21 24 0,0-48 0,20 1-128,-19 23 128,38-23-256,-19-25 0,0 1-384,20-24 0,19 0-640,-19-23 129,19-25-1281,20 1 0</inkml:trace>
          <inkml:trace contextRef="#ctx0" brushRef="#br0" timeOffset="2973">3190 6311 7296,'-20'0'3584,"-19"0"-3584,39 0 5887,-39 23-5375,19-23 128,-20 0 0,1 0 0,0 48-896,-20 0 0,-1-1 512,1 0 128,20 24-384,-20 1 0,20-2-256,19 26 0,-20-2-128,21 1 128,19 25-128,-20-2 0,40-23-128,-1 0 128,1-24 1,20 0-1,18-23 0,-18-1 0,19-24 0,-20-23 128,21-23 128,-1-1 128,-20-47 128,0 0 128,1-24 128,0 0 128,-21 1-128,1-1 128,-1-25-129,-19 25 1,0-23-256,-19 23 0,-1 24-768,20 23 1,-19 1-1537,19-1 128</inkml:trace>
          <inkml:trace contextRef="#ctx0" brushRef="#br0" timeOffset="-2271">6102 362 8448,'-39'-47'4224,"19"-1"-2560,1 48 4223,-1-23-5631,20 23 128,-20-24 256,0 0 0,-19 0-896,19 1 128,-19 23 384,-1 0 128,-18 23-256,-41 25 0,21-1-128,-1 24 0,0 24-128,20 0 128,0 23 0,39 1 0,-19-1 0,39-21 0,0 21-128,19 0 0,1 1 0,40-24 128,-2-48-128,21 0 0,0-47 0,19-24 128,1-23 0,-1 0 0,20-48 0,-39 24 128,0-47 0,-1-24 0,-18 22-128,-41 1 128,1 0-128,-1 1 0,-38 24-256,-20-1 0,-21 24-768,1 47 128,-20 0-1920,1 48 1</inkml:trace>
          <inkml:trace contextRef="#ctx0" brushRef="#br0" timeOffset="-1476">5650 1429 6144,'0'0'3072,"0"-24"-1280,0 24 3328,0 0-4353,0 0 129,0 0 384,0-23 0,0 46-1664,-20-23 0,20 24 1152,-20 0 128,1 0-512,-20 46 0,-1-22-256,1 47 128,-20-24-128,0 23 0,0 25-128,0-24 128,0 47-128,-20-23 128,20-1-128,-20 0 0,20-23 0,1 0 0,-2-24-128,21 0 128,19 0-384,-19 0 128,19-22-640,0-25 128,1-1-1152,19 23 0,-20-46-895,20 25-1</inkml:trace>
          <inkml:trace contextRef="#ctx0" brushRef="#br0" timeOffset="-1059">4667 3040 8448,'-59'-22'4224,"19"22"-4736,21 0 7679,-1 22-6911,-20-22 0,1 49 0,0-2 128,-21 48-512,-18-1 128,-1 2 128,0-2 128,20 24-128,20 1 0,-1 23-128,1-23 128,39-24-256,0-1 128,39 25-128,1-24 128,38-1-128,-18 1 0,18-48-128,1-23 128,20-24 0,19-71 0,-19 0 128,-1-47 0,0-1 128,-19-23 0,-20 24 128,0-1 0,-39 0 0,-1-23 128,-38 24-128,19 0 0,-20 46-128,-19-22 0,-1 46-256,1 1 0,0 23-1024,-20 1 0,19 23-1664,1 23 129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0.10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95CBF64-79B4-4189-90B4-1C918022563C}" emma:medium="tactile" emma:mode="ink">
          <msink:context xmlns:msink="http://schemas.microsoft.com/ink/2010/main" type="inkDrawing" rotatedBoundingBox="19437,11932 20108,10713 20149,10735 19478,11954" semanticType="callout" shapeName="Other">
            <msink:sourceLink direction="with" ref="{26116CB2-22BB-4001-A4AA-B2B5364BC34E}"/>
            <msink:sourceLink direction="with" ref="{A4A20CAC-06A7-46E6-9141-6758F7AEEF65}"/>
          </msink:context>
        </emma:interpretation>
      </emma:emma>
    </inkml:annotationXML>
    <inkml:trace contextRef="#ctx0" brushRef="#br0">11086 7120 5120,'0'0'2560,"0"0"-1024,0 0 2560,0 0-3712,0-20 128,0 20 384,0 0 0,-19 20-1152,19-20 128,-20 19 640,20-19-1,-19 40-383,-1-1 128,0-19-128,0 19 0,1 21-128,-20-2 0,-1 21 0,0 0 0,-18 0 0,-2 0 128,2 18-256,18 2 128,1-20-128,-1-1 0,21-18 0,-21-21 0,40 0-255,-20 1-1,1-20-512,19-1 0,-20 1-1152,20-1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11.91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9B17CB3-605A-4B0B-BDD2-C6465E345FA3}" emma:medium="tactile" emma:mode="ink">
          <msink:context xmlns:msink="http://schemas.microsoft.com/ink/2010/main" type="inkDrawing" rotatedBoundingBox="14432,5865 16939,8142 16828,8264 14321,5988" semanticType="callout" shapeName="Other">
            <msink:sourceLink direction="with" ref="{9A427FDF-8083-401E-AFA8-439ADA8DB3D2}"/>
            <msink:sourceLink direction="with" ref="{3BB5AEB5-B849-4016-923E-AD76845B1C79}"/>
          </msink:context>
        </emma:interpretation>
      </emma:emma>
    </inkml:annotationXML>
    <inkml:trace contextRef="#ctx0" brushRef="#br0">7423 3427 7808,'0'-20'3840,"20"40"-4736,-1-1 7551,1 1-6271,20 20 128,-1-1 128,20 0 128,20 40-1024,0 20 128,-1-1 512,1 20 0,20-20-128,-1 20 0,0 20-128,20-20 128,-19-19-128,0 0 128,-1-20-128,0-1 0,-19 1-128,19 0 128,1-20-128,-1 20 0,-19-1 0,0-18 128,-20-21 0,19 20 0,-18-39-128,18 19 128,-38 0-128,19-19 128,-20 20-256,-19-40 128,0 19-128,19 1 0,-20-1-128,1 1 128,0 20-640,0-20 128,-20-1-384,20-19 0,-1 20-895,1-20 127,-20 19-768,19-19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25.3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7EBCF42-606C-4D7A-B26F-75F7C670D375}" emma:medium="tactile" emma:mode="ink">
          <msink:context xmlns:msink="http://schemas.microsoft.com/ink/2010/main" type="inkDrawing" rotatedBoundingBox="14249,5043 19910,8041 17147,13255 11487,10257" hotPoints="18131,7295 18142,11910 13528,11921 13516,7306" semanticType="enclosure" shapeName="Square">
            <msink:sourceLink direction="with" ref="{1D8FBA1F-7F5F-4C14-AA72-7A5DAC981838}"/>
          </msink:context>
        </emma:interpretation>
      </emma:emma>
    </inkml:annotationXML>
    <inkml:trace contextRef="#ctx0" brushRef="#br0">6727 4266 5248,'0'0'2560,"19"0"-2432,-19 0 4352,0-19-4096,0 19 128,0 0 256,20 0 0,-20 0-896,20 0 0,0 19 512,-1 1 128,1-20-256,-1 19 128,21-19-256,0 20 0,-1-20-128,20 20 0,0 0 0,0-20 0,0 19 0,0-19 0,20 0 127,0 20 1,-1-20 0,40 0 0,-19 0 0,19 0 0,0 0 0,1-20 0,18 20-128,1 0 128,19-19-128,1-1 128,19-20-128,-19 21 0,19-1 0,0 1 128,0-21-128,1 20 128,-1 1-128,-20-1 128,21 20-128,-21-20 0,-19 20-128,0 0 128,-1-19 128,-18 19 0,18-20-128,-38 20 0,0-20 128,-1 20 0,-20 0 0,-18-20 0,18 20-128,-18 0 128,-21 0-128,0 0 0,1 0 0,-20 0 128,-1 0 128,1-19 128,-1 19 0,-19 0 128,20 19-128,-20-38 128,0 19-128,0 0 128,0 0-256,0 0 0,0 0-256,0 0 0,0 0 0,0 0 0,0 19 0,0 1 0,0 0 0,0 39 0,0 0 0,0 39 128,0 40-256,0 0 128,0 40 0,-20-2 0,20 2 0,0-1 0,0 40-128,0-40 128,0 20 0,20 19 0,-20-19-128,0 19 128,0 1-128,0-20 128,0 0-128,0 0 128,0-20 0,-20 0 0,20-19-128,0-60 128,0 0-128,-19-19 0,19 0-384,-20-20 128,20-20-640,0 21 128,-19-41-1664,19 21 129,0-21-257,0-19 128</inkml:trace>
    <inkml:trace contextRef="#ctx0" brushRef="#br0" timeOffset="-1277">6707 4344 5376,'-19'-19'2688,"19"19"-1664,0 0 3840,0 0-4736,0 0 128,0 0 0,0 19 128,0-19-512,0 20 128,0 0 256,0 0 0,19 39-128,-19 39 128,0-19-128,-19 19 0,19 60-128,0-20 128,0 39-128,0 40 0,0-20 0,0 19 0,0 1 0,0 0 128,19 0-256,-19 39 128,20-40-256,0 0 128,-20 1-512,20-39 128,-20-1-896,0-39 128,19-59-640,-19-21 0</inkml:trace>
    <inkml:trace contextRef="#ctx0" brushRef="#br0" timeOffset="2103">6826 7929 5376,'0'19'2688,"0"-19"-3072,0 0 4864,0 0-4096,0 0 128,20 20 0,-20-20 128,0 20-768,0 0 0,0-20 512,19 0 128,-19 0-256,0 19 128,0-19-128,20 0 0,-20 0 0,20 0-1,-20 20-127,20-20 128,0 0-128,-20 0 0,19 0-128,1 19 128,-1-19-128,1 20 128,20-20-128,-21 0 128,20 20-128,1-20 0,-1 20 0,1 0 0,-21-1 128,21-19 0,-20 20-128,19-20 0,-20 19 0,21-19 128,-20 20-128,19-20 128,0 0-128,1 20 128,-1 0 0,20-20 0,-19 19 0,18-19 0,2 0-128,-1 0 128,0 20-128,-20-20 0,20 0 0,1 0 0,-21 0 0,20 19 0,-20-19 0,20 20 128,0-20-128,20 0 0,-20 20 0,0-20 128,0 20-128,-19-20 0,19 0 0,-20 20 0,0-20 0,21 19 0,-21-19 0,0 0 0,21 0 0,-21-19 0,20 19 0,-20 0 0,20 0 0,-19-20 0,19 20 0,-20 0 0,0 0 0,-19 0 0,19 0 0,0 0 0,-19 0 0,0 0 128,20 0-128,-21 0 0,1 0 0,19 0 0,-19 0 0,19 0 0,-19 20-128,19-20 128,1 0 0,-20 19 0,19-19 0,0 0 0,1 0 0,-1 0 0,-20 0 0,21 20 128,-1-20-256,-19 0 128,0 0 0,19 0 128,-19 19-128,0-19 0,-1 0 0,1 0 0,-1 0 0,21 0 0,-1 0 0,1 0 0,-1 0 0,1 0 0,18 0 0,2 0 0,18 0 0,-18-19 0,-21 19 0,20-20 0,0 20 0,0 0 0,0-19 0,-20 19 0,21 0 0,-21 0 0,0 0 0,21 0 0,-21-20 0,-20 20 0,21 0 0,-20 0 128,-1 0-128,1 0 128,-20 0 0,19 0 0,-19 0-128,20 0 128,-20 0-128,0 0 128,0 0-128,20 0 0,-20 0 0,20 0 0,-20 0 0,19 0 128,1 0-128,-20 0 0,20 0 0,-20 0 0,19 0 0,-19-20 0,20 20 0,-20 0 0,20 0 0,-20 0 0,0 0 0,20-20 0,-20 20 0,19 0 0,-19 0 0,20 0 0,-20 0 0,0 0 0,19 0 0,-19 0 0,0 0 0,0 0 0,20 0 0,-20 0 0,20 0 0,-20 0 0,0 0 0,0 0 0,20 0 0,-20 0 0,0 0 0,19 0 0,-19 0 0,0 0 0,20 0-128,-20 0 128,0 0 0,19 0 0,-19 0 0,0-20 0,20 20 0,-20 0 0,0 0-640,0 0 128,0 0-2047,0 20 127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36.80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2EEA858-064E-43C3-BD47-800911A7DE32}" emma:medium="tactile" emma:mode="ink">
          <msink:context xmlns:msink="http://schemas.microsoft.com/ink/2010/main" type="inkDrawing"/>
        </emma:interpretation>
      </emma:emma>
    </inkml:annotationXML>
    <inkml:trace contextRef="#ctx0" brushRef="#br0">4097 7604 9856,'-59'0'4864,"-19"0"-5504,58 0 8447,0 0-7679,0 0 128,-19 19-128,20 1 0,-21 20-256,1-1 0,19 20 128,-19 20 0,19 20-256,20-20 128,0 19-256,0 1 128,20-1-384,19 0 128,-19-18-256,0-1 0,19-1-384,0-19 1,0-39-385,21-1 0,-2-19-768,1-39 128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31.59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3532C89-212F-474E-BDF5-64805FA7FCB4}" emma:medium="tactile" emma:mode="ink">
          <msink:context xmlns:msink="http://schemas.microsoft.com/ink/2010/main" type="writingRegion" rotatedBoundingBox="5004,11042 13466,11638 13163,15948 4700,15352"/>
        </emma:interpretation>
      </emma:emma>
    </inkml:annotationXML>
    <inkml:traceGroup>
      <inkml:annotationXML>
        <emma:emma xmlns:emma="http://www.w3.org/2003/04/emma" version="1.0">
          <emma:interpretation id="{4984959D-F3E9-4ADC-8523-5D9C7BFCD13E}" emma:medium="tactile" emma:mode="ink">
            <msink:context xmlns:msink="http://schemas.microsoft.com/ink/2010/main" type="paragraph" rotatedBoundingBox="4957,11079 13430,11333 13375,13182 4902,12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16334B-482C-4053-B1DF-DD9CC1D50E12}" emma:medium="tactile" emma:mode="ink">
              <msink:context xmlns:msink="http://schemas.microsoft.com/ink/2010/main" type="inkBullet" rotatedBoundingBox="5004,11042 6095,11118 5976,12800 4886,12723"/>
            </emma:interpretation>
            <emma:one-of disjunction-type="recognition" id="oneOf0">
              <emma:interpretation id="interp0" emma:lang="en-CA" emma:confidence="1">
                <emma:literal>f</emma:literal>
              </emma:interpretation>
              <emma:interpretation id="interp1" emma:lang="en-CA" emma:confidence="0">
                <emma:literal>t</emma:literal>
              </emma:interpretation>
              <emma:interpretation id="interp2" emma:lang="en-CA" emma:confidence="0">
                <emma:literal>£</emma:literal>
              </emma:interpretation>
              <emma:interpretation id="interp3" emma:lang="en-CA" emma:confidence="0">
                <emma:literal>fu</emma:literal>
              </emma:interpretation>
              <emma:interpretation id="interp4" emma:lang="en-CA" emma:confidence="0">
                <emma:literal>to</emma:literal>
              </emma:interpretation>
            </emma:one-of>
          </emma:emma>
        </inkml:annotationXML>
        <inkml:trace contextRef="#ctx0" brushRef="#br0">2670 6591 6656,'0'0'3328,"0"-21"-4352,0 21 6912,20 0-5504,-1 0 128,1-19 383,20 19 129,19 0-1280,0 0 0,0 0 768,20 0 0,-1 19-640,21 2 128,-1 18-1152,1-19 129,19 0-1281,-20-1 0</inkml:trace>
        <inkml:trace contextRef="#ctx0" brushRef="#br0" timeOffset="-235">3831 5646 5888,'-20'-39'2944,"20"39"-1152,0-20 3072,-19 20-4480,19 0 128,0-20 511,-20 20 129,20-20-1280,0 20 0,-19-19 768,-1 19 128,0-20-384,0 20 128,-19 0-384,0 0 128,-1 20-256,1 19 0,-21-19 0,21 39 0,-20 0 0,39-19 0,-19 38-128,0 1 128,-1 20-128,20 19 0,1-20-256,19 20 0,0 21-256,0-2 128,0 1-256,0-20 128,0-19-383,0-21-1,0-18-128,0-21 0,0-20-640,0-19 128,0-19-256,0-20 128</inkml:trace>
      </inkml:traceGroup>
      <inkml:traceGroup>
        <inkml:annotationXML>
          <emma:emma xmlns:emma="http://www.w3.org/2003/04/emma" version="1.0">
            <emma:interpretation id="{6860784D-35D9-4885-9152-4874DBF5884A}" emma:medium="tactile" emma:mode="ink">
              <msink:context xmlns:msink="http://schemas.microsoft.com/ink/2010/main" type="line" rotatedBoundingBox="6233,11647 13415,11862 13375,13182 6193,12967"/>
            </emma:interpretation>
          </emma:emma>
        </inkml:annotationXML>
        <inkml:traceGroup>
          <inkml:annotationXML>
            <emma:emma xmlns:emma="http://www.w3.org/2003/04/emma" version="1.0">
              <emma:interpretation id="{E38F87D8-3EAC-4D66-A746-97B48CB7E570}" emma:medium="tactile" emma:mode="ink">
                <msink:context xmlns:msink="http://schemas.microsoft.com/ink/2010/main" type="inkWord" rotatedBoundingBox="10931,11960 13410,12035 13376,13169 10897,13095"/>
              </emma:interpretation>
              <emma:one-of disjunction-type="recognition" id="oneOf1">
                <emma:interpretation id="interp5" emma:lang="en-CA" emma:confidence="0">
                  <emma:literal>(4=0.5</emma:literal>
                </emma:interpretation>
                <emma:interpretation id="interp6" emma:lang="en-CA" emma:confidence="0">
                  <emma:literal>(9=0. J</emma:literal>
                </emma:interpretation>
                <emma:interpretation id="interp7" emma:lang="en-CA" emma:confidence="0">
                  <emma:literal>(4=0. J</emma:literal>
                </emma:interpretation>
                <emma:interpretation id="interp8" emma:lang="en-CA" emma:confidence="0">
                  <emma:literal>(c)=0.5</emma:literal>
                </emma:interpretation>
                <emma:interpretation id="interp9" emma:lang="en-CA" emma:confidence="0">
                  <emma:literal>(c)=0. J</emma:literal>
                </emma:interpretation>
              </emma:one-of>
            </emma:emma>
          </inkml:annotationXML>
          <inkml:trace contextRef="#ctx0" brushRef="#br0" timeOffset="2588">9128 6532 7168,'-20'20'3584,"-20"-40"-4480,40 1 7424,0 19-5889,-19 0 1,-1-20 128,0 20 128,1 0-1152,-1 0 0,-20 20 640,1-20 0,0 39-256,-1 1 0,1 38-256,0 1 128,-1 39-256,20-39 128,1 40-256,19-41 128,0 20-128,19 1 0,1-40-128,0 0 128,20-20 128,-1-39 0,0 0 256,1-39 128,18 0 128,2-20 0,-1-20 128,-20 0 0,1 0-128,-1 1 128,-20 18-256,1 1 0,-20 0-128,-20 0 0,1 20-384,-1-20 128,1 19-640,-21 20 1,40 1-1537,-20-1 128</inkml:trace>
          <inkml:trace contextRef="#ctx0" brushRef="#br0" timeOffset="3108">9887 7201 6784,'-30'0'3328,"30"0"-3968,0 0 5120,0 0-4864,30 0 128,-30 0-512,30 30 0,-1-30 128,-29 0 0,30 0-1152,29 29 128</inkml:trace>
          <inkml:trace contextRef="#ctx0" brushRef="#br0" timeOffset="3936">10605 6433 7168,'19'0'3584,"-19"0"-2944,20 0 5631,0 0-5759,0 0 0,19 0 0,0 20 128,21-20-1024,-21 0 128,40 0-256,-1 0 128,-18 0-2047,18-20-1</inkml:trace>
          <inkml:trace contextRef="#ctx0" brushRef="#br0" timeOffset="3729">10664 6532 6400,'0'-40'3200,"0"21"-3200,20 19 6272,-20-20-5888,0 20-1,0 0 385,0 0 0,0 0-896,0 0 0,0 20 512,19-1 128,-19 21-256,0 19 0,0 0-128,20 0 0,-20 0-256,20 0 128,-20 0 0,19-19 0,1-1 0,0 20 0,0-39 0,-1 19 128,1-19-128,19 19 128,-20-19 0,21 19 0,-20-19-128,19 19 128,-19 1-128,-1-20 128,1-1 0,-1 1 0,1-1 0,-20-19 0,0 20-128,-20 0 128,1-20-384,-20 20 128,0-1-512,-1 1 0,0-1-768,-18-19 128,-1 20-1279,-20-40-1</inkml:trace>
          <inkml:trace contextRef="#ctx0" brushRef="#br0" timeOffset="591">4481 6118 5888,'0'-20'2944,"-19"1"-2176,-1 19 4224,20 0-4608,0 0 128,0 0 384,-19 0 127,19-20-1151,-20 20 0,0 0 768,0 20 0,1-1-256,-20 1 0,19 20-256,-20 19 128,1 20-256,0-1 0,-21 1 0,21 0 0,0 39 0,19-20 128,0 1-256,1-21 128,-1-19-128,20 0 128,0 1-384,20-2 128,-1-18-384,21-1 0,-1 0-256,0-19 1,21 0-641,-1-20 128,0 0-768,0 0 128</inkml:trace>
          <inkml:trace contextRef="#ctx0" brushRef="#br0" timeOffset="1071">5209 6649 6016,'-19'0'2944,"-1"-19"-2176,20 19 4992,-20 0-5376,20 0 128,0 0 383,-20 0 1,1 0-1152,-1 0 128,1 0 640,-1 19 0,-20 1-256,20 0 128,-19 20-384,20-1 128,-21 20-256,20 0 128,1 0-128,19 0 0,0-19-128,0-1 0,39 1-256,1-1 0,18-19-384,2-1 129,-21-19-641,20 0 0,0 0-768,0 0 128</inkml:trace>
          <inkml:trace contextRef="#ctx0" brushRef="#br0" timeOffset="1395">5584 6433 8192,'0'0'4096,"59"40"-4864,-59-21 7807,20-19-6655,20 20 128,-1 0 128,-20 19 128,21-19-1024,-1 19 128,0 1 512,1-1 0,-20 20-256,19-19 128,-19 18-256,-1 1 0,-19 0-128,0 0 0,-19 1-256,-1-2 0,-19 2-512,-1-2 128,-19-18-1408,-20 0 129,40-1-513,-20-20 0</inkml:trace>
          <inkml:trace contextRef="#ctx0" brushRef="#br0" timeOffset="1760">6825 6610 9344,'0'0'4608,"0"0"-6400,0 0 9087,0 0-7039,20-19 0,-1 19 0,21 19 128,19-19-640,20 0 128,-20 0 0,20 0 128,0-19-1024,-21 19 128,22-20-1663,-2 20-1</inkml:trace>
          <inkml:trace contextRef="#ctx0" brushRef="#br0" timeOffset="1999">7158 7044 9856,'-19'0'4864,"19"0"-6272,0 20 8447,19-20-7039,1 0 0,0 0 0,19 19 128,0-19-640,21 20 0,-1-20-640,39 19 0,-19-38-1151,20 19-1,-1 0-256,0-20 0</inkml:trace>
        </inkml:traceGroup>
      </inkml:traceGroup>
    </inkml:traceGroup>
    <inkml:traceGroup>
      <inkml:annotationXML>
        <emma:emma xmlns:emma="http://www.w3.org/2003/04/emma" version="1.0">
          <emma:interpretation id="{D7E9A029-968C-48FE-B996-29B77041FBD9}" emma:medium="tactile" emma:mode="ink">
            <msink:context xmlns:msink="http://schemas.microsoft.com/ink/2010/main" type="paragraph" rotatedBoundingBox="5222,13816 12658,14108 12593,15779 5156,15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AFB6E6-B67B-4D22-8789-4FC0A2D5356C}" emma:medium="tactile" emma:mode="ink">
              <msink:context xmlns:msink="http://schemas.microsoft.com/ink/2010/main" type="line" rotatedBoundingBox="5222,13816 12658,14108 12593,15779 5156,15488"/>
            </emma:interpretation>
          </emma:emma>
        </inkml:annotationXML>
        <inkml:traceGroup>
          <inkml:annotationXML>
            <emma:emma xmlns:emma="http://www.w3.org/2003/04/emma" version="1.0">
              <emma:interpretation id="{F8AF4C3F-9DF6-466F-BDC7-826EB7A194D3}" emma:medium="tactile" emma:mode="ink">
                <msink:context xmlns:msink="http://schemas.microsoft.com/ink/2010/main" type="inkWord" rotatedBoundingBox="11254,14224 12652,14278 12602,15542 11204,15487"/>
              </emma:interpretation>
              <emma:one-of disjunction-type="recognition" id="oneOf2">
                <emma:interpretation id="interp10" emma:lang="en-CA" emma:confidence="0">
                  <emma:literal>fb)=0.</emma:literal>
                </emma:interpretation>
                <emma:interpretation id="interp11" emma:lang="en-CA" emma:confidence="0">
                  <emma:literal>fb)=0,</emma:literal>
                </emma:interpretation>
                <emma:interpretation id="interp12" emma:lang="en-CA" emma:confidence="0">
                  <emma:literal>fb)=O.</emma:literal>
                </emma:interpretation>
                <emma:interpretation id="interp13" emma:lang="en-CA" emma:confidence="0">
                  <emma:literal>+19=0.</emma:literal>
                </emma:interpretation>
                <emma:interpretation id="interp14" emma:lang="en-CA" emma:confidence="0">
                  <emma:literal>+10=0.</emma:literal>
                </emma:interpretation>
              </emma:one-of>
            </emma:emma>
          </inkml:annotationXML>
          <inkml:trace contextRef="#ctx0" brushRef="#br0" timeOffset="7274">9640 8758 8576,'-59'-20'4224,"0"-20"-4352,39 20 6655,0 1-6015,1 19 0,-1 0 128,-19-20 128,0 40-1152,-20-1 128,0 21 512,-1 19 0,2 20-384,19 19 128,-21 1-128,40-1 0,1 1-256,-1 18 0,40 1-128,-1 1 128,21-40-256,0-1 128,18-19 0,1 0 128,0-39 384,0-40 0,1-19 256,-2-20 0,-19-20 128,1 0 128,-1-19-128,-19 0 128,0-20-256,-20 39 128,0-19-256,-20 19 0,0 0-384,1 39 128,19 1-2432,-20 0 1</inkml:trace>
          <inkml:trace contextRef="#ctx0" brushRef="#br0" timeOffset="8203">9552 8796 5888,'-30'0'2944,"30"-29"-1536,0 29 2432,0-30-3712,0 30 128,0 0 0,0 0 128,0 0-512,0 0 0,0 0 128,0 0 128,0 0-256,30 30 0,-30-30-256,29 29 0,-29-29-512,30 0 128,-30 30-1024,30-30 0</inkml:trace>
          <inkml:trace contextRef="#ctx0" brushRef="#br0" timeOffset="8686">10260 9781 9472,'-29'0'4736,"29"0"-6016,0 0 9343,0 0-7935,0 0 0,0 0-128,29 0 128,-29 30-768,0-1 128,30 1-1024,-30 0 0,29-30-1151,1 29 127</inkml:trace>
          <inkml:trace contextRef="#ctx0" brushRef="#br0" timeOffset="4615">3812 8264 7808,'-19'0'3840,"-20"0"-3712,18-19 5631,21 38-5375,-39-19 0,20 40 0,-1-1 0,-20 20-640,20 1 0,-19 18 384,19 1 128,0 20-640,-19 19 0,19-1-384,0 1 128,20 0-383,-19 1 127,38-21-512,-19-19 128,0-20-768,20 0 128</inkml:trace>
          <inkml:trace contextRef="#ctx0" brushRef="#br0" timeOffset="4871">2965 9269 8576,'-39'0'4224,"59"19"-5632,-20-19 8447,39 0-6655,-19 0 0,39 0 0,0 0 128,20 0-768,19-19 128,21-1 128,-2 20 0,-19-20-896,40 0 0,-20 0-1663,20 1-1</inkml:trace>
          <inkml:trace contextRef="#ctx0" brushRef="#br0" timeOffset="5623">5663 8698 8064,'-20'-20'3968,"20"20"-3712,0 0 7679,0 0-7551,0 0 128,0 0 0,0 0 128,0 0-896,0 40 128,0-21 384,20 41 0,-20 18-256,19 1 0,-19 19-256,0-19 128,20 59-512,-20-20 0,0 0-640,-20-20 128,20-39-767,0 0 127,-19-20-768,19-39 0</inkml:trace>
          <inkml:trace contextRef="#ctx0" brushRef="#br0" timeOffset="5856">5722 9309 7168,'20'-40'3584,"19"-19"-3328,-19 59 6399,0-20-5887,-1 20 0,1 0 384,19 0 0,-19 20-1536,20-1 0,-21 1 1024,20 0 128,-19 0-512,20 19 0,-21-19-128,1-1 0,-1 21-128,-19-20 0,0-1-128,0 20 0,-19-19-256,-20 20 0,-1-1-512,1 0 128,-40 1-640,0-1 128,20-19-1407,0 19-1</inkml:trace>
          <inkml:trace contextRef="#ctx0" brushRef="#br0" timeOffset="6239">6273 8619 8320,'0'0'4096,"0"-20"-4864,0 20 6911,20 0-5631,-20 0 128,40 20 128,-21-1 128,20 1-1152,-19 20 128,19-20 768,1 38 0,-20-18-384,-1 38 128,1-18-256,-1 18 128,1 1-128,-20 20 0,0-1-128,0 1 0,-20-1-256,1 20 0,-20-19-512,-21-1 128,21-19-896,-20-20 0,0-20-1279,0-19-1</inkml:trace>
          <inkml:trace contextRef="#ctx0" brushRef="#br0" timeOffset="6567">7769 9150 8960,'-20'0'4480,"1"0"-4736,19-19 7679,0 19-7295,0 0 128,0 0 0,0 0 0,19 0-384,1 0 0,20 0 0,-1 19 128,0-19-896,0 0 128,1 20-1664,-20-20 129,19 0-385,0-20 0</inkml:trace>
          <inkml:trace contextRef="#ctx0" brushRef="#br0" timeOffset="6791">7593 9545 9344,'-20'0'4608,"40"0"-6144,0 0 9471,-1 0-7807,21 0 0,-1 0-256,20 0 128,0 0-896,0 20 0,20-20-1663,19-20-1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40.90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DB0E98D-F219-4A73-A0AC-3F1786954DF4}" emma:medium="tactile" emma:mode="ink">
          <msink:context xmlns:msink="http://schemas.microsoft.com/ink/2010/main" type="inkDrawing"/>
        </emma:interpretation>
      </emma:emma>
    </inkml:annotationXML>
    <inkml:trace contextRef="#ctx0" brushRef="#br0">7061 7593 6144,'-20'0'3072,"20"0"-1792,0 0 4480,0 0-4993,0 0 1,-19 0 512,19 0 0,-20 0-1664,20 0 128,-20 20 896,0 19 128,1 21-512,19-2 0,-20 41-256,-19 0 128,39 19-128,-20 0 0,0 0-128,20 20 128,-20-20-256,40-19 128,-20-1-256,20-19 128,0-20-256,0-20 0,-1-19 128,20-1 128,1-38 128,19-1 0,-20-39 128,0 0 128,1 0 128,-20 0 128,-1 0 0,1 19 0,-1 21 0,-19-20 128,-19 19-128,-1 0 0,-19 0-128,-1 20 128,-19-20-256,20 20 128,-20-19-768,20 19 128,-20 0-1152,19 0 0,20 19-1279,1-19-1</inkml:trace>
  </inkml:traceGroup>
</inkml:ink>
</file>

<file path=ppt/ink/ink4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214709C-3626-4597-83FB-84E800A1BF9C}" emma:medium="tactile" emma:mode="ink">
          <msink:context xmlns:msink="http://schemas.microsoft.com/ink/2010/main" type="writingRegion" rotatedBoundingBox="16778,11700 19180,11700 19180,14830 16778,14830"/>
        </emma:interpretation>
      </emma:emma>
    </inkml:annotationXML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59.84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3A54E4A-2B6B-491E-944B-CEECD0C83846}" emma:medium="tactile" emma:mode="ink">
          <msink:context xmlns:msink="http://schemas.microsoft.com/ink/2010/main" type="inkDrawing" rotatedBoundingBox="19172,12262 20488,13739 20408,13810 19092,12334" semanticType="callout" shapeName="Other">
            <msink:sourceLink direction="with" ref="{BFC11C75-699E-4B32-9ED8-412EF0D87BDC}"/>
            <msink:sourceLink direction="with" ref="{DEC45792-646A-4AF7-8094-99D353D444F7}"/>
          </msink:context>
        </emma:interpretation>
      </emma:emma>
    </inkml:annotationXML>
    <inkml:trace contextRef="#ctx0" brushRef="#br0">9778 6619 5120,'20'0'2560,"-20"0"-2176,0 0 3072,0 0-3328,0 0 128,0 20 256,0-20 128,20 0-768,-20 20 128,19-1 384,1-19 128,-20 40-128,20-20 0,0-1-256,-20 20 128,39-19-128,-20 20 128,1-1-128,0 0 0,19 1-128,-19-1 128,19 0-128,-19 1 128,19-1-128,1 0 128,18 1 0,-18 0 0,19-1-128,-20 0 128,1 1-128,-1 18 127,0-18-127,0 0 128,-19-1-128,20 0 0,-1 1 0,-19-1 128,-1-20 0,21 21 0,-20-1 128,-1-19 0,1 0 0,19-1 0,-39 1-128,20 20 128,19-21-128,-19 1 128,-1 19-256,1-19 128,0-20 0,19 20 0,-39-1-128,20 1 128,0-20-128,-20 0 0,19 19 0,-19-19 128,20 20-256,-20-20 128,19 0 0,-19 0 0,0 0-640,20 0 128,-20 0-768,0 0 1,0 0-1153,0-20 128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01.55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FC11C75-699E-4B32-9ED8-412EF0D87BDC}" emma:medium="tactile" emma:mode="ink">
          <msink:context xmlns:msink="http://schemas.microsoft.com/ink/2010/main" type="inkDrawing" rotatedBoundingBox="20924,13538 22132,16571 19406,17656 18199,14623" semanticType="enclosure" shapeName="Other">
            <msink:destinationLink direction="with" ref="{83A54E4A-2B6B-491E-944B-CEECD0C83846}"/>
            <msink:destinationLink direction="with" ref="{576B6423-BD34-4EB5-8635-411ECA968D58}"/>
          </msink:context>
        </emma:interpretation>
      </emma:emma>
    </inkml:annotationXML>
    <inkml:trace contextRef="#ctx0" brushRef="#br0">11264 7328 5248,'0'19'2560,"0"-38"-1408,0 19 3584,0 0-4352,0 0 128,0 0 0,0 0 128,0 19-896,0-19 0,0 0 640,-19 20 0,19 0-256,0 20 128,-20-1-129,1 0 129,-1 1 128,1-1 0,-21 20-128,20 0 128,-19-20-128,0 40 0,-21 0-128,21 0 128,-20 19-256,0 20 128,0-19-128,-20-1 0,0 20 0,1 0 128,18-19-128,-18 19 128,19-20-128,-20 0 0,20 1 0,0 0 0,0-1 0,20-19 128,-21 0-128,1-1 128,20-18-128,-1-21 128,21 0-128,-20 1 0,19-1 0,0-20 128,0 21-128,1-20 0,19-1-128,-20-19 128,20 20 0,0 0 128,-20-20-128,20 19 128,0-19 0,0 0 0,0 20-128,20-20 128,0 20 0,19-20 0,20 20-128,-20-20 0,1 19 0,19-19 128,0 20-128,20-20 128,-20 19-128,39 1 128,-19-20-128,20 20 128,-1 0-128,20-1 0,0-19 0,20 20 128,-20-20-128,20 20 0,-1-20 0,1 0 0,0 0 0,-20 19 0,0-19 0,0 0 0,1 0 0,-1 0 0,-19 0 0,-1 0 0,-20 0 0,2 0 0,-22 0 0,2 0 128,-21 20-128,0-20 0,1 0 0,-21 0 0,1 0 0,0 0 128,-1 0 0,-19 0 0,20 0 0,-20 0 0,0 0 0,0 0 128,0 0-256,0 0 128,0 0-128,0 0 128,0-20-128,0 20 0,0-19 0,0-1 128,0 0-128,0-19 0,-20 19 0,20-19 0,-19 19 0,19-19 0,-20-1 0,20-19 128,-20 0-128,1 0 0,-1 0 0,0 0 0,-19 0 0,0-20 0,-1 20 0,1 20 128,0-40-128,-1 20 0,-19 0 0,20 0 0,-1 0 0,1-1 0,-20 2 0,19 18 0,-19-38-128,0-1 128,0 20 0,20 0 0,-21 0 0,21 0 0,-20 0 0,20-20 0,19 20-128,-19 0 128,19 19 0,-19 1 0,19 0 0,-19-1 0,19 1 0,-20-20 0,21 19 0,-1 21 0,1-20 0,-1-1 0,0 20 0,0-19 0,20 19-128,0 1 128,-19-21-128,19 20 128,-20 1-128,20-20 128,0 19-128,-20-20 128,1 20-128,19-19 128,-20 20-128,20-1 128,0 0-128,-20 0 128,20 20-128,0-19 0,0 19 0,-20-20 128,20 20-256,0-19 0,0 19-512,-19 0 128,19 0-1664,0 0 1,19 0-385,-19 19 128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12.78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76B6423-BD34-4EB5-8635-411ECA968D58}" emma:medium="tactile" emma:mode="ink">
          <msink:context xmlns:msink="http://schemas.microsoft.com/ink/2010/main" type="inkDrawing" rotatedBoundingBox="19219,12079 21344,16034 20361,16563 18235,12607" semanticType="callout" shapeName="Other">
            <msink:sourceLink direction="with" ref="{BFC11C75-699E-4B32-9ED8-412EF0D87BDC}"/>
            <msink:sourceLink direction="with" ref="{DEC45792-646A-4AF7-8094-99D353D444F7}"/>
          </msink:context>
        </emma:interpretation>
      </emma:emma>
    </inkml:annotationXML>
    <inkml:trace contextRef="#ctx0" brushRef="#br0">9621 6619 3072,'0'0'1536,"0"0"-896,0 0 1408,0 0-1920,0 0 0,0 0 256,0 0 0,0 0-512,0 0 0,0 0 256,0 0 128,19 0-256,-19 20 128,0-20-128,0 20 0,0-20-128,0 0 128,0 19-128,0-19 128,0 20-128,0-20 128,0 20-128,0-20 0,0 20 0,0-20 128,0 19-128,0 1 128,0-20 0,0 19 0,0 1-128,0 0 128,0 0-128,0-1 128,0-19-128,0 39 128,0-39-128,0 20 128,0 0 0,0 0 0,0-20 0,0 20 0,0-20 0,0 19 0,0 1-128,0-20 128,0 19 0,0-19 0,0 20-128,0 0 128,0 0-128,0-20 0,0 19 0,0-19 128,0 20-128,0-20 0,0 19 128,0-19 0,20 20 0,-20 0 0,0 0 0,0-20 0,0 20 0,0 19 0,0-39 0,0 19 0,0 1 0,0-1 0,0 1 0,0-20 0,0 0 0,0 20 0,0-20 0,20 20 0,-20-20 0,20 19 0,-20-19 0,20 20 0,-20-1 0,19-19 0,-19 20 0,20 0 0,-1-20 0,-19 20 0,20-20-128,0 20 128,-20-20 0,20 19 128,-1 1-256,-19-1 128,20 1 0,-1 0 0,-19 0 0,20-1 128,0-19-128,0 20 0,-20-1 0,20-19 0,-20 20 0,19-20 0,-19 20 0,20 0 0,-20-20 0,19 0 0,-19 20 0,20-20 0,-20 19 0,0 1 0,20-20 0,0 0 0,-20 19 0,19-19 0,1 20 0,-20-20 0,19 0 0,1 20 0,0 0 0,0-20 0,-1 19 0,21-19 0,-21 20 0,1-1 0,0 1 0,0-20 0,-1 20 0,1 0 0,-1-20 0,21 19 0,-20 1 0,19-20 0,-20 20 0,21-1 0,-20 1 0,0 0 0,19 0 0,-20-1 0,1 1 0,0-20 0,0 19 0,-20 1 128,19 0-128,1 0 0,-1-20 0,1 19 0,0 1 0,0-20 128,0 20-128,-1-1 0,1 1 0,-1 0 0,1 0 0,0-1 0,0 1 0,-20-1 0,19-19 0,-19 20 128,20 0 0,-20-20 0,19 0-128,-19 20 128,20-20-128,-20 0 128,20 19-128,-20-19 0,20 0 0,-20 20 0,20-20 0,-20 19 128,19-19 0,-19 0 0,20 20 0,-20 0 128,19-20-128,1 20 128,-20-20-128,20 20 128,-20-1-128,20 1 128,-20-20-256,19 19 128,-19-19 0,0 20 0,20-1-128,-20-19 128,0 20 0,19-20 0,-19 20-128,0-20 128,20 0-128,-20 20 128,0-20-128,0 0 0,20 19 0,-20-19 128,0 20-128,0-20 128,0 19-128,0-19 128,0 0-128,20 20 0,-20-20 0,0 0 128,0 20-128,19-20 0,-19 20 0,0-20 0,0 0 0,0 0 128,20 20-256,-20-20 128,0 0 0,0 19 0,0-19 0,0 0 0,0 20 0,0-20 0,0 0 0,0 19 128,20-19-128,-20 20 0,0-20 0,0 0 0,0 20 0,0-20 0,0 0 0,0 20 0,0-20 0,0 19 0,0-19-128,0 0 128,19 20 0,-19-20 0,0 19 0,0-19 0,0 20 0,0-20 0,0 20 0,0-20 0,0 20 0,0-20 128,0 0-128,0 0 0,0 20 0,0-20 0,0 0 0,0 0 0,0 0 0,0 19 0,0-19 0,0 0 0,0 20 0,0-20 0,20 0 0,-20 0 0,0 19 0,0-19 0,0 20 0,0-20 0,0 0 0,0 20 0,0-20 0,0 20 0,0-20 0,0 0 0,0 19 0,0-19 0,0 0 0,0 0 0,0 20 0,0-20 0,0 0 0,0 0 0,0 19-128,0-19 128,0 0 0,0 20 0,0-20 0,0 0 0,0 20 0,0-20 0,0 20 0,0-20 0,0 0 0,0 20 0,0-20 0,0 0 128,0 19-128,0-19 0,0 20 0,0-20 128,0 0-128,0 19 128,0-19-128,0 20 128,0-20-128,0 20 0,0-20 0,0 20 0,0-20-128,-20 19 128,20-19 0,0 20 128,0-1-128,0-19 0,0 20 0,0-20 0,0 20 0,0-20 0,0 20 0,-19-20 128,19 19-128,0-19 0,0 20 0,0-20 128,0 20-128,0-1 128,-20-19-128,20 20 128,0-20-128,0 20 0,0 0 0,0-1 0,0-19 0,0 20 0,0-1 0,-20-19 0,20 20 0,0-20 0,-19 20 0,19-20 0,0 20 0,0-1 0,-20-19 0,20 20 0,0 0-128,0-1 128,0 1 0,0 0 0,-20 0 0,20-1 0,0 1 0,-20-20 0,20 19 0,0 1 0,0-1 0,0 1 0,0 0 0,0 0 0,-19-1 0,19-19 0,0 20 0,0 0 0,0-1 0,0 1 0,-20 0 0,20-20 0,0 20 0,0-20 0,0 19 0,0-19 0,0 20 0,-19-20 0,19 19 0,0 1 0,0 0 0,0 0 0,0-20 0,0 19 0,-20 1 0,20-20 0,0 19 0,0-19 0,0 20 0,0-20 0,0 20 0,0-20 0,0 20-128,0-20 128,0 0 0,-20 20 128,20-20-256,0 19 128,0-19 0,0 0 0,0 20 0,0-20 0,0 0 0,0 19 0,0-19 0,0 0 0,0 20 0,0-20 128,0 0-128,0 0 0,0 20 0,0-20 0,0 0 0,0 0 0,-20 0 0,20 20 0,0-20 0,0 0 0,0 0 0,0 0 0,0 19 0,0-19 0,0 0-128,0 0 128,0 0 0,0 20 128,0-20-128,0 0 0,0 0 0,0 0 0,0 0 0,0 0 128,0 0-128,0 0 128,0 19-128,0-19 0,0 0 0,0 0 128,0 0-128,0 20 0,-19-20 0,19 0 0,0 0 0,0 0 0,0 0 0,0 0 128,0 0-128,0 0 128,0 0-128,0 0 128,0 0-128,0 0 128,0 0-256,0 0 128,0 0 0,0 20 0,0-20 0,0 0 0,0 0 0,0 0 0,0 0 0,0 0 0,0 0 0,0 0 0,0 0 0,0 0 0,0 0 0,0 0 0,0 0 0,0 0 0,0 0 0,0 0 0,0 0 0,0 0 0,0 0 0,0 0 0,0 0 0,0 0 128,0 0-128,0 0 0,0 0-128,0 0 128,0 0-128,0 0 128,0 0-768,0 0 0,0 0-768,0 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9:46.60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6888AC8-7CD6-4EDD-B55A-7E5A6879E3CE}" emma:medium="tactile" emma:mode="ink">
          <msink:context xmlns:msink="http://schemas.microsoft.com/ink/2010/main" type="inkDrawing" rotatedBoundingBox="16769,14828 17071,13452 18277,13717 17976,15092" semanticType="enclosure" shapeName="Other"/>
        </emma:interpretation>
      </emma:emma>
    </inkml:annotationXML>
    <inkml:trace contextRef="#ctx0" brushRef="#br0">8399 8154 4992,'-20'0'2432,"20"0"-2048,0 0 3968,0 0-3840,-20 0 128,20 0 256,-20 0 0,20 0-1152,-19 0 128,-1 20 640,20-1 0,-19 1-256,-1 0 0,0 19-128,-19 20-1,19 20-127,-19-20 0,-1 39 128,1-18 0,0-2-128,0 1 128,-1 19-128,1-19 128,-1 0-128,21 0 128,-1-21-128,0 2 0,0-1-128,20-20 128,-19-19 0,19 0 0,-20-1 0,20 1 0,0-20 0,0 19 0,0-19 0,0 0 0,20 0 128,-1 0 0,21 0 0,-1 0 128,20-19-128,1 19 0,-2 0 0,21-20 0,0 1 0,0 19 0,19-20-256,0 0 128,-19 20 0,-20-20 0,20 20 0,-20-19 0,0 19 0,-20-20 128,0 20-128,1-19 128,-1 19-128,-19 0 128,-1 0-128,1-20 128,-20 20 0,20 0 128,-20-20 0,0 20 0,0-40 0,-20 21 0,0-1 0,1-39 0,-20 0-128,-1 0 0,1-20-256,-20-19 128,-20-1 0,20 1 0,20 0 0,-20 19 0,20 20-256,-1 19 128,1-19-512,-1 40 128,21-21-1280,-1 20 1,0 1-769,0-1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0.56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6116CB2-22BB-4001-A4AA-B2B5364BC34E}" emma:medium="tactile" emma:mode="ink">
          <msink:context xmlns:msink="http://schemas.microsoft.com/ink/2010/main" type="inkDrawing" rotatedBoundingBox="19117,12578 19518,11732 20000,11960 19598,12806" hotPoints="19227,12274 19682,11842 19855,11998 19855,12283 19571,12708 19323,12708" semanticType="enclosure" shapeName="Hexagon">
            <msink:destinationLink direction="with" ref="{295CBF64-79B4-4189-90B4-1C918022563C}"/>
            <msink:destinationLink direction="with" ref="{3339466F-63E9-484A-AFFA-CB1396F8488A}"/>
          </msink:context>
        </emma:interpretation>
      </emma:emma>
    </inkml:annotationXML>
    <inkml:trace contextRef="#ctx0" brushRef="#br0">10496 8359 5120,'-19'20'2560,"-1"-1"-1408,20-19 3456,-19 0-4480,-1 20 128,20-20 0,-20 20 0,0-20-384,-19 20 128,20 0 256,-1-1 0,0 1-256,0-1 128,0 21-256,1-1 0,-1 1-256,20 19 128,0 0-128,0 0 0,20 0 0,-1 0 128,1-19 128,0 19 0,20-39 0,-1-1 128,0-19-128,20-19 128,0-20 0,0-1 0,0-19-128,-20-1 128,1 2 256,-20-2 0,19 2 128,-20 18 128,-19-19-128,20-1 128,-20 2-128,-20-2 128,20 1-384,-39 0 0,20 0-640,-41 19 128,21 21-1536,0 19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15.01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922AA49-D58A-4585-A748-21B106535ED5}" emma:medium="tactile" emma:mode="ink">
          <msink:context xmlns:msink="http://schemas.microsoft.com/ink/2010/main" type="writingRegion" rotatedBoundingBox="20485,16376 21435,17686 21119,17916 20169,16605"/>
        </emma:interpretation>
      </emma:emma>
    </inkml:annotationXML>
    <inkml:traceGroup>
      <inkml:annotationXML>
        <emma:emma xmlns:emma="http://www.w3.org/2003/04/emma" version="1.0">
          <emma:interpretation id="{34D46DE3-D8E1-41A6-B673-E0DA1D1C0A94}" emma:medium="tactile" emma:mode="ink">
            <msink:context xmlns:msink="http://schemas.microsoft.com/ink/2010/main" type="paragraph" rotatedBoundingBox="20485,16376 21435,17686 21119,17916 20169,16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969B9E-6D8C-4342-ACD6-30BD28CF1EDA}" emma:medium="tactile" emma:mode="ink">
              <msink:context xmlns:msink="http://schemas.microsoft.com/ink/2010/main" type="line" rotatedBoundingBox="20485,16376 21435,17686 21119,17916 20169,16605"/>
            </emma:interpretation>
          </emma:emma>
        </inkml:annotationXML>
        <inkml:traceGroup>
          <inkml:annotationXML>
            <emma:emma xmlns:emma="http://www.w3.org/2003/04/emma" version="1.0">
              <emma:interpretation id="{DEC45792-646A-4AF7-8094-99D353D444F7}" emma:medium="tactile" emma:mode="ink">
                <msink:context xmlns:msink="http://schemas.microsoft.com/ink/2010/main" type="inkWord" rotatedBoundingBox="20485,16376 21435,17686 21119,17916 20169,16605">
                  <msink:destinationLink direction="with" ref="{576B6423-BD34-4EB5-8635-411ECA968D58}"/>
                  <msink:destinationLink direction="with" ref="{83A54E4A-2B6B-491E-944B-CEECD0C83846}"/>
                  <msink:destinationLink direction="with" ref="{71DD0386-4955-4F3F-B7D8-D1CE8C2ACFA1}"/>
                </msink:context>
              </emma:interpretation>
              <emma:one-of disjunction-type="recognition" id="oneOf0">
                <emma:interpretation id="interp0" emma:lang="en-CA" emma:confidence="0">
                  <emma:literal>☺</emma:literal>
                </emma:interpretation>
                <emma:interpretation id="interp1" emma:lang="en-CA" emma:confidence="0">
                  <emma:literal>&amp;</emma:literal>
                </emma:interpretation>
                <emma:interpretation id="interp2" emma:lang="en-CA" emma:confidence="0">
                  <emma:literal>€</emma:literal>
                </emma:interpretation>
                <emma:interpretation id="interp3" emma:lang="en-CA" emma:confidence="0">
                  <emma:literal>5</emma:literal>
                </emma:interpretation>
                <emma:interpretation id="interp4" emma:lang="en-CA" emma:confidence="0">
                  <emma:literal>o</emma:literal>
                </emma:interpretation>
              </emma:one-of>
            </emma:emma>
          </inkml:annotationXML>
          <inkml:trace contextRef="#ctx0" brushRef="#br0">10438 8735 5120,'-20'0'2560,"0"20"-2816,20-20 4352,0 0-3968,0 0 128,0 0 0,-19 0 128,19 0-512,0 20 0,-20-20 384,20 20 128,0-20-256,0 20 0,0-1 0,0 1 0,20-1 0,-1 21 0,1-20-256,-20-1 128,20 1 0,0-20 0,-1 0 0,1 0 0,-20 0 0,20-20 128,0 1-128,-1-1 128,-19 0 0,0 0 0,20 20 128,-20-19 128,0-1 0,-20 20 0,20-19 0,-19 19 128,-1-20-129,-20 20 129,21-20-256,-1 20 128,0 0-256,0 0 128,1 0-384,19 20 128,-20-20-256,20 0 128,0 20-128,0-1 0,20-19 0,-20 20 0,19-1 0,1 1 129,-20-20-1,20 20 128,0-20 0,-1 0 0,-19 0 128,20-20-1,0 20 129,-20-20 0,0 1 128,20 19 0,-20-20 0,0 1 0,-20-1 0,20 20 0,-20-20-128,20 0 0,-20 20-128,1-20 128,-1 20-256,0 20 0,0-20-256,1 20 128,19-20-128,-20 20 128,20 0-128,0 19 0,0-20 128,0 21 0,20-1 0,-1-19 128,1-1-128,20 1 0,-21-20 128,21 0 0,-20 0 0,-1-20 0,1 1 128,-1-1 128,-19-19 0,0 19 128,0-19-128,0 19 0,-19 1 0,-1-21 128,20 20-128,-19 0 0,-1 1-128,0-1 0,0 20-256,1 0 128,-1 20-256,0-20 0,20 19 0,-20 21 0,20-20 0,0 19 0,0 0 0,0-19 128,20 20 0,-20-21 128,20 1 0,-20-1 0,20-19-128,-1 0 128,1-19 0,0 19 128,0-20 0,-1 1 0,-19-1 0,20 0 0,-1 0 0,-19 20 128,0-19-128,0 19 128,0-20-128,0 20 0,0-19 0,-19 19 0,-1 0-128,20 0 0,-19 0-128,-1 0 0,20 0-128,-20 0 0,20 19 0,0 1 0,0-1 0,0-19 0,0 20 0,0-20 0,0 20-384,0-20 128,20 0-895,-20 0-1,20 0-896,-1 0 0</inkml:trace>
          <inkml:trace contextRef="#ctx0" brushRef="#br0" timeOffset="1422">10595 8912 7168,'-39'0'3584,"39"0"-4096,0-19 6272,0 19-5632,0 0 128,0 0-129,0 19 129,20 1-384,-1 0 0,1 19 128,0 0 128,20 21-128,-1-21 0,0 20-128,0 0 128,1 0 0,-21-19 0,20-1-127,-19 0 127,0 1 0,0-20 0,-1 19-128,1-20 128,0 21 0,-1-20 0,1-1-128,-20 1 128,19 0-384,-19-1 0,0 1-768,20-20 0</inkml:trace>
          <inkml:trace contextRef="#ctx0" brushRef="#br0" timeOffset="2003">11244 9720 4480,'-19'0'2176,"-1"-20"-512,20 20 1152,-20 0-2176,1-20 0,19 20 256,-20-19 128,0 19-1280,0 0 128,1 0 768,-1 0 128,1 0-384,19 0 0,-20 0-256,0 19 127,20 1-255,-20 0 0,20 0-127,0-1-1,-19 20-128,19 1 0,19-20 0,-19 19 0,20 0-128,20 1 128,-21-20 0,20 19 128,1-20 0,-1 1 0,1-20 0,-21 0 128,21 0 0,-20 0 0,-1-20 0,1 1 128,-1-1 0,1 1 128,-20-21 0,0 20 128,0 0-128,0-19 128,0 0-128,0 19 0,-20-19-256,20 19 128,-19 1-768,-1-1 128,1 20-1536,19 0 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50:21.62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1DD0386-4955-4F3F-B7D8-D1CE8C2ACFA1}" emma:medium="tactile" emma:mode="ink">
          <msink:context xmlns:msink="http://schemas.microsoft.com/ink/2010/main" type="inkDrawing" rotatedBoundingBox="21172,18599 21348,17997 21837,18140 21661,18742" semanticType="callout" shapeName="Other">
            <msink:sourceLink direction="with" ref="{DEC45792-646A-4AF7-8094-99D353D444F7}"/>
          </msink:context>
        </emma:interpretation>
      </emma:emma>
    </inkml:annotationXML>
    <inkml:trace contextRef="#ctx0" brushRef="#br0">11215 9602 6144,'0'0'3072,"0"0"-1664,0 0 3200,0 0-4096,0 0 128,0 0 383,0-20 129,0 20-1408,0-20 128,-20 0 768,20 20 128,0-19-256,-20 19 0,0-20-384,1 20 128,-1 0-128,-19 20 0,19-20 0,-19 19 0,19-19-256,0 20 128,1 0-128,-1 19 128,-19-19-128,19 39 128,0-39-128,20 19 0,-19 0 0,19 0 0,-20 1 0,40-1 0,-20 0 0,0 1 128,19 0-128,1-21 128,0 1-128,19-1 128,-19-19-128,39 20 128,-20-20-512,20 0 128,40-20-2048,-21-19 1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29.59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796194F-B9AF-4A04-8513-EE4EB89B017D}" emma:medium="tactile" emma:mode="ink">
          <msink:context xmlns:msink="http://schemas.microsoft.com/ink/2010/main" type="inkDrawing" rotatedBoundingBox="12759,13628 16400,13672 16398,13840 12757,13796" shapeName="Other"/>
        </emma:interpretation>
      </emma:emma>
    </inkml:annotationXML>
    <inkml:trace contextRef="#ctx0" brushRef="#br0">6587 7394 4736,'0'-20'2304,"0"20"-1664,0 0 2432,0 0-2944,0 0 0,19 0 128,1-20 128,0 20-384,20 0 0,-1 0 128,0 20 128,-19-20-128,19 0 128,0 20-256,21-20 128,-21 20-128,20-20 0,-19 0 0,-1-20 0,20 20-128,-20-20 128,0 20 0,1-20 0,0 20 0,-1 0 0,0 0 0,1 0 0,-1 0 0,0 0 0,1-20 128,19 1 0,-20 19-128,20-20 0,0 20 128,-19 0 0,19 0-128,0 20 128,0-1-128,0 1 128,-20 0 0,1-20 0,-1 20-128,1-20 128,-1 0-128,-20 20 128,21-20-128,-1 0 0,1 0 0,-1 0 128,20 19-128,-20 1 0,0-20 0,21 19 0,-21-19 0,0 0 0,1 0 0,-1 0 128,0-19-128,1 19 128,-20 0-128,38-20 0,-18 20 0,19 0 128,-20 0-256,1 0 128,-1 0 0,20 0 0,1 0 0,-21 0 128,20-19-128,-20 19 0,20 0 0,-19 0 0,19 0 0,-20 0 0,20 0 0,-20 0 0,1 0 0,-1 0 0,1-20 0,-1 20 128,1 0-128,-1-20 128,0 20-128,-19 0 128,19-20-128,1 20 128,-1 20-256,1-20 128,-21 0-384,1 0 0,-1 0-1408,1-20 0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2.37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8004 7778 5504,'-19'-39'2688,"-20"19"-2304,39 20 5248,0 0-5248,-20 0 128,1 0 128,-1 0 127,0 0-1022,0 20-1,0-1 640,1 21-1,-20 19-383,19 0 128,0 0-128,0 0 0,1 20 0,19 0 0,0-20-128,0 0 128,19 0-128,21 1 0,-20-21 1,-1-20-1,20-19-128,1-19 128,-20-1 0,19 1 0,0-41 0,0 1 128,1 0 0,-1 0 0,-19 0 0,0 0 0,-1-1 0,-19 2 128,0 18-256,-19 1 128,-1 19-640,0 1 128,-19 19-1408,19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1.81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E28EB3E-9653-447A-BF16-78C6DE547947}" emma:medium="tactile" emma:mode="ink">
          <msink:context xmlns:msink="http://schemas.microsoft.com/ink/2010/main" type="inkDrawing" rotatedBoundingBox="13820,15541 14684,14986 14706,15022 13843,15576" semanticType="callout" shapeName="Other"/>
        </emma:interpretation>
      </emma:emma>
    </inkml:annotationXML>
    <inkml:trace contextRef="#ctx0" brushRef="#br0">7128 8536 4736,'0'0'2304,"0"-20"-1792,0 20 3328,0 0-3584,0 0 0,20-19 256,19-1 128,1 1-768,-1-21 128,40-19 256,-20 20 128,39-21-128,-39 21 0,20-20-512,-1 20 0,-18-1-1408,18 1 0,1-1-128,-20 21 128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1.45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C33B2A5-DAC6-41B9-A5A3-F39224F9EB37}" emma:medium="tactile" emma:mode="ink">
          <msink:context xmlns:msink="http://schemas.microsoft.com/ink/2010/main" type="inkDrawing" rotatedBoundingBox="13633,14806 14274,14246 14680,14710 14039,15271" semanticType="callout" shapeName="Other"/>
        </emma:interpretation>
      </emma:emma>
    </inkml:annotationXML>
    <inkml:trace contextRef="#ctx0" brushRef="#br0">7246 7710 4736,'0'0'2304,"0"0"-1280,0 19 2688,0-19-3200,0-19 128,20 19 256,0 19 0,0-19-1152,38 0 0,1 20 768,-19-20 128,19 20-384,-20-20 128,20 20-256,-20-20 128,0 19-129,1 1 129,0 0-128,-21-20 128,20 19 0,-39 1 128,20 0-128,-20 0 128,0 19-128,-20-20 0,1 21-128,-20-1 128,-1-19-256,-19 19 0,-19 20-384,-1-19 0,0-1-512,20 0 0,-19 1-511,38-1-1,-19-19-896,39-1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05:33.14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7807 7730 2688,'0'0'1280,"20"-20"-768,-20 20 128,19 20-1920,-19-20 128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07.76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A461D90-6264-4E58-A654-9888D66C53E8}" emma:medium="tactile" emma:mode="ink">
          <msink:context xmlns:msink="http://schemas.microsoft.com/ink/2010/main" type="writingRegion" rotatedBoundingBox="13873,7221 8546,7909 8223,5412 13550,4723"/>
        </emma:interpretation>
      </emma:emma>
    </inkml:annotationXML>
    <inkml:traceGroup>
      <inkml:annotationXML>
        <emma:emma xmlns:emma="http://www.w3.org/2003/04/emma" version="1.0">
          <emma:interpretation id="{0400FE1F-0683-4147-834B-98BB4F737AA0}" emma:medium="tactile" emma:mode="ink">
            <msink:context xmlns:msink="http://schemas.microsoft.com/ink/2010/main" type="paragraph" rotatedBoundingBox="13873,7221 8546,7909 8223,5412 13550,4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F750B6-A540-48E3-8762-AB5643F3C54C}" emma:medium="tactile" emma:mode="ink">
              <msink:context xmlns:msink="http://schemas.microsoft.com/ink/2010/main" type="line" rotatedBoundingBox="13873,7221 8546,7909 8223,5412 13550,4723"/>
            </emma:interpretation>
          </emma:emma>
        </inkml:annotationXML>
        <inkml:traceGroup>
          <inkml:annotationXML>
            <emma:emma xmlns:emma="http://www.w3.org/2003/04/emma" version="1.0">
              <emma:interpretation id="{3146D864-04C0-4054-B30C-0FFA230D246B}" emma:medium="tactile" emma:mode="ink">
                <msink:context xmlns:msink="http://schemas.microsoft.com/ink/2010/main" type="inkWord" rotatedBoundingBox="12722,7100 12896,5908 13724,6029 13550,7221"/>
              </emma:interpretation>
              <emma:one-of disjunction-type="recognition" id="oneOf0">
                <emma:interpretation id="interp0" emma:lang="en-CA" emma:confidence="0">
                  <emma:literal>C</emma:literal>
                </emma:interpretation>
                <emma:interpretation id="interp1" emma:lang="en-CA" emma:confidence="0">
                  <emma:literal>d</emma:literal>
                </emma:interpretation>
                <emma:interpretation id="interp2" emma:lang="en-CA" emma:confidence="0">
                  <emma:literal>f</emma:literal>
                </emma:interpretation>
                <emma:interpretation id="interp3" emma:lang="en-CA" emma:confidence="0">
                  <emma:literal>,</emma:literal>
                </emma:interpretation>
                <emma:interpretation id="interp4" emma:lang="en-CA" emma:confidence="0">
                  <emma:literal>l</emma:literal>
                </emma:interpretation>
              </emma:one-of>
            </emma:emma>
          </inkml:annotationXML>
          <inkml:trace contextRef="#ctx0" brushRef="#br0">8328 10912 5760,'0'0'2816,"0"-20"-1664,0 20 3328,0-20-3840,-19 20 0,19-20 511,-20 1 129,1 19-1536,-21-20 0,21 20 1024,-1 0 0,-20 20-384,1 19 0,0 20-256,19-20 0,0 1-256,1 19 0,19 1-256,0-2 0,19 2 0,21-21 0,-20 20-128,19-20 128,0 1 128,1-21 0,-1-19 128,0 0 0,0-19 1,1-1 127,-20 0 127,-1-39 1,1 20 128,-1-20 128,1 0 0,-20-1 0,0 1-384,0 20 128,0-20-768,-39 20 128,19 19-1919,-19 20 127</inkml:trace>
          <inkml:trace contextRef="#ctx0" brushRef="#br0" timeOffset="-533">7285 9967 6912,'-20'0'3456,"20"0"-2432,0 0 4991,0 0-5503,-19 0 0,19-20 128,0 20 128,0 0-1152,0 0 128,0 0 512,19 0 128,-19 20-384,40-20 0,-20 39 0,19 1 0,0-1 0,21 20 0,-21 0-128,20 0 128,-20-19 0,20 19 0,1 0 0,-2 0 0,2-1 0,18 2 0,-18-1 0,18 0 128,-19 0-128,-20-20 128,21 1-384,-41-1 128,21-39-640,-21 20 0,-19-1-1791,0-19 127</inkml:trace>
        </inkml:traceGroup>
        <inkml:traceGroup>
          <inkml:annotationXML>
            <emma:emma xmlns:emma="http://www.w3.org/2003/04/emma" version="1.0">
              <emma:interpretation id="{85B3450B-156B-4707-9142-AEE19F76BAED}" emma:medium="tactile" emma:mode="ink">
                <msink:context xmlns:msink="http://schemas.microsoft.com/ink/2010/main" type="inkWord" rotatedBoundingBox="7980,6267 10696,4966 11645,6947 8929,8248"/>
              </emma:interpretation>
              <emma:one-of disjunction-type="recognition" id="oneOf1">
                <emma:interpretation id="interp5" emma:lang="en-CA" emma:confidence="0">
                  <emma:literal>of</emma:literal>
                </emma:interpretation>
                <emma:interpretation id="interp6" emma:lang="en-CA" emma:confidence="0">
                  <emma:literal>or</emma:literal>
                </emma:interpretation>
                <emma:interpretation id="interp7" emma:lang="en-CA" emma:confidence="0">
                  <emma:literal>our</emma:literal>
                </emma:interpretation>
                <emma:interpretation id="interp8" emma:lang="en-CA" emma:confidence="0">
                  <emma:literal>o".</emma:literal>
                </emma:interpretation>
                <emma:interpretation id="interp9" emma:lang="en-CA" emma:confidence="0">
                  <emma:literal>or.</emma:literal>
                </emma:interpretation>
              </emma:one-of>
            </emma:emma>
          </inkml:annotationXML>
          <inkml:trace contextRef="#ctx0" brushRef="#br0" timeOffset="-4372">7916 3883 4352,'0'0'2176,"29"29"-2176,-29-29 2304,30 0-2432,-30 0 128,30 0-2176,-30 30 128</inkml:trace>
          <inkml:trace contextRef="#ctx0" brushRef="#br0" timeOffset="-98607">8037 4047 6016,'-16'0'2944,"16"-13"-2304,0-1 5248,-16 14-5376,16 0-1,0-13 513,0-1 0,-15 1-1152,-1 0 0,16 13 896,-31-14 0,15 14-256,1 0 0,-17 14-384,17-1 128,-1 14-384,-15 0 128,16 13-384,15 14 128,0 0-128,0 13 128,15-13-256,1 0 128,-1-14 0,1-13 128,15 0 128,0-13 128,16-1 0,-16-13 128,16-13 128,0-14 0,0-27 128,-16 13 0,0-12-128,1 12 0,-17 1-128,-30-14 128,-1 27-768,-15 0 0,-16 0-2048,-15 14 129,-1 13-129,16 0 0</inkml:trace>
          <inkml:trace contextRef="#ctx0" brushRef="#br0" timeOffset="-5571">7148 2800 5760,'-19'20'2816,"19"-1"-1152,0-19 2816,0 0-4352,0 0 128,0 20 128,0-20 0,0 0-512,19 20 128,-19-20 256,20 20 0,-20-1-1,40 1 1,-40 0 0,39-20 0,-20 39 0,1-19 0,0 0 0,0 19 0,19 0-128,-20 1 128,1-21-256,20 21 0,-1-21 0,-19 21 128,-1-1-128,20 0 128,-19 1-256,20-20 128,-21 19 0,1-20 128,-1 1-128,-19 0 0,20 0-128,0 0 128,-20-1 0,20 1 128,-20-1-256,20-19 128,-20 40 0,19-20 0,-19-20 0,20 19 0,-1-19 0,1 20 0,-20-1 0,20-19 0,-20 20 0,20-20 0,-20 0 128,19 20 0,-19-20-128,0 20 128,20 0 0,-20-20 0,0 19 0,0-19 0,19 20-128,-19-20 128,0 0-512,20 19 0,-20-19-1920,0-19 1,0 19-129,0-20 0</inkml:trace>
          <inkml:trace contextRef="#ctx0" brushRef="#br0" timeOffset="-97022">5995 4119 7424,'-16'-14'3712,"16"14"-4352,0 0 7295,-15 0-6527,15 0 0,-16 14 256,16-1 0,-15 14-384,-1-13 128,1 26 256,-17-13 128,17 13-128,-17 0 0,1 28-128,-16-15 0,1 28-128,15-40 0,-32 39-128,0-12 0,1-15-128,-1 1 128,32 0-512,-16-27 128,16 0-2176,0-14 1</inkml:trace>
          <inkml:trace contextRef="#ctx0" brushRef="#br0" timeOffset="-4372">7916 3883 4352,'0'0'2176,"29"29"-2176,-29-29 2304,30 0-2432,-30 0 128,30 0-2176,-30 30 128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5:41.20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480B78E-8A24-409D-9042-FC87E9C167B2}" emma:medium="tactile" emma:mode="ink">
          <msink:context xmlns:msink="http://schemas.microsoft.com/ink/2010/main" type="writingRegion" rotatedBoundingBox="14593,6242 12235,16264 8149,15302 10506,5281"/>
        </emma:interpretation>
      </emma:emma>
    </inkml:annotationXML>
    <inkml:traceGroup>
      <inkml:annotationXML>
        <emma:emma xmlns:emma="http://www.w3.org/2003/04/emma" version="1.0">
          <emma:interpretation id="{58AA8726-B1F7-45C9-96DF-0F5B103F9C43}" emma:medium="tactile" emma:mode="ink">
            <msink:context xmlns:msink="http://schemas.microsoft.com/ink/2010/main" type="paragraph" rotatedBoundingBox="14593,6242 12337,15833 9185,15091 11441,5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B4CE18-740F-4A0C-B572-83FB679B894F}" emma:medium="tactile" emma:mode="ink">
              <msink:context xmlns:msink="http://schemas.microsoft.com/ink/2010/main" type="line" rotatedBoundingBox="14593,6242 12337,15833 9185,15091 11441,5501"/>
            </emma:interpretation>
          </emma:emma>
        </inkml:annotationXML>
        <inkml:traceGroup>
          <inkml:annotationXML>
            <emma:emma xmlns:emma="http://www.w3.org/2003/04/emma" version="1.0">
              <emma:interpretation id="{852187D7-317D-4409-8D9C-03D23277C339}" emma:medium="tactile" emma:mode="ink">
                <msink:context xmlns:msink="http://schemas.microsoft.com/ink/2010/main" type="inkWord" rotatedBoundingBox="14539,6229 13338,11334 10492,10665 11693,5560"/>
              </emma:interpretation>
              <emma:one-of disjunction-type="recognition" id="oneOf0">
                <emma:interpretation id="interp0" emma:lang="en-CA" emma:confidence="0">
                  <emma:literal>to:</emma:literal>
                </emma:interpretation>
                <emma:interpretation id="interp1" emma:lang="en-CA" emma:confidence="0">
                  <emma:literal>tori</emma:literal>
                </emma:interpretation>
                <emma:interpretation id="interp2" emma:lang="en-CA" emma:confidence="0">
                  <emma:literal>trot:</emma:literal>
                </emma:interpretation>
                <emma:interpretation id="interp3" emma:lang="en-CA" emma:confidence="0">
                  <emma:literal>tog:</emma:literal>
                </emma:interpretation>
                <emma:interpretation id="interp4" emma:lang="en-CA" emma:confidence="0">
                  <emma:literal>tot:</emma:literal>
                </emma:interpretation>
              </emma:one-of>
            </emma:emma>
          </inkml:annotationXML>
          <inkml:trace contextRef="#ctx0" brushRef="#br0">9610 5795 7424,'0'-15'3712,"17"30"-4096,0-2 6016,1 2-5377,-1 28 129,18-1 256,17 16 0,1 14-768,17-1 0,-18 15 640,17-1 0,-17 1-256,19 0 128,-2 0-128,-16 14 0,-1-28-128,18-1 0,-35-14-640,16-13 0,-16-2-768,-17-28 0,0 15-1279,-18-14-1</inkml:trace>
          <inkml:trace contextRef="#ctx0" brushRef="#br0" timeOffset="1459">8703 8167 9472,'0'14'4736,"0"-14"-5504,0 0 7551,0 0-6655,0 0 128,17 29 128,0 0 128,18-2-640,-1 32 0,2-17 384,17 16 0,-1-16-256,18 15 128,-18-14-640,18 14 0,-35-14-1024,16 0 128,-15-14-1407,-19-15 127</inkml:trace>
          <inkml:trace contextRef="#ctx0" brushRef="#br0" timeOffset="1638">9051 8282 10752,'-36'0'5376,"2"0"-6272,34 0 9855,-18 14-8831,1 15 0,-1-1-128,1 15 128,-17 0-384,16 14 128,-17 0-256,17 15 0,-17-15-1152,18 0 0,-1 1-1536,1-15 1</inkml:trace>
          <inkml:trace contextRef="#ctx0" brushRef="#br0" timeOffset="-2575">8667 4237 7552,'0'0'3712,"-18"-15"-4480,36 15 6783,-18 0-6015,0 0 0,17 15 512,0 14 0,1-16-384,-1 30 0,1-14 384,17 28 0,-19 0 0,19 15 128,1 14-256,16-1 128,1-13-384,-2 14 128,2-30-128,16 17 0,1-31-128,-17 15 128,-18-14-128,17 0 0,-17-14-256,-1-1 128,-16 0-512,0-13 128,-1-1-768,1 1 0,-18-1-1407,0-14-1</inkml:trace>
          <inkml:trace contextRef="#ctx0" brushRef="#br0" timeOffset="-2080">9522 5337 7808,'-18'-15'3840,"1"15"-3840,17 0 6271,-18 0-5759,0-14 128,1 14 0,0-15 128,-18 30-1152,18-1 128,-35 14 512,17 1 128,-18 15-384,36 12 128,-18-12-128,17 13 0,1 14-128,34 0 128,1 1-128,-1-15 0,18 0 0,0-14 0,0-14 0,17-1 0,1-28 0,-19 0 128,19-15 128,-1-27 0,0-1 0,0 1 128,-17-17-128,0 3 128,-1 14-128,-16-16 0,-18 1-128,0-1 128,-18 16-256,2-15 0,-19 14-512,17 14 128,-17 1-1024,1 28 0,-1 13-1023,17 16-1</inkml:trace>
          <inkml:trace contextRef="#ctx0" brushRef="#br0" timeOffset="-1107">9434 6052 8320,'-17'-14'4096,"17"14"-4608,0 0 7295,0 0-6783,0 0 128,0 14 0,-17 14 128,17 1-256,-18 0 0,0 28 128,1 1 128,-18 13-128,0 15 0,-18-1 0,2 15 0,15 1-128,-16-16 0,17 1 0,-17-15 128,17 0-128,0-12 128,17-17-128,2-13 128,-2-15-640,0-1 128,18-13-896,0 0 128,0 0-1407,0-13-1</inkml:trace>
          <inkml:trace contextRef="#ctx0" brushRef="#br0" timeOffset="-684">8963 7095 7040,'-17'0'3456,"-18"14"-2688,35-28 5375,-17 14-5503,0 0 0,-1 0 256,0 0 0,1 0-1280,-17 0 128,-1 14 768,-1 0 0,-16 1-384,17 13 0,1 15-256,-1-1 128,17 2-256,1 13 128,-1 0-384,36 15 0,-1-1-128,1 0 128,17 2 0,17-2 0,-17-29 128,-1 2 128,2-30 384,15-14 128,-16-29 128,1-13 128,-2-16 0,1 1 128,0-29-256,-1 15 128,-16-1-384,0 15 128,-18 14-256,0 15 0,-18-15-512,0 28 0,-16-13-896,16 13 128,-17 1-1279,35-1 127</inkml:trace>
          <inkml:trace contextRef="#ctx0" brushRef="#br0" timeOffset="96241">8099 12920 7424,'-21'0'3712,"21"22"-4864,0-22 7935,0 0-6271,-22 0 0,-1 0 128,1 0 128,0 0-1024,0 20 0,0 1 640,-22 0 0,22 1-384,0 19 128,0-20-128,0 42 0,22-21-128,0-1 0,0 23 0,0-23 0,22 22 0,0-22 0,22 2-128,-21-23 0,20 21 128,-21-41 0,22 22 0,1-44 0,-24 2 128,2-1 128,20-20 0,-21-2 128,1-19-128,-2 20 128,1-21-128,-22 22 128,22-22-256,-22 0 128,22 22-128,-22-23 128,-22 1-128,22 2 128,-22 18 0,0 2 0,1 20-256,-24-1 128,23 22-640,-22 0 128,23 22-1535,-24-1-1,23-1-512,0 23 128</inkml:trace>
          <inkml:trace contextRef="#ctx0" brushRef="#br0" timeOffset="95794">8604 11854 6912,'-21'21'3456,"-1"-21"-4480,0 20 6400,22-20-5376,0 0 0,-22 21 128,22-21 128,-22 22-256,22-1 128,-23-1 0,2 21 0,-1 2 0,1 20 128,-2-1-128,1 1 0,-22 0-128,22-1 128,-23 2-128,23-1 128,1-22-128,-23 22 127,44-22-127,-22 2 0,-1-22-127,23 21 127,-22-21-384,22 20 128,0-19-512,0-1 0,-21-1-1152,21-20 0,0 21 0,21-1 0</inkml:trace>
        </inkml:traceGroup>
        <inkml:traceGroup>
          <inkml:annotationXML>
            <emma:emma xmlns:emma="http://www.w3.org/2003/04/emma" version="1.0">
              <emma:interpretation id="{FA9A949F-98E7-48EC-8F73-128D839881D5}" emma:medium="tactile" emma:mode="ink">
                <msink:context xmlns:msink="http://schemas.microsoft.com/ink/2010/main" type="inkWord" rotatedBoundingBox="12788,13916 12337,15833 9185,15091 9636,13174"/>
              </emma:interpretation>
              <emma:one-of disjunction-type="recognition" id="oneOf1">
                <emma:interpretation id="interp5" emma:lang="en-CA" emma:confidence="0">
                  <emma:literal>E:</emma:literal>
                </emma:interpretation>
                <emma:interpretation id="interp6" emma:lang="en-CA" emma:confidence="0">
                  <emma:literal>¥8</emma:literal>
                </emma:interpretation>
                <emma:interpretation id="interp7" emma:lang="en-CA" emma:confidence="0">
                  <emma:literal>¥18</emma:literal>
                </emma:interpretation>
                <emma:interpretation id="interp8" emma:lang="en-CA" emma:confidence="0">
                  <emma:literal>¥28</emma:literal>
                </emma:interpretation>
                <emma:interpretation id="interp9" emma:lang="en-CA" emma:confidence="0">
                  <emma:literal>¥88</emma:literal>
                </emma:interpretation>
              </emma:one-of>
            </emma:emma>
          </inkml:annotationXML>
          <inkml:trace contextRef="#ctx0" brushRef="#br0" timeOffset="95794">8604 11854 6912,'-21'21'3456,"-1"-21"-4480,0 20 6400,22-20-5376,0 0 0,-22 21 128,22-21 128,-22 22-256,22-1 128,-23-1 0,2 21 0,-1 2 0,1 20 128,-2-1-128,1 1 0,-22 0-128,22-1 128,-23 2-128,23-1 128,1-22-128,-23 22 127,44-22-127,-22 2 0,-1-22-127,23 21 127,-22-21-384,22 20 128,0-19-512,0-1 0,-21-1-1152,21-20 0,0 21 0,21-1 0</inkml:trace>
          <inkml:trace contextRef="#ctx0" brushRef="#br0" timeOffset="96241">8099 12920 7424,'-21'0'3712,"21"22"-4864,0-22 7935,0 0-6271,-22 0 0,-1 0 128,1 0 128,0 0-1024,0 20 0,0 1 640,-22 0 0,22 1-384,0 19 128,0-20-128,0 42 0,22-21-128,0-1 0,0 23 0,0-23 0,22 22 0,0-22 0,22 2-128,-21-23 0,20 21 128,-21-41 0,22 22 0,1-44 0,-24 2 128,2-1 128,20-20 0,-21-2 128,1-19-128,-2 20 128,1-21-128,-22 22 128,22-22-256,-22 0 128,22 22-128,-22-23 128,-22 1-128,22 2 128,-22 18 0,0 2 0,1 20-256,-24-1 128,23 22-640,-22 0 128,23 22-1535,-24-1-1,23-1-512,0 23 128</inkml:trace>
          <inkml:trace contextRef="#ctx0" brushRef="#br0" timeOffset="96812">8847 11750 6784,'-22'0'3328,"22"0"-4224,0 21 6272,0-21-5248,0 20 128,22 1 128,0 0 0,0 22-384,1-2 128,20 1 384,1 42-1,1-22-127,20 1 128,-21 21-256,22-21 128,0 0-384,0-1 0,0 2-640,-23-23 128,2 1-1791,-1 0 127,0-21-256,0 20 128</inkml:trace>
          <inkml:trace contextRef="#ctx0" brushRef="#br0" timeOffset="97305">9750 12878 6656,'-22'-20'3328,"0"-1"-4224,22 21 6656,0-21-5504,-21 0 0,21 0 256,-23 21 0,23-20-512,-22-23 127,0 43 513,0-21 0,22 21-128,-44-20 128,21 20-256,-20 20 128,20 22-384,2 0 0,-23 21-256,21-22 128,2 23-128,21 19 0,0-21-128,0 1 128,21-22-128,2 23 128,21-22 0,-23-1 0,23-20-128,1 0 0,-1 0 128,0-21 0,1-21 0,-2 0 0,1 0 128,-22-20 128,22-22 128,-22-21 0,-22 0 0,21 1 0,-42-1-128,21 22 128,-22-1-512,-22 21 0,22 0-512,0 22 128,-22-2-1791,44 44 127</inkml:trace>
          <inkml:trace contextRef="#ctx0" brushRef="#br0" timeOffset="95014">7043 12837 6912,'-43'0'3456,"21"-21"-3840,22 0 5504,-22 21-4736,0-20 0,22-1 255,-23 21 1,2-22-768,-1 1 128,1 21 512,-2 0 0,1 0-256,0 43 0,0-22-128,0 41 128,0-20-384,22 21 128,0-1-256,0 1 0,22 1 0,0 19 0,0-21 0,22 1 0,0 1 0,-1-23 0,2-20 128,-1 0 128,-1-21 0,2 0 0,-24 0 0,24-42 128,-23 21 128,-1-20 0,2-23 0,-2 22 128,-21-20-128,22-1 0,-22 0 0,0 1 0,-22 19-384,1 2 0,-2-1-512,-20 0 128,-2-21-1279,-21 22-1,23-2-640,-1 2 128</inkml:trace>
          <inkml:trace contextRef="#ctx0" brushRef="#br0" timeOffset="94503">6537 11624 6784,'-21'21'3328,"21"-21"-3456,0 0 4992,0 21-4864,0 0 128,21 21-128,-21-21 128,22 41-128,23 2 0,-24-2 0,23 22 128,1-1-128,-1 1 0,0 0 0,1-1 128,-2-20-128,1 0 0,0 0-128,-22-1 0,0-19-512,-1-2 0,-21-20-1280,23-1 128</inkml:trace>
        </inkml:traceGroup>
      </inkml:traceGroup>
    </inkml:traceGroup>
    <inkml:traceGroup>
      <inkml:annotationXML>
        <emma:emma xmlns:emma="http://www.w3.org/2003/04/emma" version="1.0">
          <emma:interpretation id="{383588B8-7DB5-4766-B4BD-85D82663BDD7}" emma:medium="tactile" emma:mode="ink">
            <msink:context xmlns:msink="http://schemas.microsoft.com/ink/2010/main" type="paragraph" rotatedBoundingBox="10847,11897 8598,15495 7945,15086 10194,114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30E79C1-DDFF-4389-9630-6F4AD1AD5A5E}" emma:medium="tactile" emma:mode="ink">
              <msink:context xmlns:msink="http://schemas.microsoft.com/ink/2010/main" type="line" rotatedBoundingBox="10847,11897 8598,15495 7945,15086 10194,11489"/>
            </emma:interpretation>
          </emma:emma>
        </inkml:annotationXML>
        <inkml:traceGroup>
          <inkml:annotationXML>
            <emma:emma xmlns:emma="http://www.w3.org/2003/04/emma" version="1.0">
              <emma:interpretation id="{75344E62-8846-4092-B428-673ED0EF2400}" emma:medium="tactile" emma:mode="ink">
                <msink:context xmlns:msink="http://schemas.microsoft.com/ink/2010/main" type="inkWord" rotatedBoundingBox="10847,11897 8598,15495 7945,15086 10194,11489"/>
              </emma:interpretation>
              <emma:one-of disjunction-type="recognition" id="oneOf2">
                <emma:interpretation id="interp10" emma:lang="en-CA" emma:confidence="0">
                  <emma:literal>of ho</emma:literal>
                </emma:interpretation>
                <emma:interpretation id="interp11" emma:lang="en-CA" emma:confidence="0">
                  <emma:literal>on ho</emma:literal>
                </emma:interpretation>
                <emma:interpretation id="interp12" emma:lang="en-CA" emma:confidence="0">
                  <emma:literal>On ho</emma:literal>
                </emma:interpretation>
                <emma:interpretation id="interp13" emma:lang="en-CA" emma:confidence="0">
                  <emma:literal>onto</emma:literal>
                </emma:interpretation>
                <emma:interpretation id="interp14" emma:lang="en-CA" emma:confidence="0">
                  <emma:literal>00=0</emma:literal>
                </emma:interpretation>
              </emma:one-of>
            </emma:emma>
          </inkml:annotationXML>
          <inkml:trace contextRef="#ctx0" brushRef="#br0" timeOffset="85257">6428 11164 7040,'-23'-21'3456,"1"21"-3456,22 0 6015,-22 0-5759,22 0 128,-23-21 256,2 21 128,-23 0-896,22 0 0,0 21 512,-22-21 128,22 0-384,1 0 128,-2 21-256,1 20 128,0-19-256,-1 40 128,23 1-128,-21 0 128,21-21-128,0 20 128,0-20-128,21 21 128,-21-21-128,23 0 128,-23-21-128,44 0 128,0 0 0,22-1 0,-22 1 0,21-21 0,-20 0 0,21-21 0,-21 1 0,20-22 128,-21 0 0,1-21 128,-2 0-128,-21 1 0,0-22 0,0 21 128,-22 0-256,0 22 128,0-22-128,-22 21 0,0-21-384,0 22 0,0-2-768,1 23 128,21-1-1535,-23 21 127</inkml:trace>
          <inkml:trace contextRef="#ctx0" brushRef="#br0" timeOffset="70922">7593 9783 4608,'0'0'2304,"22"-21"-1024,-22 21 2432,0-21-3072,0 21 128,-22-21 256,22 0 0,0 21-1152,-22-22 0,22 2 1024,-22 20 127,0-21-255,1 21 0,-23 0-128,22 0 0,0 0-256,-22 0 128,22 0-384,-22 41 128,22 2-384,-23-1 128,24 41-128,21-20 0,0 0-128,0 21 128,21-21-128,1-1 128,1-19 0,-1-2 0,-1 0 0,24-19 128,-1-22 0,0-22 0,0-19 0,-1 0 0,1-22 0,22 0 128,-44-1-128,1 2 128,-2-1-128,-21 22 128,0-2-640,0 2 128,-21 20-1152,-24-21 1,1 42-1025,22-21 128</inkml:trace>
          <inkml:trace contextRef="#ctx0" brushRef="#br0" timeOffset="84697">7285 10243 5760,'0'0'2816,"0"0"-1536,0 0 2816,0-22-3584,0 22 0,0-20 384,0 20-1,0 0-1023,0-21 128,0 21 640,0 0 128,0 0-256,0 0 128,-22 21-128,22-21 0,0 20-256,-22-20 128,22 22-256,-21-1 128,-2 0-128,1-1 0,0 2-128,-22 19 128,23 2-128,-24-22 0,23 41 0,-22-20 0,1-1 0,20 22 0,-20-20-128,-2 19 128,2-20-128,-1 0 128,-1 0-256,23 20 0,-22-19-384,23-23 128,-1 22-512,-1-21 0,1 21-511,22-21-1,-21 0-896,-1-1 0</inkml:trace>
          <inkml:trace contextRef="#ctx0" brushRef="#br0" timeOffset="88541">6208 11644 5504,'-22'0'2688,"0"0"-1280,22 0 3200,-21 0-4096,21 0 128,0 0 384,0 0-1,0 0-1279,0 0 128,-23 0 640,23 0 128,0 0-384,0 20 128,-22 2-384,22-1 128,-22 0-128,22 21 0,-23-22 0,23 22 128,-21 1-128,-1-23 128,-1 22-128,1-21 128,1 21 0,21-22 0,-23 2-128,2 19 128,21-20-256,-22 22 128,0-2 0,22 1 0,-23 0 0,2 0 0,-1 0 0,-1-22 0,2 22 0,21 0 0,-23-20 0,1 19 0,22-20 0,-22 0 0,22 0 0,-21-21 0,21 21 0,-23 0 0,23-1 0,0-20 0,0 22-128,-22-2 128,22 1 0,0 0 0,0-21 0,-22 22 0,22-22 0,0 21 0,0-21 0,0 0 128,0 20-128,-21-20 0,21 0 0,0 21 0,0-21 0,0 0 0,0 0 0,0 0 0,0 0-128,0 0 128,0 21-512,0-21 0,0 0-1152,0 0 1,21 0-769,-21 0 0</inkml:trace>
          <inkml:trace contextRef="#ctx0" brushRef="#br0" timeOffset="93830">5437 12796 7168,'-44'-21'3584,"22"-22"-2944,22 43 3584,0-20-3456,-23 20 127,23 0 257,-21-21 128,-1 21-1792,22 0 128,-22 21 1024,0-21 0,-23 42-640,24 0 128,-23 0-256,22 20 0,0 1 0,0 0 0,-1 0 0,2-1 0,21 1 0,0-1 128,0 1-128,21 1 128,2-23 0,21 22 0,0-22-128,-1-19 128,46-2-256,-23-20 128,22-20 0,-22-22 128,0 0-256,-23-21 128,24-21 128,-23 1 0,-23-1 128,2 1 0,-23 20-128,0-20 0,-23 40 128,2 2 128,-23-1-512,-23 0 0,24 21-640,-23 21 0,22 0-1407,-22 0-1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6:48.53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EA2787A-96AD-465A-AE61-73194157A643}" emma:medium="tactile" emma:mode="ink">
          <msink:context xmlns:msink="http://schemas.microsoft.com/ink/2010/main" type="writingRegion" rotatedBoundingBox="11796,7889 8215,10028 7265,8438 10845,6299"/>
        </emma:interpretation>
      </emma:emma>
    </inkml:annotationXML>
    <inkml:traceGroup>
      <inkml:annotationXML>
        <emma:emma xmlns:emma="http://www.w3.org/2003/04/emma" version="1.0">
          <emma:interpretation id="{852731CB-FB54-4689-954D-610219C28DB3}" emma:medium="tactile" emma:mode="ink">
            <msink:context xmlns:msink="http://schemas.microsoft.com/ink/2010/main" type="paragraph" rotatedBoundingBox="11796,7889 8215,10028 7265,8438 10845,62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1DE02A-3B9A-44D0-AB4D-F8B3C216F8DE}" emma:medium="tactile" emma:mode="ink">
              <msink:context xmlns:msink="http://schemas.microsoft.com/ink/2010/main" type="line" rotatedBoundingBox="11796,7889 8215,10028 7265,8438 10845,6299"/>
            </emma:interpretation>
          </emma:emma>
        </inkml:annotationXML>
        <inkml:traceGroup>
          <inkml:annotationXML>
            <emma:emma xmlns:emma="http://www.w3.org/2003/04/emma" version="1.0">
              <emma:interpretation id="{E402122B-3C06-4B64-9E6C-270EB29E2F7F}" emma:medium="tactile" emma:mode="ink">
                <msink:context xmlns:msink="http://schemas.microsoft.com/ink/2010/main" type="inkWord" rotatedBoundingBox="9491,9266 8215,10028 7265,8438 8541,7676"/>
              </emma:interpretation>
              <emma:one-of disjunction-type="recognition" id="oneOf0">
                <emma:interpretation id="interp0" emma:lang="en-CA" emma:confidence="0">
                  <emma:literal>go poo</emma:literal>
                </emma:interpretation>
                <emma:interpretation id="interp1" emma:lang="en-CA" emma:confidence="0">
                  <emma:literal>rope</emma:literal>
                </emma:interpretation>
                <emma:interpretation id="interp2" emma:lang="en-CA" emma:confidence="0">
                  <emma:literal>roofed</emma:literal>
                </emma:interpretation>
                <emma:interpretation id="interp3" emma:lang="en-CA" emma:confidence="0">
                  <emma:literal>reopen</emma:literal>
                </emma:interpretation>
                <emma:interpretation id="interp4" emma:lang="en-CA" emma:confidence="0">
                  <emma:literal>lope</emma:literal>
                </emma:interpretation>
              </emma:one-of>
            </emma:emma>
          </inkml:annotationXML>
          <inkml:trace contextRef="#ctx0" brushRef="#br0">6289 6999 4992,'-51'0'2432,"51"28"-1920,0-28 3200,0 29-3328,0-29 128,0 0 0,0 30 128,0-30-896,0 29 0,0-1 512,51 1 0,-51 28-384,49-27 0,-49 28-384,51 0 0,-51-29-384,0 28 128,48 0-1024,-48-27 128</inkml:trace>
          <inkml:trace contextRef="#ctx0" brushRef="#br0" timeOffset="-73731">6213 7402 6528,'0'-19'3200,"-41"38"-2560,41-38 4992,0 19-4865,0 0 1,-41-20 384,41 20 0,-38 0-1536,-3 0 128,3 0 896,-41 0 128,38 20-512,-38-1 128,38 21-384,41 20 128,-38-20-256,-3 18 128,41 1-128,0 1 0,41-1-256,-3 0 128,3 20-128,38-40 128,-38 1-128,76-19 128,-38-21 128,41 0 0,-38-21 128,35-19 128,-35 1 128,-3-20 0,-41 0 128,41-1 0,-38 21-128,-41-20 128,0 19-128,0 20 0,-41-18-384,-38-2 0,-38 20-512,35-20 0,-35 40-1536,-3-19 1,38 19-513,44 19 0</inkml:trace>
          <inkml:trace contextRef="#ctx0" brushRef="#br0">6289 6999 4992,'-51'0'2432,"51"28"-1920,0-28 3200,0 29-3328,0-29 128,0 0 0,0 30 128,0-30-896,0 29 0,0-1 512,51 1 0,-51 28-384,49-27 0,-49 28-384,51 0 0,-51-29-384,0 28 128,48 0-1024,-48-27 128</inkml:trace>
          <inkml:trace contextRef="#ctx0" brushRef="#br0">6289 6999 4992,'-51'0'2432,"51"28"-1920,0-28 3200,0 29-3328,0-29 128,0 0 0,0 30 128,0-30-896,0 29 0,0-1 512,51 1 0,-51 28-384,49-27 0,-49 28-384,51 0 0,-51-29-384,0 28 128,48 0-1024,-48-27 128</inkml:trace>
          <inkml:trace contextRef="#ctx0" brushRef="#br0" timeOffset="-73731">6213 7402 6528,'0'-19'3200,"-41"38"-2560,41-38 4992,0 19-4865,0 0 1,-41-20 384,41 20 0,-38 0-1536,-3 0 128,3 0 896,-41 0 128,38 20-512,-38-1 128,38 21-384,41 20 128,-38-20-256,-3 18 128,41 1-128,0 1 0,41-1-256,-3 0 128,3 20-128,38-40 128,-38 1-128,76-19 128,-38-21 128,41 0 0,-38-21 128,35-19 128,-35 1 128,-3-20 0,-41 0 128,41-1 0,-38 21-128,-41-20 128,0 19-128,0 20 0,-41-18-384,-38-2 0,-38 20-512,35-20 0,-35 40-1536,-3-19 1,38 19-513,44 19 0</inkml:trace>
          <inkml:trace contextRef="#ctx0" brushRef="#br0" timeOffset="-76375">8679 5449 6656,'0'-19'3328,"-38"19"-2816,38-21 5248,0 2-4993,0 0 1,-41 19 384,41-20 128,-38 1-1664,-3-2 128,3 21 896,-41 0 0,-1 0-384,-1 40 0,2-20-256,0 18 128,38 2-384,0 20 128,3 19-128,38-20 128,38 20-128,44 0 128,-3-1-128,-38-18 128,38-1 0,41-20 128,-41-20 0,38-19 0,-38-19 128,43-39 128,-43-2 0,41 1 0,-41 0-128,-40-1 128,1-19-256,-40 20 128,-40 20-640,1-1 128,-80 0-1152,39 21 128,-80 19-1279,40 0-1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6.40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339466F-63E9-484A-AFFA-CB1396F8488A}" emma:medium="tactile" emma:mode="ink">
          <msink:context xmlns:msink="http://schemas.microsoft.com/ink/2010/main" type="inkDrawing" rotatedBoundingBox="19348,12274 21024,13064 20379,14433 18703,13644" semanticType="10" shapeName="Other">
            <msink:sourceLink direction="with" ref="{26116CB2-22BB-4001-A4AA-B2B5364BC34E}"/>
            <msink:sourceLink direction="with" ref="{092FCAF2-ACF2-4148-A863-466F8B75434A}"/>
            <msink:sourceLink direction="with" ref="{C9C32584-3F15-427F-9FFD-ED0917FED13D}"/>
          </msink:context>
        </emma:interpretation>
      </emma:emma>
    </inkml:annotationXML>
    <inkml:trace contextRef="#ctx0" brushRef="#br0">12298 9896 4736,'0'0'2304,"0"0"-2048,0 0 3840,0 0-4096,0 0 128,0 188-128,0-188 128,226 181-896,-7 7 0,7 182-640,218-189 0</inkml:trace>
    <inkml:trace contextRef="#ctx0" brushRef="#br0" timeOffset="-425">11401 10629 4480,'0'-188'2176,"226"6"-2560,-226 182 3584,0 0-3328,0 0 128,0 0-128,0 0 128,219 0 0,-219 0 0,226 182 0,-8-182 0,9 188-128,-227-7 128,218-181-384,8 188 128,-226-188-896,219 182 128</inkml:trace>
    <inkml:trace contextRef="#ctx0" brushRef="#br0" timeOffset="-425">11401 10629 4480,'0'-188'2176,"226"6"-2560,-226 182 3584,0 0-3328,0 0 128,0 0-128,0 0 128,219 0 0,-219 0 0,226 182 0,-8-182 0,9 188-128,-227-7 128,218-181-384,8 188 128,-226-188-896,219 182 128</inkml:trace>
    <inkml:trace contextRef="#ctx0" brushRef="#br0">12298 9896 4736,'0'0'2304,"0"0"-2048,0 0 3840,0 0-4096,0 0 128,0 188-128,0-188 128,226 181-896,-7 7 0,7 182-640,218-189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20.91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AFC3385-9591-4B69-9BE3-B981D0E48C6D}" emma:medium="tactile" emma:mode="ink">
          <msink:context xmlns:msink="http://schemas.microsoft.com/ink/2010/main" type="writingRegion" rotatedBoundingBox="7505,15198 13471,15034 13517,16713 7551,16876"/>
        </emma:interpretation>
      </emma:emma>
    </inkml:annotationXML>
    <inkml:traceGroup>
      <inkml:annotationXML>
        <emma:emma xmlns:emma="http://www.w3.org/2003/04/emma" version="1.0">
          <emma:interpretation id="{8F51AD8B-61C2-4E94-B4FF-302F0C1BFF2E}" emma:medium="tactile" emma:mode="ink">
            <msink:context xmlns:msink="http://schemas.microsoft.com/ink/2010/main" type="paragraph" rotatedBoundingBox="7505,15198 13471,15034 13517,16713 7551,16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DF668C-4E73-49AF-9DDA-58EC7A625F3E}" emma:medium="tactile" emma:mode="ink">
              <msink:context xmlns:msink="http://schemas.microsoft.com/ink/2010/main" type="line" rotatedBoundingBox="7505,15198 13471,15034 13517,16713 7551,16876"/>
            </emma:interpretation>
          </emma:emma>
        </inkml:annotationXML>
        <inkml:traceGroup>
          <inkml:annotationXML>
            <emma:emma xmlns:emma="http://www.w3.org/2003/04/emma" version="1.0">
              <emma:interpretation id="{75BE5B5D-531D-4581-A2CF-7E0A59D58339}" emma:medium="tactile" emma:mode="ink">
                <msink:context xmlns:msink="http://schemas.microsoft.com/ink/2010/main" type="inkWord" rotatedBoundingBox="7507,15259 9200,15213 9244,16789 7550,16835"/>
              </emma:interpretation>
              <emma:one-of disjunction-type="recognition" id="oneOf0">
                <emma:interpretation id="interp0" emma:lang="en-CA" emma:confidence="0">
                  <emma:literal>of lo</emma:literal>
                </emma:interpretation>
                <emma:interpretation id="interp1" emma:lang="en-CA" emma:confidence="0">
                  <emma:literal>o</emma:literal>
                </emma:interpretation>
                <emma:interpretation id="interp2" emma:lang="en-CA" emma:confidence="0">
                  <emma:literal>of do</emma:literal>
                </emma:interpretation>
                <emma:interpretation id="interp3" emma:lang="en-CA" emma:confidence="0">
                  <emma:literal>olio</emma:literal>
                </emma:interpretation>
                <emma:interpretation id="interp4" emma:lang="en-CA" emma:confidence="0">
                  <emma:literal>on,</emma:literal>
                </emma:interpretation>
              </emma:one-of>
            </emma:emma>
          </inkml:annotationXML>
          <inkml:trace contextRef="#ctx0" brushRef="#br0">5119 12900 5120,'0'0'2560,"-20"19"-1152,20-19 2688,0 20-3840,0-20 128,0 0 384,0 0 128,-19 20-896,19-20 0,0 0 768,0 0-1,0 20-127,-20-20 0,20 0-128,0 0 0,-19 19-128,-1 1 0,0 59-128,-19-20 0,0 20-128,-1-21 0,-19 22-128,20-1 0,0-1-128,-21 1 0,21-20-384,0 20 128,19-40-384,0 1 0,0-1-896,1-20 1,19-19-769,0 0 128</inkml:trace>
          <inkml:trace contextRef="#ctx0" brushRef="#br0" timeOffset="433">4590 13826 5632,'-20'0'2816,"0"0"-2176,20 0 4224,-20 0-4608,20 0 0,-20 0 256,20 19 0,-19-19-768,-1 0 128,1 0 384,-1 20 0,0 0-256,0 0 128,20-1-256,-19 21 128,-1 0-128,20-1 128,0 0-128,0 1 0,0-1 0,20 0 128,-1 1 0,1-1 0,20 1-128,-1-1 128,20 0-128,0-39 128,-19 0-128,19-19 0,-20-20 128,1-1 0,-21-19 0,1 19 128,-1-19 128,-19 0 0,0 0 0,0 0 0,-19 0 0,-1 19 0,1-19-256,-1 20 128,-20 19-896,21 0 128,-20 1-1408,19 38 0</inkml:trace>
          <inkml:trace contextRef="#ctx0" brushRef="#br0" timeOffset="1557">5928 13945 5632,'0'20'2816,"-20"-20"-2560,20-20 5760,-19 20-5504,19 0 0,0-20 383,-20 20 129,1-20-1280,-1 20 0,20-20 768,-19 20 128,-1 0-512,0 20 128,0-20-384,1 0 128,-1 20-256,0 20 0,20-1-128,0 0 128,0 1-128,0 18 0,0 1 1,20 1 127,-20-21 0,20 0 128,19 1 0,-19-1 0,19-20 0,-19 1 128,19-20 0,0-20 0,1 1 0,-21-20 0,1-21 0,0 2 0,-1-2 128,-19 1 0,0 1 0,-19-2 128,19 2 0,-20 18 0,0 0-384,1 1 128,-1 39-1664,0 0 128,0 20-512,1-1 0</inkml:trace>
          <inkml:trace contextRef="#ctx0" brushRef="#br0" timeOffset="1112">5554 12999 5504,'-20'0'2688,"20"0"-1280,0 0 3584,0 0-4736,0 0 0,0 20 0,0-20 128,0 19-512,20 21 0,-1 0 256,1-1 0,0 0-128,0 1 128,-1 18-128,1-18 0,-1 19 0,1 1 0,19-2-128,-19 2 128,0-2-512,0 2 0,-1-1-384,-19 0 128,20-20-1024,-1-19 128,-19 19-128,0-39 0</inkml:trace>
        </inkml:traceGroup>
        <inkml:traceGroup>
          <inkml:annotationXML>
            <emma:emma xmlns:emma="http://www.w3.org/2003/04/emma" version="1.0">
              <emma:interpretation id="{599F092E-6504-46CB-A744-9B8D690B9616}" emma:medium="tactile" emma:mode="ink">
                <msink:context xmlns:msink="http://schemas.microsoft.com/ink/2010/main" type="inkWord" rotatedBoundingBox="11833,15079 13471,15034 13517,16713 11879,16758"/>
              </emma:interpretation>
              <emma:one-of disjunction-type="recognition" id="oneOf1">
                <emma:interpretation id="interp5" emma:lang="en-CA" emma:confidence="0">
                  <emma:literal>of lo</emma:literal>
                </emma:interpretation>
                <emma:interpretation id="interp6" emma:lang="en-CA" emma:confidence="0">
                  <emma:literal>oh lo</emma:literal>
                </emma:interpretation>
                <emma:interpretation id="interp7" emma:lang="en-CA" emma:confidence="0">
                  <emma:literal>do</emma:literal>
                </emma:interpretation>
                <emma:interpretation id="interp8" emma:lang="en-CA" emma:confidence="0">
                  <emma:literal>onto</emma:literal>
                </emma:interpretation>
                <emma:interpretation id="interp9" emma:lang="en-CA" emma:confidence="0">
                  <emma:literal>olio</emma:literal>
                </emma:interpretation>
              </emma:one-of>
            </emma:emma>
          </inkml:annotationXML>
          <inkml:trace contextRef="#ctx0" brushRef="#br0" timeOffset="3030">8999 13688 5504,'-19'0'2688,"19"20"-896,0-20 3584,0 0-4864,-20 19 127,20-19 385,-20 0 128,0 20-1408,1-20 128,-1 20 768,-20 0 0,21-1-256,-1 20 0,0-19-256,1 0 0,-21 19-256,20 1 0,1 19-128,19-20 128,0 20-256,0-20 0,19 21-128,-19-2 128,20 2-128,20-21 128,-21-20 0,21 1 128,-21-20 0,21-20 129,-1-19-1,21 20 0,-21-21 128,-20 1 0,21 0 0,0-1 128,-21 0-128,1 21 128,-1-59-1,-19 18 1,0 1 0,-19 20 128,-1-20-384,-19 20 128,-1-1-639,1 20-1,19 1-1536,1 19 128</inkml:trace>
          <inkml:trace contextRef="#ctx0" brushRef="#br0" timeOffset="2614">9216 12881 5888,'-19'-20'2944,"19"0"-2304,-20 20 4992,20 0-5120,0 0 0,0-19 383,-19 19 1,19 0-1152,0 0 128,0 0 640,0 19 0,0 1-256,0 20 0,-20-1-256,20 20 128,0 0-128,0-19 128,-20 38-128,0-18 0,0 18-128,1 1 128,-1 0-384,1-20 128,-1 20-128,1-20 128,-1 0-256,0-20 0,0 1-383,1-1-1,19-19-1280,-20-1 128</inkml:trace>
          <inkml:trace contextRef="#ctx0" brushRef="#br0" timeOffset="6827">9315 12723 5504,'-20'0'2688,"20"0"-1152,0 0 2816,0 0-4096,0 0 128,0 0 256,0 0 128,20 19-768,-1 1 128,1-20 511,0 40 129,20 19-384,-1 0 128,0 0-128,20 0 0,0 20-384,-19-20 128,19 0-128,-20-1 0,0 2 0,1-1 128,-1-20-128,0 20 0,-19-20 0,20 1 0,-21-20 0,1 19 0,-1-19-384,-19-20 0,20 19-512,-20-19 0,0 20-1535,0-20-1</inkml:trace>
          <inkml:trace contextRef="#ctx0" brushRef="#br0" timeOffset="7376">10044 13688 6784,'-20'0'3328,"20"0"-3456,-19 0 4736,19 0-4352,0 0 128,-20 0 128,0 0 128,20 0-768,-20 20 0,0 0 511,1 19 1,19 0-256,-20 1 0,20-1-128,0 20 128,0 1-256,20-21 128,-1 20-128,21 0 128,0 0-128,-21-19 0,1-21-128,19 1 129,1-1-1,-1-19 0,-20-19-128,21-1 128,-20-19 0,19-1 128,-19 1 0,-1 0 0,-19-21 128,0 21 128,0-20-128,-19-20 128,-1 40-129,-19-20 129,19 0-256,-20 19 0,1 21-639,0-1 127,-1 20-1536,21 20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5:59.05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AECE45B9-68A8-4200-832B-09D3979DC683}" emma:medium="tactile" emma:mode="ink">
          <msink:context xmlns:msink="http://schemas.microsoft.com/ink/2010/main" type="writingRegion" rotatedBoundingBox="10412,4820 7482,10317 5917,9483 8847,3986"/>
        </emma:interpretation>
      </emma:emma>
    </inkml:annotationXML>
    <inkml:traceGroup>
      <inkml:annotationXML>
        <emma:emma xmlns:emma="http://www.w3.org/2003/04/emma" version="1.0">
          <emma:interpretation id="{59D528D0-E00F-4E1F-B824-94E1D18A3B3C}" emma:medium="tactile" emma:mode="ink">
            <msink:context xmlns:msink="http://schemas.microsoft.com/ink/2010/main" type="paragraph" rotatedBoundingBox="10412,4820 7482,10317 5917,9483 8847,3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11D280-F414-4316-BB3E-414C90B8E916}" emma:medium="tactile" emma:mode="ink">
              <msink:context xmlns:msink="http://schemas.microsoft.com/ink/2010/main" type="line" rotatedBoundingBox="10412,4820 7482,10317 5917,9483 8847,3986"/>
            </emma:interpretation>
          </emma:emma>
        </inkml:annotationXML>
        <inkml:traceGroup>
          <inkml:annotationXML>
            <emma:emma xmlns:emma="http://www.w3.org/2003/04/emma" version="1.0">
              <emma:interpretation id="{1D249D13-4191-44F0-A09F-B01C1E978FD9}" emma:medium="tactile" emma:mode="ink">
                <msink:context xmlns:msink="http://schemas.microsoft.com/ink/2010/main" type="inkWord" rotatedBoundingBox="5917,9483 8847,3986 10412,4820 7482,10317"/>
              </emma:interpretation>
              <emma:one-of disjunction-type="recognition" id="oneOf0">
                <emma:interpretation id="interp0" emma:lang="en-CA" emma:confidence="0.5">
                  <emma:literal>oat-poor</emma:literal>
                </emma:interpretation>
                <emma:interpretation id="interp1" emma:lang="en-CA" emma:confidence="0">
                  <emma:literal>on-poor</emma:literal>
                </emma:interpretation>
                <emma:interpretation id="interp2" emma:lang="en-CA" emma:confidence="0">
                  <emma:literal>oh-poor</emma:literal>
                </emma:interpretation>
                <emma:interpretation id="interp3" emma:lang="en-CA" emma:confidence="0">
                  <emma:literal>one-poor</emma:literal>
                </emma:interpretation>
                <emma:interpretation id="interp4" emma:lang="en-CA" emma:confidence="0">
                  <emma:literal>ore-poor</emma:literal>
                </emma:interpretation>
              </emma:one-of>
            </emma:emma>
          </inkml:annotationXML>
          <inkml:trace contextRef="#ctx0" brushRef="#br0">6291 2936 6272,'-15'-13'3072,"-17"-14"-2176,32 27 3328,0-14-3712,-15 1 0,-1 13 511,16 0 129,-15-14-1408,-1 14 0,1 0 768,-1 14 128,16-1-384,-16 1 128,0 13-384,16 13 0,0 0 0,0 1 0,16 13-128,0-14 128,0 0 0,-1-26 0,16-1 0,-15-13 0,-1-13 0,17-1 0,-17-13 0,1 0 0,-16 1 0,16-1 0,-16 0-384,0 0 128,0 0-1152,-16 13 129,16-13-1025,-16 14 0</inkml:trace>
          <inkml:trace contextRef="#ctx0" brushRef="#br0" timeOffset="-8384">5027 2949 6272,'-16'-14'3072,"0"1"-1280,16 13 3200,0-13-4609,0 13 1,0-14 256,0 14 0,0 0-896,0 0 128,16 0 512,0 27 128,-1 0-384,1 14 128,15 12-256,0 14 128,1 1-128,-17 12 128,16 1-128,-15 0 0,-16-1 0,16-12 128,-32-15-128,16 1 0,-16-14 0,-15 1 128,0-28-128,-1-13 0,17 0 0,-1-40 0,-15-1 0,31-12 0,-15-14 128,30-14 128,1 0 0,15-13 0,0 0 0,16 13 128,0 14-128,0 0 128,0 13-640,0 27 0,-1 0-1280,-14 14 0,15 13-1279,-16 13 127</inkml:trace>
          <inkml:trace contextRef="#ctx0" brushRef="#br0" timeOffset="765">5557 4227 7552,'-15'-14'3712,"15"-13"-4096,-16 27 6399,16-13-5631,-16 13 128,1 0 128,15 0 0,-16 0-896,-15 0 0,16 0 512,-1 27 0,0-14-256,1 1 128,-1 13-256,1 0 0,15-1 0,0 1 128,0 14-128,15-14 128,1 0-128,-1 0 128,1-1 0,15-12 0,-15-14 0,15-14 0,-16-12 0,17-1 0,-17-14 0,1 14 128,0 0-384,-16 0 128,0 14-640,0 0 128,-16 13-1663,0-14-1</inkml:trace>
          <inkml:trace contextRef="#ctx0" brushRef="#br0" timeOffset="6273">4574 5532 7680,'-15'0'3840,"-1"-14"-2944,16 1 3967,-16 13-4351,16-13 0,-15 13 128,15-14 128,-16 14-1024,1 14 0,15-14 512,-31 26 128,31-12-256,-16 26 0,16-13-128,0 14 0,-16-14-128,32-1 128,-16 1 0,0-13 0,0-1-128,16 1 128,-1-14-128,1 13 0,15-13 0,-16 0 0,1-13 0,15-1 0,-15 1 0,-1-14 0,1 0 128,0-13 0,-16 13-128,0-14 0,-16 14-512,0 14 0,-15-1-1151,16-12-1,-1 26-512,0 0 0</inkml:trace>
          <inkml:trace contextRef="#ctx0" brushRef="#br0" timeOffset="-31300">6790 2895 7168,'0'-27'3584,"-16"0"-2176,16 27 5631,0 0-6655,0-13 0,0 13 128,-16 0 128,16 13-896,-15 1 128,-1 12 512,0 1 0,-30 54-256,-17 0 0,1 0-128,-1-1 0,-14 1-256,14 0 128,16-14-640,0-13 128,16-14-896,16 1 0,-17-14-1151,32-14 127</inkml:trace>
          <inkml:trace contextRef="#ctx0" brushRef="#br0" timeOffset="-31837">7117 2424 7424,'-46'-13'3712,"-1"0"-1536,32 13 3711,-1 0-5631,0-14 0,-15 1 128,15 13 128,-15 0-640,0-14 0,0 28 256,0-14 128,-1 13-128,17 1 0,-17 26-128,17-27 0,15 41-128,0 13 0,0 1 0,0-1 128,15-14-128,17-12 0,-17-1 0,17 0 128,-1-26 0,0-14 128,31-14-128,-30 1 128,30-27 0,-31-28 0,16 15-128,-16-1 128,-15 0-256,-1 0 128,-15 14-256,0 0 0,-31 26-384,0-13 128,0 14-768,-16 0 0,16 13-1279,-16 0 127</inkml:trace>
          <inkml:trace contextRef="#ctx0" brushRef="#br0" timeOffset="-30906">6212 3460 7424,'-31'14'3712,"0"-1"-3584,31-13 6015,-16 0-5631,1 14 0,-17 13 0,1 0 0,0 0-768,0 13 0,0 0 512,0 1 0,0 12-256,15 1 0,0 0 0,16 13 0,0-26 0,16 12 0,15-26 0,0 13 0,0-26 128,0-1 0,16 1 0,16-28 0,-16-13 0,-1-13 0,16-13 0,1 12 0,-32-13-128,16 27 128,-32-13-128,-15 0 128,0-1-256,-31 1 128,0 13-512,0 14 128,-1-1-1280,1 1 1,0-1-897,16 14 0</inkml:trace>
          <inkml:trace contextRef="#ctx0" brushRef="#br0" timeOffset="-27885">5323 4927 8064,'-31'-14'3968,"0"14"-3840,15 0 5375,16 0-5119,-31 0 128,15 14 0,-15-14 128,15 13-896,-15 27 0,0-26 512,15 39 0,-15-26-256,16 14 128,-1-1-256,16 14 128,-16-14-128,32 1 0,-16 12 0,16-12 0,-1-1 0,16-26 0,0 12 0,1-26 128,-1-13 0,16-14 128,0-13-128,-1 13 128,-14-27 0,15-13 0,-16 13 0,0-13 0,-15 13 0,-1 13 0,-15 1-128,0 13 0,0 1-512,-15 12 128,-16 14-896,15 0 1,-15 14-1153,-1 12 0</inkml:trace>
          <inkml:trace contextRef="#ctx0" brushRef="#br0" timeOffset="47626">5002 6186 5760,'-20'0'2816,"20"0"-1664,0 0 3328,0 0-4224,0 0 0,0 0 128,0 0 128,0 0-640,0 20 0,-19-20 384,19 19 0,0 1-256,0-20 128,0 20-128,-20 0 0,20-1-128,-19 1 0,19 0-512,0 0 128,-20 19-896,20-19 128,0-20-640,0 19 0</inkml:trace>
          <inkml:trace contextRef="#ctx0" brushRef="#br0" timeOffset="46920">5159 5517 5376,'0'-19'2688,"-20"-21"-896,20 40 2688,0 0-4352,0 20 128,0-20 128,0 0 128,0 39-512,0-39 0,-19 20 256,19 0 128,0-20 127,0 20 1,0-1-128,0 1 0,-20-1-128,20 1 128,0-1-128,-19 1 128,19 20-256,0-20 128,-20-1-128,20 1 128,-20-1-128,20 1 128,0 0-128,-20-20 0,20 20-128,0-1 128,0 1-128,-19-1 0,19 1 0,0-1 0,0 1 0,0 0 0,0-20 0,0 20 0,-20 0 0,20-1 0,0 1 0,-20 19 128,20-19-128,0 19 0,-20-19 0,20-1 0,-19 1 0,19-1 0,0-19-256,0 0 0,0 20-896,0-20 128,0 0-1535,0 0-1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37.05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5060 6547 4608,'-20'0'2304,"20"-19"-2048,0 19 3968,0 0-3712,0 0 0,-20-20 256,20 20 128,0-20-1024,0 20 0,-19-20 896,-1 1 0,20 19-128,-19-20-1,19 20-255,-20 20 0,1-20-256,19 19 0,-20 1-256,0 0 128,20 19-256,-20-19 0,1 0 0,19-1 128,-20 1 0,20 20 128,0-21-127,0 20 127,20-19-128,-20 20 128,19-21-128,1 1 128,20-20 0,-21 20 0,20-1-128,-19-19 128,-1 0 0,21 0 0,-20 0 0,0 0 128,-1-19-128,-19-1 128,20 0 0,-20-19-1,19 19-127,-19-19 128,0 19-128,0 1 128,-19-1-128,19 0 0,-20-19 0,1-1 0,-21 21-256,40-21 129,-40 20-513,21 1 128,-1-1-1664,1 20 128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40.8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4588 7375 6272,'-39'0'3072,"39"0"-2688,-20-20 4352,20 20-4352,-20-20 0,20 20 128,-19 0 0,-1-20-640,0 20 128,20 0 383,-20 0 1,20 20-128,-19-20 0,-1 20-256,20 0 128,0 19-128,-20-19 0,20 19-128,0 1 128,0-1-128,20 0 0,-20 1-128,20-1 128,-1 0-128,-19 1 129,20-20-1,0-1 0,0 1-128,-1-1 128,21-19 0,-20 0 0,-1-19 0,-19-1 128,20-19 0,-1-1 0,-19-19 128,0 20 0,0-1 0,0 1 0,0 0-128,-19-1 128,19 1-128,-20 19 128,20-19-256,-19 19 128,-1 0-640,20 1 128,-20-1-1536,0 20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42.06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4175 8201 4480,'0'-19'2176,"-20"19"-896,20 0 2176,0 0-3072,0 0 128,0-20 128,-20 20 128,20 0-896,-20-20 0,20 20 640,0 0 0,-19 0-256,19 0 128,-20 0-128,20 0 0,-20 0-128,20 20 0,-20-20-128,20 20 128,-19 19-256,19-20 128,0 21-128,-20-20 0,20 19-128,20-19 128,-20 19-128,19-19 128,-19 19-128,20-19 128,0-1 0,0 1 0,-1-20-256,1 0 128,0 0 0,0 0 128,0-20 0,-1 1 128,1-20 0,-1-1 128,-19 1 128,0 0 128,-19-21-128,19 40 128,-20-19-256,20 0 128,-19 19-384,-1 0 0,0 1-768,0-1 0,0 20-1024,20 0 128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45.49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3938 8959 5888,'0'0'2944,"-19"0"-2432,19 0 2944,0 0-3328,0 0 128,0 20 0,0-20 0,0 20-384,0-20 0,0 20 128,0-1 128,19 20-128,-19-19 128,0 19-256,20-19 128,0 20 0,-20-40 0,20 19 0,0 1 0,-20-20-128,19 19 0,1-19 0,-1 0 128,-19-19 0,20-1 0,0 1 0,-20-1 128,0 0 128,20 0 0,-20 0 0,19 1 0,-19-1 128,0 1 0,0 19 128,0-20 128,0 20-129,0-19 1,0 19-256,0 0 0,0 19-128,20-19 128,-20 20-384,19-1 0,-19 1 0,20 19 0,0-19 0,0 0 0,0 0 0,-1-1 128,1 1-128,-1-1 128,1-19-128,0 0 128,0 20 128,-20-20 128,19-20 0,-19-19 128,20 0-128,-20-21 128,0 2-768,19 19 0,1-21-1919,-20 41-1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1.69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6252 8999 6272,'-20'0'3072,"20"0"-2688,0-20 5248,0 20-5248,-19 0 0,19 0 127,0 0 1,0-19-768,0 19 128,0 0 512,19 19 0,21 1-256,-20 0 0,19 0-128,0 19 0,1 1-256,-21-1 0,21 1-384,-20-1 1,0 0-385,19-18 0,-39 18-1152,19-20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1.9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6488 8999 7936,'-20'-20'3968,"1"20"-4352,19-19 7167,0 19-6399,0 0 128,-20 0 128,20 0 0,-20 0-896,20 0 128,-19 19 384,-1-19 0,20 40-640,-19-1 128,-1 0-640,0 1 0,20 19-768,-20 1 1,1-21-897,19 0 128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2.84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6911 8979 6272,'-19'0'3072,"-1"0"-2432,20 0 5120,0-20-5248,0 20-1,0 0 257,0 0 128,0-19-1280,0 19 128,0 19 640,20-19 128,-1 0-384,1 20 128,20 20-512,-20-1 0,-1 20-384,20-39 128,1 19-511,-40 1-1,20-20-1024,-1-1 128,1-19-256,-1 0 128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7:53.16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7335 8901 8192,'-20'0'4096,"20"0"-5120,-19 0 8575,19 0-7167,0 19 128,-20 1 128,20 0 128,0 0-1024,-19-20 128,19 19 512,-20 1 128,0 19-384,0 1 128,-19 19-128,19 0 0,1 20-128,-20 19 0,-1 1-128,20-20 0,-19 0-128,19-1 0,1 21-640,-1-20 0,0-20-1664,0 0 1,1-20-129,19-39 128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41.559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3A5B7D71-184B-40D6-92DD-C40C34CA044F}" emma:medium="tactile" emma:mode="ink">
          <msink:context xmlns:msink="http://schemas.microsoft.com/ink/2010/main" type="writingRegion" rotatedBoundingBox="20375,8262 22694,12292 21777,12819 19458,8790"/>
        </emma:interpretation>
      </emma:emma>
    </inkml:annotationXML>
    <inkml:traceGroup>
      <inkml:annotationXML>
        <emma:emma xmlns:emma="http://www.w3.org/2003/04/emma" version="1.0">
          <emma:interpretation id="{EB963984-643E-4754-9E90-8141A0C6B0EB}" emma:medium="tactile" emma:mode="ink">
            <msink:context xmlns:msink="http://schemas.microsoft.com/ink/2010/main" type="paragraph" rotatedBoundingBox="20375,8262 22694,12292 21777,12819 19458,8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553C54-0FCD-45A0-8EA0-B936DCB53495}" emma:medium="tactile" emma:mode="ink">
              <msink:context xmlns:msink="http://schemas.microsoft.com/ink/2010/main" type="line" rotatedBoundingBox="20375,8262 22694,12292 21777,12819 19458,8790"/>
            </emma:interpretation>
          </emma:emma>
        </inkml:annotationXML>
        <inkml:traceGroup>
          <inkml:annotationXML>
            <emma:emma xmlns:emma="http://www.w3.org/2003/04/emma" version="1.0">
              <emma:interpretation id="{553DC433-8A4A-44C8-8D29-730BC424B818}" emma:medium="tactile" emma:mode="ink">
                <msink:context xmlns:msink="http://schemas.microsoft.com/ink/2010/main" type="inkWord" rotatedBoundingBox="20075,8435 20411,9018 19934,9292 19598,8710"/>
              </emma:interpretation>
              <emma:one-of disjunction-type="recognition" id="oneOf0">
                <emma:interpretation id="interp0" emma:lang="en-CA" emma:confidence="0">
                  <emma:literal>k,</emma:literal>
                </emma:interpretation>
                <emma:interpretation id="interp1" emma:lang="en-CA" emma:confidence="0">
                  <emma:literal>t,</emma:literal>
                </emma:interpretation>
                <emma:interpretation id="interp2" emma:lang="en-CA" emma:confidence="0">
                  <emma:literal>K,</emma:literal>
                </emma:interpretation>
                <emma:interpretation id="interp3" emma:lang="en-CA" emma:confidence="0">
                  <emma:literal>t.</emma:literal>
                </emma:interpretation>
                <emma:interpretation id="interp4" emma:lang="en-CA" emma:confidence="0">
                  <emma:literal>K.</emma:literal>
                </emma:interpretation>
              </emma:one-of>
            </emma:emma>
          </inkml:annotationXML>
          <inkml:trace contextRef="#ctx0" brushRef="#br0">11027 4855 6784,'0'-19'3328,"0"19"-3584,0 0 6144,0-20-5632,-20 20 0,20 0 127,0 0 129,0 20-640,-19-20 0,19 0 384,-20 0 0,1 39-256,19-19 0,-39 0-384,39 19 128,-40 0-383,20 1-1,-19-1-128,19 1 0,20-20-256,-19-1 128,-1 1-512,20-20 128,0 19-256,0-38 0</inkml:trace>
          <inkml:trace contextRef="#ctx0" brushRef="#br0" timeOffset="273">10949 4953 6656,'0'-20'3328,"0"20"-3712,0-19 6784,0 19-6144,0 0-1,0 0 1,0 0 128,-20 0-640,20 19 128,0 1 128,0 0 0,0 0-383,20 19 127,-20 1-128,0-1 0,0 20-256,0 0 128,0 0-256,0-19 0,0-1-512,0 21 0,0-41-384,0 20 0</inkml:trace>
          <inkml:trace contextRef="#ctx0" brushRef="#br0" timeOffset="511">10811 5544 5248,'0'0'2560,"0"0"-1920,0 0 4736,0 0-4864,0 0 0,19 0 128,-19 0 128,20 0-1024,0 0 128,20 20 512,-21-20-1,20 0-1022,1 0 127,-1 0-1664,0-20 128</inkml:trace>
        </inkml:traceGroup>
        <inkml:traceGroup>
          <inkml:annotationXML>
            <emma:emma xmlns:emma="http://www.w3.org/2003/04/emma" version="1.0">
              <emma:interpretation id="{B878D27C-1A47-413E-8977-F1A402F07140}" emma:medium="tactile" emma:mode="ink">
                <msink:context xmlns:msink="http://schemas.microsoft.com/ink/2010/main" type="inkWord" rotatedBoundingBox="21948,10584 22342,12665 21697,12787 21303,10706">
                  <msink:destinationLink direction="with" ref="{63B5CFEB-774C-49BC-BAE2-972800883059}"/>
                </msink:context>
              </emma:interpretation>
              <emma:one-of disjunction-type="recognition" id="oneOf1">
                <emma:interpretation id="interp5" emma:lang="en-CA" emma:confidence="0">
                  <emma:literal>to</emma:literal>
                </emma:interpretation>
                <emma:interpretation id="interp6" emma:lang="en-CA" emma:confidence="0">
                  <emma:literal>C 0</emma:literal>
                </emma:interpretation>
                <emma:interpretation id="interp7" emma:lang="en-CA" emma:confidence="0">
                  <emma:literal>5 0</emma:literal>
                </emma:interpretation>
                <emma:interpretation id="interp8" emma:lang="en-CA" emma:confidence="0">
                  <emma:literal>no</emma:literal>
                </emma:interpretation>
                <emma:interpretation id="interp9" emma:lang="en-CA" emma:confidence="0">
                  <emma:literal>x 0</emma:literal>
                </emma:interpretation>
              </emma:one-of>
            </emma:emma>
          </inkml:annotationXML>
          <inkml:trace contextRef="#ctx0" brushRef="#br0" timeOffset="-9890">12937 8418 5120,'0'20'2560,"0"0"-1024,0-20 3072,0 0-4224,0 0 0,0-20 256,0 20 0,0-20-768,-20 20 128,20 0 512,-19 0 127,-1 0-383,-19 20 0,0 0-256,-1 0 0,1 19-128,0 20 0,19-20-384,-20 20 129,21 20-1,19-19 0,0-2 0,0 21 0,19-20 0,1-19 128,20-1 0,-1-19 128,0-1 0,1-19 128,19-19 0,-20-1 128,20-19-128,-20-20 128,20 0 128,-19 19 0,-20-19 128,19 0 0,-20 0 256,1-1 0,-20 2-129,0-2 129,-20 21-512,1-20 0,-20 19-1280,-21 21 129,-18 38-1409,-40 1 128</inkml:trace>
          <inkml:trace contextRef="#ctx0" brushRef="#br0" timeOffset="1544">12641 7021 9344,'-20'0'4608,"20"0"-6016,0 20 9215,0-20-8063,0 19 128,-19-19-256,19 20 128,0 0 128,-20 19 0,20 0-640,0 1 0,-19-1-256,19 20 1,0 1-385,0-21 128,0 20-512,0-20 128,0-19-128,0-1 0</inkml:trace>
          <inkml:trace contextRef="#ctx0" brushRef="#br0" timeOffset="1767">12425 7553 7552,'0'20'3712,"19"-20"-4864,-19 0 7935,20 0-6783,0 0 128,0 0-384,-1 0 0,21 0-383,-1 20 127,20-1-1664,0-19 128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04.28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6882 5140 6144,'0'0'3072,"-20"0"-2048,20 0 3072,0 0-4096,0 0 128,0-20 0,0 20 128,0 0-256,0 0 0,0 0 256,-19 0 0,19 0-128,0 0 128,0 0-128,-20 0 128,20 20-128,-20-20 127,20 20-127,-20-1 0,20 1-128,0 19 0,-20-19 0,20 0 128,-19 0-128,19-1 0,0 21 0,-20-20 0,20-1-128,0 20 128,20-19 0,-20 0 0,19 0 0,1 19 0,0-19 0,0-1 0,0 1 0,-1-20 0,20 0-128,-19 0 128,0-20-128,19 20 128,1 0-255,-1-19 127,0-1-128,-19 1 128,20-21-128,-20 20 128,-1 0 0,-19 1 128,20-20 0,-1 19 0,-19 0 0,0 0 0,0-19 0,-19-1 0,-1 1 0,-19 0 0,19-1 0,-20 20 0,1-19 0,0 20 0,19-1-256,-19 0 128,-1 0-512,20 1 128,1 19-1024,-20 0 0,39 19-384,-20 1 128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05.98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4933 3713 4480,'-19'0'2176,"38"0"-1536,-19 0 2304,0 0-2688,0 0 0,0 0 128,0 0 128,0 0-640,0 0 0,0 0 384,0 19 0,0-19-128,0 20 0,0-20 0,0 0 128,20 20-128,-20-20 128,0 20-256,20-20 0,-20 19-128,20 1 128,-20-1-512,20 1 0,-20-1-384,19-19 0,-19 20-768,0 0 128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06.6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4953 3751 4608,'-20'20'2304,"1"-40"-1792,19 20 3968,0 0-4096,0 0 0,0-19 256,0 19 0,0 0-896,19 19 128,-19-19 512,0 0 0,20 20-256,-20 0 0,20 19-256,-20-19 0,20 0-768,0 20 0,-20-1-896,19-20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11.00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6823 5012 3456,'-19'0'1664,"19"0"-1280,0-20 1792,0 20-2048,0 0 128,0 0-128,0 0 128,0 0-384,0 20 128,0-20 0,0 19 128,-20 1-128,20 19 128,0-20-128,-20 1 0,20 19-1024,0-19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19.22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3840 5189 5760,'-40'0'2816,"21"39"-896,-1-19 2944,20-20-4480,0 20 0,0-20 511,0 20 129,0-1-1152,0 20 0,20 1 640,-20-1 0,39 20-256,-19 1 128,0-21-768,0 20 128,19-20-512,-20 1 0,1-20-895,-20 19-1,19-20-768,1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19.49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4125 5239 7296,'-20'0'3584,"0"0"-2432,20 0 6655,0 0-7423,0 0 128,0 19 128,-19-19 128,19 0-1024,-20 20 128,20 20 512,0-1 0,0 20-256,-19 20 0,-1-20-128,20 20 128,-20 19-256,-19-19 0,19 20-640,1-1 128,-21 1-1408,20-40 128,-19 20-895,39-21-1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20.64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6833 5445 5632,'-20'20'2816,"20"-40"-1792,0 20 2944,0 0-3840,20 0 128,-20 20 128,0 0 128,0 0-512,19-1 0,1 20 384,-20 1 0,20 0-128,0-1 128,-1 1-256,1-21 127,-1 1-127,21 19 0,-20-39-128,0 0 128,-1-20-128,1-19 128,-20 20 0,19-21 128,1 1 128,-20-1 0,20 20 128,-20 0 0,0-19 0,0 20 0,20 19-256,-20-20 128,19 20-256,-19 20 128,20-20-256,-1 19 0,1 20 0,-20-19 0,20 20-128,0-1 128,0 1 0,-1-20 0,1-1 0,-1-19 128,1 20 128,-20-20 0,20-20 0,0-19 0,-1-1-256,1-19 128,-1-39-2944,1 19 128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24.82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7374 6922 7552,'-19'0'3712,"19"-20"-2688,0 20 3711,-20 0-4351,20 0 128,-20 0 256,20-20 0,-19 40-896,-1-20 0,-20 0 640,1 0 128,0 0-256,20 20 0,-21 0-256,0 19 128,1 20-256,-20 0 128,20 20-128,0 0 0,-1 19 0,20-19 0,-19-1 0,19-18 0,20 18 0,0-38 0,0 19 0,20 0 0,0 0 0,-1 0 0,21-19-128,-20-1 128,19 0 0,-20 1 0,21-1 0,19-19 0,-20-1 0,21 1 0,-21-20 0,19-20 128,-18 1-256,-20-1 128,19 1 0,0-1 128,-19-20-256,20 1 128,-21 0 0,20-1 0,-19-19 0,0 0 0,0 19 0,-1-18 0,1 18 0,-1-19 0,-19 20 0,20-1 0,-20 1 0,20 0 0,-20 19 0,0-20 0,0 21 0,0-20 128,-20-1-128,20 20 0,-20-19 0,1 19 0,-1-19 0,1 19 0,19-19 0,-20 19 0,0 1 0,0-1 128,20-20-128,-19 21 0,-1-1-128,1 20 128,-1-20-128,0 1 128,20-1-384,-20 0 128,1 0-896,19 20 0,-20-19-1535,0 19-1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48:25.70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6774 7206 5632,'-19'20'2816,"19"-59"-1792,0 39 3200,0 0-4096,0-20 128,0 20-128,0 0 128,0 0-256,19 0 0,1 0 384,0 0 0,0 0 0,0 0 0,-1 0 127,1 0 1,19 0-128,-19 20 128,19-20-128,0 0 128,1 0-256,0 0 128,18 0-256,-18 0 128,-1 0-128,0 0 0,1-20-128,-20 20 128,19 0-128,-19 0 0,19 0 0,-19 0 128,0 0-128,-1 0 0,-19 0 128,20 0 0,-1 0 0,-19 0 128,20 0-128,-20 0 0,20 0 0,-20 0 0,20 0-128,-20 0 128,19 0-128,-19 20 0,20-20 0,-20 0 0,0 0 0,20 0 0,-20 0 0,0 0 0,0 0 0,0 0 0,0 0-384,0 0 0,19 0-1920,-19 0 1,0 19-385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0:59.20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12D84E2B-D454-4E84-994B-A4852A0E8527}" emma:medium="tactile" emma:mode="ink">
          <msink:context xmlns:msink="http://schemas.microsoft.com/ink/2010/main" type="writingRegion" rotatedBoundingBox="13086,3847 22280,3729 22325,7279 13131,7397"/>
        </emma:interpretation>
      </emma:emma>
    </inkml:annotationXML>
    <inkml:traceGroup>
      <inkml:annotationXML>
        <emma:emma xmlns:emma="http://www.w3.org/2003/04/emma" version="1.0">
          <emma:interpretation id="{51E9A45C-092A-4A52-B3F7-4D47D8C88882}" emma:medium="tactile" emma:mode="ink">
            <msink:context xmlns:msink="http://schemas.microsoft.com/ink/2010/main" type="paragraph" rotatedBoundingBox="13086,3847 21910,3734 21934,5582 13110,5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9E7776-AB27-4CFB-BD66-BC5DFA86922D}" emma:medium="tactile" emma:mode="ink">
              <msink:context xmlns:msink="http://schemas.microsoft.com/ink/2010/main" type="line" rotatedBoundingBox="13086,3847 21910,3734 21934,5582 13110,5695"/>
            </emma:interpretation>
          </emma:emma>
        </inkml:annotationXML>
        <inkml:traceGroup>
          <inkml:annotationXML>
            <emma:emma xmlns:emma="http://www.w3.org/2003/04/emma" version="1.0">
              <emma:interpretation id="{4B373FC4-8523-4CCF-9A6A-A357BA4C5767}" emma:medium="tactile" emma:mode="ink">
                <msink:context xmlns:msink="http://schemas.microsoft.com/ink/2010/main" type="inkWord" rotatedBoundingBox="17826,4055 20031,4026 20045,5134 17840,5162"/>
              </emma:interpretation>
              <emma:one-of disjunction-type="recognition" id="oneOf0">
                <emma:interpretation id="interp0" emma:lang="en-CA" emma:confidence="0">
                  <emma:literal>Stabled}</emma:literal>
                </emma:interpretation>
                <emma:interpretation id="interp1" emma:lang="en-CA" emma:confidence="0">
                  <emma:literal>stabled}</emma:literal>
                </emma:interpretation>
                <emma:interpretation id="interp2" emma:lang="en-CA" emma:confidence="0">
                  <emma:literal>Stabbed}</emma:literal>
                </emma:interpretation>
                <emma:interpretation id="interp3" emma:lang="en-CA" emma:confidence="0">
                  <emma:literal>Streambed}</emma:literal>
                </emma:interpretation>
                <emma:interpretation id="interp4" emma:lang="en-CA" emma:confidence="0">
                  <emma:literal>•tabled}</emma:literal>
                </emma:interpretation>
              </emma:one-of>
            </emma:emma>
          </inkml:annotationXML>
          <inkml:trace contextRef="#ctx0" brushRef="#br0">16274 2345 5376,'0'-20'2688,"0"-19"-512,0 19 2432,0 0-3968,0 20 0,0-20 511,0 1 129,0 19-1536,0 19 128,0 1 896,0 20 0,0 19-384,0 0 128,0 19-512,0 1 128,0 40-640,0-1 0,0-20-640,0-19 0,0-20-895,0 0-1,20-20-384,-20-19 0</inkml:trace>
          <inkml:trace contextRef="#ctx0" brushRef="#br0" timeOffset="81">16314 2837 5888,'0'-60'2944,"0"-18"-1664,0 78 5247,19-20-5631,-19 0 0,0 1 384,20 19 0,0 0-1664,0 0 0,0 0 1152,19 19 128,1 1-512,-21 20 0,1-21-256,20 1 128,-21 19-128,1-19 128,-20 20-256,19-1 0,-19 0-128,0 20 0,-19-20-256,-1 20 128,-20-19-384,1-20 128,0-1-768,-20 1 128,19-1-1535,0 1-1</inkml:trace>
          <inkml:trace contextRef="#ctx0" brushRef="#br0" timeOffset="436">17082 3014 8576,'-20'39'4224,"1"1"-3840,19-40 6655,0 19-6655,-20 1 0,20 0-128,-19 20 128,-21-40-1152,20 19 0,-19 1-1024,0-1 0,-1-19-895,-19 0-1</inkml:trace>
          <inkml:trace contextRef="#ctx0" brushRef="#br0" timeOffset="668">17870 2385 5760,'-19'-20'2816,"19"-20"-1280,0 40 4352,0-19-5121,0 19 129,0-20 512,0 20 0,0-20-1792,0 20 128,-20 20 1152,0 0 0,0-1-512,0 60 128,-19-40-384,-1 40 0,1-20-384,0 20 128,-1 0-256,21 20 128,-1-21-256,20 1 128,0-20 0,20 0 0,-1-19 0,21-21 0,19-19-256,0-19 0,0-1-512,20-19 1,0 19-1281,19-20 128</inkml:trace>
          <inkml:trace contextRef="#ctx0" brushRef="#br0" timeOffset="940">18479 3053 9984,'-20'19'4992,"1"-38"-6144,19 19 9343,0 0-8191,0 0 0,0 0 0,0 19 0,0 1-256,0 0 128,-20 20-512,1-21 0,-1 21-896,0-1 128,0-19-1279,-19-1-1</inkml:trace>
          <inkml:trace contextRef="#ctx0" brushRef="#br0" timeOffset="-660">15605 3053 9472,'0'39'4736,"0"-59"-5504,0 40 8447,0-20-7551,0 0 128,0 20 0,0 20 128,-20-1-512,20-19 0,0 0 128,-19-1 0,-1 20-896,1 1 0,-21-20-1920,-19-1 129</inkml:trace>
          <inkml:trace contextRef="#ctx0" brushRef="#br0" timeOffset="-2747">12139 2247 7680,'-20'-20'3840,"20"-39"-4224,0 39 6399,-20 40-5631,20-40 0,-19 20 256,-1 0 0,-19 0-768,-1 0 0,-18 0 512,18 0 128,-19 20-384,0-1 128,20 1-384,-20 20 128,20 19-256,-1-20 128,20 20-128,0-20 0,1 1-128,19-20 128,19 19 256,1 0 0,20 1 0,-1-1 128,20 0 0,0-19 0,-20 20 0,20-1 128,1 1-256,-21-1 128,0 20 0,1-19 0,-21 18 0,1-18 128,-1-1-128,-19 1 0,0-1 0,0-19 0,-19 19-128,-1 0 128,-39-19-256,0 20 128,0-1-512,0-20 0,0 1-640,20-20 128,-20 0-1279,39-20-1,1 20-128,19-39 0</inkml:trace>
          <inkml:trace contextRef="#ctx0" brushRef="#br0" timeOffset="-2475">12514 2719 9344,'0'0'4608,"0"0"-6656,0 0 9983,0 0-7807,39 19 128,-19-19-128,39 0 128,-20 20-384,1-20 0,19 20 0,-20-20 0,0 20-768,1-20 0,-1 0-1535,0 19-1,-39-19-128,20 0 0</inkml:trace>
          <inkml:trace contextRef="#ctx0" brushRef="#br0" timeOffset="-1777">12554 2896 10112,'-20'19'4992,"20"1"-7424,0-20 10751,20 0-8191,-20 20 128,39 0-128,1-1 128,-1 1-640,20 0 0,-19 0-640,18-1 128,2-19-1791,18 0-1</inkml:trace>
          <inkml:trace contextRef="#ctx0" brushRef="#br0" timeOffset="-1432">14285 2247 7552,'-20'-40'3712,"20"40"-2176,0-20 5247,0 1-6271,-19 19 0,19 0 256,0 0 0,-20 0-1024,20 0 128,-19-20 640,-21 20 0,1 20-384,-20 19 128,20 1-256,-21 19 0,21 0-256,0-20 128,-20 20-128,39-19 0,0-1 0,20 0 0,0 1 0,0-20 128,0 19 0,20-20 128,0 1-128,0 0 128,0 0 0,-1-1 0,1 1 0,-1-20 0,-19 0 0,0 19 128,0 21-256,0-20 128,-19 19-128,-1 0 128,1 21-128,-21-21 128,20-20-128,0 21 128,20-20-128,-19-20 128,19 20-128,-20-1 128,20-19 0,0 20 0,20-1 0,-20-19 128,19 20-128,-19-20 128,20 0 0,0 20 0,0-20-128,0 20 128,-1-1-128,-19-19 128,0 20-128,0-1 0,0 1 0,-19 0 128,19 19-128,-20-19 0,20 0 0,-20-1 0,20-19-128,0 20 128,0 0-128,20 0 128,0-1-384,-1 1 0,20-1-768,0 1 0,21-20-1535,-21-20 127</inkml:trace>
          <inkml:trace contextRef="#ctx0" brushRef="#br0" timeOffset="-882">15054 2640 9216,'-20'0'4608,"1"-20"-5760,19 1 7807,-20 19-6527,20 0 0,-20 0 0,20 0 128,-20 0-384,0 0 128,1 0 0,-20 19 128,19 21-256,-20-1 0,1-19-256,19 39 0,0 20-128,1-1 0,19-19-128,0 0 0,19-19 129,1-1-1,0 0 256,0-19 0,19-20 128,-19 0 128,39-79 256,-20 0 128,1 1 128,-20 19 127,-1 0 1,1 0 0,0 19 0,-20 21 0,0-1-256,0 1 128,0 19-384,0 19 0,0 1-256,0-1 0,0 21-512,20 19 128,-20 19-768,19 1 128,1-20-1279,-1-19-1</inkml:trace>
          <inkml:trace contextRef="#ctx0" brushRef="#br0" timeOffset="1548">19307 2777 8576,'-40'0'4224,"21"-19"-4864,-1 19 7295,20-20-6399,0 20 0,-19-19 0,19 19 128,-20-20-512,0 20 0,0 0 128,-19 0 0,19 20-384,1 19 128,-21-20-256,20 21 128,1 39-256,19 0 0,-20-1 1,40-19-1,-20 0 128,19-19 0,1-1 128,0-19 0,19-20 384,-19-20 0,19-19 256,21-40 0,-41-20 384,20 1 0,1 20 128,-20-41 127,-1-18 1,1 38 0,-20-19-128,0 40 0,0-2-256,0 22 0,0 18-256,0 20 128,0 1-256,0 38 0,19 1-128,-19 39 128,20 20-256,0 19 0,0 1-256,-1 39 128,21 19-512,-1-19 128,1-20-768,-1 0 0,-20-19-1407,1-21 127</inkml:trace>
          <inkml:trace contextRef="#ctx0" brushRef="#br0" timeOffset="2885">19897 1912 9856,'0'-20'4864,"20"40"-5888,-1-20 8703,1 19-7423,0-19 128,19 20 0,1 0 128,19 0-640,0 19 0,-20-19 384,1-1 0,-1 1-128,-20 0 0,1 0-128,0-1 0,-20 20-256,-40 0 128,1 21-128,0-21 128,-20 20-256,20-19 0,-21-1 0,1-20 0,20 21 128,-1-20 128,21-1 128,-1-19 0,0 20 128,20 0 0,20-20 256,0 19 0,-1 1-128,1-20 128,20 40 0,-21-21 0,21 1-128,-21-20 0,1 39-256,0-19 128,-20 0-256,0-1 128,-20 21-384,20-21 128,-20 20-128,1-19 128,-1 20-128,0-1 128,20-20 128,-19 21 128,19-1 0,0 1 0,-20-21 128,20 21 128,0 19-128,0 0 128,-20-20-128,20 20 0,-20 0-128,20 0 128,-19 0-384,-1-19 0,0-1-768,-19 0 128,0-19-1536,-21-20 1,-18-39-385,-1-1 0</inkml:trace>
        </inkml:traceGroup>
      </inkml:traceGroup>
    </inkml:traceGroup>
    <inkml:traceGroup>
      <inkml:annotationXML>
        <emma:emma xmlns:emma="http://www.w3.org/2003/04/emma" version="1.0">
          <emma:interpretation id="{9DFE4D97-D2C0-4D9F-B2EC-486110643FC2}" emma:medium="tactile" emma:mode="ink">
            <msink:context xmlns:msink="http://schemas.microsoft.com/ink/2010/main" type="paragraph" rotatedBoundingBox="13691,5434 22312,5535 22292,7287 13671,7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051C20-2597-4C2E-8B06-69D04EEB3723}" emma:medium="tactile" emma:mode="ink">
              <msink:context xmlns:msink="http://schemas.microsoft.com/ink/2010/main" type="line" rotatedBoundingBox="13691,5434 22312,5535 22292,7287 13671,7186"/>
            </emma:interpretation>
          </emma:emma>
        </inkml:annotationXML>
        <inkml:traceGroup>
          <inkml:annotationXML>
            <emma:emma xmlns:emma="http://www.w3.org/2003/04/emma" version="1.0">
              <emma:interpretation id="{4E361C2C-CDDE-4B9B-80B6-54FE7B3D8F85}" emma:medium="tactile" emma:mode="ink">
                <msink:context xmlns:msink="http://schemas.microsoft.com/ink/2010/main" type="inkWord" rotatedBoundingBox="13462,6609 13944,5505 14418,5712 13936,6816"/>
              </emma:interpretation>
              <emma:one-of disjunction-type="recognition" id="oneOf1">
                <emma:interpretation id="interp5" emma:lang="en-CA" emma:confidence="0">
                  <emma:literal>K</emma:literal>
                </emma:interpretation>
                <emma:interpretation id="interp6" emma:lang="en-CA" emma:confidence="0">
                  <emma:literal>k</emma:literal>
                </emma:interpretation>
                <emma:interpretation id="interp7" emma:lang="en-CA" emma:confidence="0">
                  <emma:literal>Y</emma:literal>
                </emma:interpretation>
                <emma:interpretation id="interp8" emma:lang="en-CA" emma:confidence="0">
                  <emma:literal>3</emma:literal>
                </emma:interpretation>
                <emma:interpretation id="interp9" emma:lang="en-CA" emma:confidence="0">
                  <emma:literal>%</emma:literal>
                </emma:interpretation>
              </emma:one-of>
            </emma:emma>
          </inkml:annotationXML>
          <inkml:trace contextRef="#ctx0" brushRef="#br0" timeOffset="3761">12474 4097 8832,'-20'-20'4352,"1"0"-5120,-1 20 8575,20 0-7807,-20-19 0,1 19 0,-21 19 128,20-19-128,-19 20 0,20 0 0,-1 0 128,1 19-256,-21-39 0,20 39 0,1-19 0,-1 19-128,20 1 128,0-1 0,0 1 0,0-1 128,20 0 0,-1 0 128,21 1 0,-1-1 0,-19-19 128,19 19-128,0-19 128,1 0-256,-21 19 128,1-20 0,-20 1 0,20 0-256,-20 19 0,-20-19-128,0 0 0,1-1-384,-21 1 0,1-20-1024,0 0 129,0 0-1025,-1 0 128</inkml:trace>
          <inkml:trace contextRef="#ctx0" brushRef="#br0" timeOffset="4018">12848 3880 11008,'0'-19'5503,"0"38"-8062,0-19 10878,-20 20-8319,20-20 0,-19 20-384,-1 19 0,1 21-256,-21-21 0,0 21-2048,-18-2 129,18-18-257,1-1 128</inkml:trace>
        </inkml:traceGroup>
        <inkml:traceGroup>
          <inkml:annotationXML>
            <emma:emma xmlns:emma="http://www.w3.org/2003/04/emma" version="1.0">
              <emma:interpretation id="{0BA0A034-B41C-4D7B-921F-7656A6730307}" emma:medium="tactile" emma:mode="ink">
                <msink:context xmlns:msink="http://schemas.microsoft.com/ink/2010/main" type="inkWord" rotatedBoundingBox="14884,6553 14888,6158 15321,6162 15317,6558"/>
              </emma:interpretation>
              <emma:one-of disjunction-type="recognition" id="oneOf2">
                <emma:interpretation id="interp10" emma:lang="en-CA" emma:confidence="1">
                  <emma:literal>=</emma:literal>
                </emma:interpretation>
                <emma:interpretation id="interp11" emma:lang="en-CA" emma:confidence="0">
                  <emma:literal>E</emma:literal>
                </emma:interpretation>
                <emma:interpretation id="interp12" emma:lang="en-CA" emma:confidence="0">
                  <emma:literal>[</emma:literal>
                </emma:interpretation>
                <emma:interpretation id="interp13" emma:lang="en-CA" emma:confidence="0">
                  <emma:literal>I</emma:literal>
                </emma:interpretation>
                <emma:interpretation id="interp14" emma:lang="en-CA" emma:confidence="0">
                  <emma:literal>IM</emma:literal>
                </emma:interpretation>
              </emma:one-of>
            </emma:emma>
          </inkml:annotationXML>
          <inkml:trace contextRef="#ctx0" brushRef="#br0" timeOffset="4332">13379 4353 10496,'-19'20'5248,"19"-59"-8192,0 39 11135,19 0-8191,1 0 0,0 0-128,0-20 128,19 20-384,0 0 0,1 0-896,-1 0 0,0 0-1407,-19 0 127</inkml:trace>
          <inkml:trace contextRef="#ctx0" brushRef="#br0" timeOffset="4551">13360 4687 10624,'-39'0'5248,"39"-19"-7168,0 19 9727,19 0-7807,-19 0 128,40 19-256,-20-19 0,19 20-640,20-20 0,0 0-1920,1 0 1,-1 0-1,19 0 0</inkml:trace>
        </inkml:traceGroup>
        <inkml:traceGroup>
          <inkml:annotationXML>
            <emma:emma xmlns:emma="http://www.w3.org/2003/04/emma" version="1.0">
              <emma:interpretation id="{AF38096A-3549-4F99-8018-550B55DDB5A6}" emma:medium="tactile" emma:mode="ink">
                <msink:context xmlns:msink="http://schemas.microsoft.com/ink/2010/main" type="inkWord" rotatedBoundingBox="16404,5754 18428,6065 18241,7278 16218,6966"/>
              </emma:interpretation>
              <emma:one-of disjunction-type="recognition" id="oneOf3">
                <emma:interpretation id="interp15" emma:lang="en-CA" emma:confidence="1">
                  <emma:literal>{a,</emma:literal>
                </emma:interpretation>
                <emma:interpretation id="interp16" emma:lang="en-CA" emma:confidence="0">
                  <emma:literal>{as</emma:literal>
                </emma:interpretation>
                <emma:interpretation id="interp17" emma:lang="en-CA" emma:confidence="0">
                  <emma:literal>{a</emma:literal>
                </emma:interpretation>
                <emma:interpretation id="interp18" emma:lang="en-CA" emma:confidence="0">
                  <emma:literal>{an</emma:literal>
                </emma:interpretation>
                <emma:interpretation id="interp19" emma:lang="en-CA" emma:confidence="0">
                  <emma:literal>la,</emma:literal>
                </emma:interpretation>
              </emma:one-of>
            </emma:emma>
          </inkml:annotationXML>
          <inkml:trace contextRef="#ctx0" brushRef="#br0" timeOffset="5872">16255 4648 7936,'-19'0'3968,"-1"-19"-2944,20 19 5375,-20-20-6015,20 0 0,-20 0 128,1 20 0,-21 0-768,0-19 128,1 38 256,20-19 0,-21 20-384,1 0 128,-1 19-384,20 1 128,1-1-256,19 21 0,0-1 0,0-19 0,19-21 128,-19 20 129,20-39 255,20 0 0,-21-19 256,21-20 128,-20 18 127,19-18 129,-20 0 128,1 19 0,0 0 0,0 0 0,0 1-128,-1-1 0,-19 0-256,20 20 0,-20-20-256,20 40 128,-20-20-384,20 0 128,-20 20-512,0 19 0,19 1-640,-19-1 128,20 20-1535,-1-19 127</inkml:trace>
          <inkml:trace contextRef="#ctx0" brushRef="#br0" timeOffset="6090">16786 4727 9856,'0'0'4864,"-20"20"-5504,20-20 8703,0 0-8063,0 0 128,0 19 0,-19 1 0,19 20-256,-20-1 0,1 0-512,-21 21 0,21-21-1920,-21 20 129,20-20-385,-19-19 0</inkml:trace>
          <inkml:trace contextRef="#ctx0" brushRef="#br0" timeOffset="5749">15054 3939 12032,'-20'0'6015,"1"0"-9214,19 0 13182,0 0-10111,-20 0 128,20 0-128,-20 0 0,0 19 0,0 1 0,1 20-128,-1 19 0,-19-40-128,19 41 0,0-2 0,1-18 0,-1 19 0,20-39 0,0 19 0,0 1 128,20-40 0,-1 19 0,1 1 256,0-20 128,-20 19-128,20-19 128,-1 0 0,-19 20 128,20-20-128,-20 40 128,0-20-256,-20-1 128,20 1-128,0-1 128,-19 1-256,-1-1 0,20 1 0,-20 0 0,0-20 0,20 20 128,0-20 0,0 0 128,0 19 0,0-19 0,0 0 0,0 0 128,0 20-128,-19 19 128,19-19-256,0 0 0,0 0 0,-20-1 0,20 1-128,0-1 0,0 1 0,0 0 128,0-20-128,0 20 128,0-1-128,20 20 128,-1-19 0,1 20 128,0-21-128,0 21 0,19-21-768,20-19 0,-19 0-1920,18 0 1</inkml:trace>
        </inkml:traceGroup>
        <inkml:traceGroup>
          <inkml:annotationXML>
            <emma:emma xmlns:emma="http://www.w3.org/2003/04/emma" version="1.0">
              <emma:interpretation id="{B0FDC3D0-EBDD-4AE2-845F-9DD7A190384F}" emma:medium="tactile" emma:mode="ink">
                <msink:context xmlns:msink="http://schemas.microsoft.com/ink/2010/main" type="inkWord" rotatedBoundingBox="18961,5924 19854,5935 19842,6892 18949,6882"/>
              </emma:interpretation>
              <emma:one-of disjunction-type="recognition" id="oneOf4">
                <emma:interpretation id="interp20" emma:lang="en-CA" emma:confidence="1">
                  <emma:literal>b,</emma:literal>
                </emma:interpretation>
                <emma:interpretation id="interp21" emma:lang="en-CA" emma:confidence="0">
                  <emma:literal>P,</emma:literal>
                </emma:interpretation>
                <emma:interpretation id="interp22" emma:lang="en-CA" emma:confidence="0">
                  <emma:literal>b</emma:literal>
                </emma:interpretation>
                <emma:interpretation id="interp23" emma:lang="en-CA" emma:confidence="0">
                  <emma:literal>p,</emma:literal>
                </emma:interpretation>
                <emma:interpretation id="interp24" emma:lang="en-CA" emma:confidence="0">
                  <emma:literal>ps,</emma:literal>
                </emma:interpretation>
              </emma:one-of>
            </emma:emma>
          </inkml:annotationXML>
          <inkml:trace contextRef="#ctx0" brushRef="#br0" timeOffset="6463">17436 4096 8320,'-19'-19'4096,"-1"19"-4480,20 0 7935,0 0-7423,0 0 128,20 19 0,-20 1 128,0 39-512,19 0 128,-19 1 128,20 18 128,-20 1-512,0 0 128,0 0-768,0-1 128,19-18-1024,-19-2 1,-19-38-897,19 0 128</inkml:trace>
          <inkml:trace contextRef="#ctx0" brushRef="#br0" timeOffset="6675">17535 4648 7808,'0'0'3840,"20"-19"-3200,-1 19 7039,-19-20-7295,20 20 128,0 0 128,0 20 0,-1-20-896,1 0 128,-1 0 512,1 19 128,-1-19-384,-19 20 0,20 0-128,-20 0 0,0-1-256,0 1 128,-20 19-384,1-20 0,-1 1-896,-19 0 128,0-20-1535,-1 0-1</inkml:trace>
          <inkml:trace contextRef="#ctx0" brushRef="#br0" timeOffset="6900">18263 4727 10112,'19'20'4992,"-19"-1"-6016,0 1 8703,-19 0-7679,19 0 0,-20 0 0,1 19 0,19-20-512,-40 21 0,20-1-1024,1 0 128,-21-19-1407,1-20 127</inkml:trace>
        </inkml:traceGroup>
        <inkml:traceGroup>
          <inkml:annotationXML>
            <emma:emma xmlns:emma="http://www.w3.org/2003/04/emma" version="1.0">
              <emma:interpretation id="{BE8C2DD1-1F36-47D1-833A-D5C694D9DAD8}" emma:medium="tactile" emma:mode="ink">
                <msink:context xmlns:msink="http://schemas.microsoft.com/ink/2010/main" type="inkWord" rotatedBoundingBox="20583,5515 22312,5535 22292,7287 20563,7266"/>
              </emma:interpretation>
              <emma:one-of disjunction-type="recognition" id="oneOf5">
                <emma:interpretation id="interp25" emma:lang="en-CA" emma:confidence="1">
                  <emma:literal>w}</emma:literal>
                </emma:interpretation>
                <emma:interpretation id="interp26" emma:lang="en-CA" emma:confidence="0">
                  <emma:literal>we}</emma:literal>
                </emma:interpretation>
                <emma:interpretation id="interp27" emma:lang="en-CA" emma:confidence="0">
                  <emma:literal>w}}</emma:literal>
                </emma:interpretation>
                <emma:interpretation id="interp28" emma:lang="en-CA" emma:confidence="0">
                  <emma:literal>we</emma:literal>
                </emma:interpretation>
                <emma:interpretation id="interp29" emma:lang="en-CA" emma:confidence="0">
                  <emma:literal>w</emma:literal>
                </emma:interpretation>
              </emma:one-of>
            </emma:emma>
          </inkml:annotationXML>
          <inkml:trace contextRef="#ctx0" brushRef="#br0" timeOffset="14529">19032 4393 4864,'-20'0'2432,"20"-20"-1280,0 0 2432,0 1-2816,0 19 0,0-20 256,0 20 0,0 0-1536,0 0 128,0 20 896,0 19 0,20 1-384,-20 18 0,0 2-128,19-1 0,-19 0 0,20 0 0,0-20 0,0 1 0,-1-21 0,20 1 0,1 0 0,0-40 0,18 0 0,2 1 0,-2-41 0,2 21 0,-21 0 128,0-1 128,1 1 127,-20 0 129,-1 19 0,1 0 128,0 0-128,-20 1 128,0-1-256,0 40 0,0-1-256,0 1 0,0 40-128,0-21 0,20 20 0,-20-20 0,0 20 0,19-19 0,-19-1 0,20-19 0,-20-1 0,20 1 0,19-20 128,-19-20 0,19 1-128,0-21 128,1 1-384,-1-20 0,0 0-896,21-20 128,-21 40-1663,20-21 127</inkml:trace>
          <inkml:trace contextRef="#ctx0" brushRef="#br0" timeOffset="17452">20449 3703 9856,'0'-20'4864,"0"20"-4480,0 0 4863,20 0-4991,-1 20 128,-19-1 0,40 1 128,-20 0-640,-1 19 0,21 0 256,-21-19 128,1 20-128,0-21 0,19 1-128,-39 19 0,20-19-128,-1 20 128,-19-21 0,0 1 0,-19-1-128,-1 21 128,1-20-128,-1-1 128,-20 1-128,1-1 128,19-19-128,-19 20 0,39-20 0,-20 0 0,0 0 0,20 0 128,0 0 0,0 0 128,20 20 128,0-20 0,-20 20 0,39 0 0,-19-1 0,0 1 128,-1 19-256,1 1 0,0 18 0,-20-18 0,0 0-128,0-21 128,0 20-128,0 0 0,0-19 0,-20 0 0,20 0-128,-20-1 0,20-19 128,0 20 0,-19-20 0,19 19 0,0 1 0,0 0 0,0 0 0,-20 19 128,20-39-128,0 39 128,0-19 0,0 20 0,0-1 0,0 20 0,-20 0 0,20 0 0,-19-19-128,19-1 0,-20 0-128,20 1 0,-20-1-512,0-19 128,1-1-2560,-1 1 128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34.97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092FCAF2-ACF2-4148-A863-466F8B75434A}" emma:medium="tactile" emma:mode="ink">
          <msink:context xmlns:msink="http://schemas.microsoft.com/ink/2010/main" type="inkDrawing" rotatedBoundingBox="20771,13540 21122,14220 20499,14542 20148,13861" hotPoints="20997,14046 20627,14416 20258,14046 20627,13677" semanticType="enclosure" shapeName="Circle">
            <msink:destinationLink direction="with" ref="{3339466F-63E9-484A-AFFA-CB1396F8488A}"/>
          </msink:context>
        </emma:interpretation>
      </emma:emma>
    </inkml:annotationXML>
    <inkml:trace contextRef="#ctx0" brushRef="#br0">11580 10132 7680,'-20'0'3840,"0"0"-3968,20 0 6271,0 0-5759,-20-20 128,1 20 0,-1 0 128,1-20-768,-1 20 0,0 0 512,-20 0 0,21 20-256,-20-20 0,19 20-128,-20 0 0,21 19-128,-1 20 0,20-19-128,0 18 128,0 2 0,0 18 0,39-19-256,1 0 128,-1-20 0,0 1 0,1 0 0,19-1 0,-20-20 0,21-19 0,-2 0 384,1 0 0,-19-39 128,19 20 0,-20-21 0,1-19 128,-1 20 0,-20-21 0,1-18-256,-40 19 128,20 0-128,-39 0 0,0-20-256,-1 20 128,-18 19-640,-2 21 0,1-1-1919,1 20 127,-2 20-128,-18 19 128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0:28.017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8729FC86-1BA8-4495-81FC-6CB8577849F8}" emma:medium="tactile" emma:mode="ink">
          <msink:context xmlns:msink="http://schemas.microsoft.com/ink/2010/main" type="writingRegion" rotatedBoundingBox="3287,4648 17197,4553 17252,12631 3342,12726"/>
        </emma:interpretation>
      </emma:emma>
    </inkml:annotationXML>
    <inkml:traceGroup>
      <inkml:annotationXML>
        <emma:emma xmlns:emma="http://www.w3.org/2003/04/emma" version="1.0">
          <emma:interpretation id="{30BC9CF0-CB2F-48CC-91A4-9906FDAF4301}" emma:medium="tactile" emma:mode="ink">
            <msink:context xmlns:msink="http://schemas.microsoft.com/ink/2010/main" type="paragraph" rotatedBoundingBox="3388,4607 8984,5057 8880,6352 3284,5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31D5FE-1C45-4DB0-958E-8BCBFF7D8373}" emma:medium="tactile" emma:mode="ink">
              <msink:context xmlns:msink="http://schemas.microsoft.com/ink/2010/main" type="line" rotatedBoundingBox="3388,4607 8984,5057 8880,6352 3284,5902"/>
            </emma:interpretation>
          </emma:emma>
        </inkml:annotationXML>
        <inkml:traceGroup>
          <inkml:annotationXML>
            <emma:emma xmlns:emma="http://www.w3.org/2003/04/emma" version="1.0">
              <emma:interpretation id="{F2B68893-59F7-4DB4-9267-3046FC8CAFDC}" emma:medium="tactile" emma:mode="ink">
                <msink:context xmlns:msink="http://schemas.microsoft.com/ink/2010/main" type="inkWord" rotatedBoundingBox="3388,4607 8984,5057 8880,6352 3284,5902"/>
              </emma:interpretation>
              <emma:one-of disjunction-type="recognition" id="oneOf0">
                <emma:interpretation id="interp0" emma:lang="en-CA" emma:confidence="0">
                  <emma:literal>fla)=0.4</emma:literal>
                </emma:interpretation>
                <emma:interpretation id="interp1" emma:lang="en-CA" emma:confidence="0">
                  <emma:literal>fla)= 0.4</emma:literal>
                </emma:interpretation>
                <emma:interpretation id="interp2" emma:lang="en-CA" emma:confidence="0">
                  <emma:literal>fla) = 0.4</emma:literal>
                </emma:interpretation>
                <emma:interpretation id="interp3" emma:lang="en-CA" emma:confidence="0">
                  <emma:literal>fla): 0.4</emma:literal>
                </emma:interpretation>
                <emma:interpretation id="interp4" emma:lang="en-CA" emma:confidence="0">
                  <emma:literal>tla) = 0.4</emma:literal>
                </emma:interpretation>
              </emma:one-of>
            </emma:emma>
          </inkml:annotationXML>
          <inkml:trace contextRef="#ctx0" brushRef="#br0">2354 2816 8704,'-20'0'4352,"-19"-19"-3456,39 19 4351,0 0-5247,-19 0 128,-1 19-128,0-19 0,-20 20 0,21 40 0,-1-2 0,0 2 0,-19 18-128,19 21 128,1-1-128,-21 40 128,40-20-384,-20 0 128,20 1-256,-19-40 0,19-1-511,0-18-1,0-21-640,19 0 0,-19-39-384,0 0 0</inkml:trace>
          <inkml:trace contextRef="#ctx0" brushRef="#br0" timeOffset="195">1782 3546 8320,'0'0'4096,"-19"-20"-4864,19 40 8319,19-20-7423,-19 0 128,20 0 0,0 0 0,39-20-768,0 20 128,0 0-640,40 0 0,-20 20-1407,-1 19-1</inkml:trace>
          <inkml:trace contextRef="#ctx0" brushRef="#br0" timeOffset="482">2727 3192 11008,'-39'-20'5503,"19"20"-7550,20 0 10366,0 0-8319,-19 0 128,19 0-128,0 20 0,-20-1-128,0 41 128,20-21-128,-20 20 128,20 20-256,0 19 0,-19 1-256,19-21 128,0 1-384,0 0 0,0-1-640,0-18 128,19-21-1407,1 0 127</inkml:trace>
          <inkml:trace contextRef="#ctx0" brushRef="#br0" timeOffset="887">3162 3821 9856,'0'-39'4864,"-20"19"-5504,20 20 8831,0-19-7679,-19-1 0,19 20 128,-21-20 0,1 0-896,20 0 0,-19 20 384,-1-19 0,1 19-512,-1 39 128,0 1-512,-19 19 128,39-20-512,-20 20 128,20 0-128,0 1 128,20-41 128,-20 20 1,19-39 383,1 0 128,0-19 640,-20-1 0,39-19 511,-19-1 1,-1-19 256,-19 20 0,20-20-128,-20 20 0,21-1-384,-21 20 128,19 0-512,-19 1 0,20 38-256,-1 1 0,1 20-896,0-1 128,0 20-1920,-1 0 129,1 0-129,-1-19 128</inkml:trace>
          <inkml:trace contextRef="#ctx0" brushRef="#br0" timeOffset="1153">3673 2994 11264,'0'-19'5631,"0"19"-8062,20-20 12286,-20 40-9727,20-1 128,-1 1 0,1 39 128,19-20-512,-19 21 0,0-1 256,-1 0 128,20 39-256,-39 20 0,20-19-128,-40-1 128,20 0-384,-19 1 0,-1-20-256,-19-1 128,-1-38-896,-18-1 128,18-19-1792,-19-1 1</inkml:trace>
          <inkml:trace contextRef="#ctx0" brushRef="#br0" timeOffset="1410">4717 3565 10752,'-20'0'5376,"20"19"-6784,0-19 9087,0 0-7679,20 0 0,-1 0 0,1 0 128,0-19-256,20 19 0,-1 0-384,0 0 128,0 19-1024,1-19 128,-1 20-1535,0-20-1</inkml:trace>
          <inkml:trace contextRef="#ctx0" brushRef="#br0" timeOffset="1589">4835 3841 11008,'-19'0'5503,"-1"39"-7294,20-39 10110,0 0-8319,0 0 0,20 0 0,-20 0 128,39 0-512,1 20 128,-1-20-896,20 19 0,0 1-1792,0-20 129</inkml:trace>
          <inkml:trace contextRef="#ctx0" brushRef="#br0" timeOffset="1974">6115 3782 10240,'-20'0'5120,"1"-20"-5376,-1 20 8575,20 0-8063,-19-20 128,-1 20 0,0-20 0,0 1-512,1 19 0,19 0 256,-20 0 0,0 39-384,-19-19 128,19 39-256,0-20 0,1 20-128,19 1 128,-20-1 0,40-20 0,-20 1 128,19-1 128,-19-20 0,20 1 128,0-20 128,19-20 0,-19-19 0,19 20 0,-19-41-128,20 21 0,-21-20-768,1 0 128,-20 19-2176,19 1 129</inkml:trace>
          <inkml:trace contextRef="#ctx0" brushRef="#br0" timeOffset="2130">6508 4156 9472,'29'29'4736,"-58"1"-6144,29-30 7295,0 0-7039,0 0 1,0 0-2433,29 0 0,-29-30 3584,0 1 128</inkml:trace>
          <inkml:trace contextRef="#ctx0" brushRef="#br0" timeOffset="2418">7020 3447 10880,'0'0'5376,"-20"0"-7552,20 0 11391,0 0-9215,-20 19 0,1 1 256,19 20 0,-20 18-384,1 2 128,19-21 0,-20 20 128,20 0-128,20-39 0,-20 19-128,19 0 0,1-19 0,19 0 0,1-1 0,19 1 128,-20 0-256,0-20 128,20 0-768,-20 19 0,-19-19-1792,19 0 1,-19 20-129,-20-20 0</inkml:trace>
          <inkml:trace contextRef="#ctx0" brushRef="#br0" timeOffset="2590">7276 3486 12672,'-19'0'6271,"-1"19"-9214,20-19 13566,-40 79-10879,1 20 0,0 0-1024,-1-1 0,21 40 128,-21 0 128,20-20-2304,-19 0 129</inkml:trace>
        </inkml:traceGroup>
      </inkml:traceGroup>
    </inkml:traceGroup>
    <inkml:traceGroup>
      <inkml:annotationXML>
        <emma:emma xmlns:emma="http://www.w3.org/2003/04/emma" version="1.0">
          <emma:interpretation id="{CDFDF6F0-AB99-4D48-8760-6058F8B0FBB7}" emma:medium="tactile" emma:mode="ink">
            <msink:context xmlns:msink="http://schemas.microsoft.com/ink/2010/main" type="paragraph" rotatedBoundingBox="3382,6822 8819,6792 8825,8012 3389,80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8FC288-7266-4080-89B2-0087E1BCE1E9}" emma:medium="tactile" emma:mode="ink">
              <msink:context xmlns:msink="http://schemas.microsoft.com/ink/2010/main" type="line" rotatedBoundingBox="3382,6822 8819,6792 8825,8012 3389,8042"/>
            </emma:interpretation>
          </emma:emma>
        </inkml:annotationXML>
        <inkml:traceGroup>
          <inkml:annotationXML>
            <emma:emma xmlns:emma="http://www.w3.org/2003/04/emma" version="1.0">
              <emma:interpretation id="{0A6D186B-232C-46C5-9D44-5EC098CF3108}" emma:medium="tactile" emma:mode="ink">
                <msink:context xmlns:msink="http://schemas.microsoft.com/ink/2010/main" type="inkWord" rotatedBoundingBox="3296,7856 3547,6806 4140,6948 3889,7998"/>
              </emma:interpretation>
              <emma:one-of disjunction-type="recognition" id="oneOf1">
                <emma:interpretation id="interp5" emma:lang="en-CA" emma:confidence="1">
                  <emma:literal>x</emma:literal>
                </emma:interpretation>
                <emma:interpretation id="interp6" emma:lang="en-CA" emma:confidence="0">
                  <emma:literal>X</emma:literal>
                </emma:interpretation>
                <emma:interpretation id="interp7" emma:lang="en-CA" emma:confidence="0">
                  <emma:literal>☺</emma:literal>
                </emma:interpretation>
                <emma:interpretation id="interp8" emma:lang="en-CA" emma:confidence="0">
                  <emma:literal>y</emma:literal>
                </emma:interpretation>
                <emma:interpretation id="interp9" emma:lang="en-CA" emma:confidence="0">
                  <emma:literal>C</emma:literal>
                </emma:interpretation>
              </emma:one-of>
            </emma:emma>
          </inkml:annotationXML>
          <inkml:trace contextRef="#ctx0" brushRef="#br0" timeOffset="3485">1842 5651 8448,'-20'0'4224,"20"-19"-5376,0 19 7423,0 0-6399,0 0 128,39 0 0,1 19 0,19 1-512,20 0 128,19 20-1791,0-21 127,1 1-128,-21-1 0</inkml:trace>
          <inkml:trace contextRef="#ctx0" brushRef="#br0" timeOffset="3272">2413 5101 7680,'-39'-20'3840,"-1"0"-3584,40 1 5375,-19 19-5247,-1 0 128,-19 0 256,19 0 0,-20 19-1024,1-19 128,19 40 512,-19 0 128,19 18-256,0 2 0,0 18-384,1 1 0,19 39-256,19 0 0,-19-19-384,20 19 0,0-40-640,0 2 129,-1-22-1153,1-38 0</inkml:trace>
        </inkml:traceGroup>
        <inkml:traceGroup>
          <inkml:annotationXML>
            <emma:emma xmlns:emma="http://www.w3.org/2003/04/emma" version="1.0">
              <emma:interpretation id="{21D0BF69-7BD5-4A1F-818F-D1F0931FC36F}" emma:medium="tactile" emma:mode="ink">
                <msink:context xmlns:msink="http://schemas.microsoft.com/ink/2010/main" type="inkWord" rotatedBoundingBox="4195,6989 5615,6791 5782,7990 4362,8188"/>
              </emma:interpretation>
              <emma:one-of disjunction-type="recognition" id="oneOf2">
                <emma:interpretation id="interp10" emma:lang="en-CA" emma:confidence="1">
                  <emma:literal>(b)</emma:literal>
                </emma:interpretation>
                <emma:interpretation id="interp11" emma:lang="en-CA" emma:confidence="0">
                  <emma:literal>(by</emma:literal>
                </emma:interpretation>
                <emma:interpretation id="interp12" emma:lang="en-CA" emma:confidence="0">
                  <emma:literal>•b)</emma:literal>
                </emma:interpretation>
                <emma:interpretation id="interp13" emma:lang="en-CA" emma:confidence="0">
                  <emma:literal>(b</emma:literal>
                </emma:interpretation>
                <emma:interpretation id="interp14" emma:lang="en-CA" emma:confidence="0">
                  <emma:literal>(be</emma:literal>
                </emma:interpretation>
              </emma:one-of>
            </emma:emma>
          </inkml:annotationXML>
          <inkml:trace contextRef="#ctx0" brushRef="#br0" timeOffset="3709">3042 5200 11008,'-78'20'5503,"-1"39"-8446,60-39 12030,-1-1-9087,-19 20 128,19 1-128,-20-1 128,21 1-256,-1 18 128,20 21-256,0 0 0,20 0-640,19-21 128,-19 2-1024,39-21 128,0 0-1151,0-19-1</inkml:trace>
          <inkml:trace contextRef="#ctx0" brushRef="#br0" timeOffset="4140">3359 5298 9216,'-20'-79'4608,"0"0"-4608,20 59 8319,0 0-7935,0 1 128,-20 19-256,20 19 128,0 21-768,-19 0 128,19 18 128,-20 21 128,20 40-896,0-1 128,0-1-640,0-38 0,0-20-639,0 0 127,0 0 128,0-39 0,0-20 896,20-20 128,-1 0 1280,1-19 0,0-20 1152,0 20 0,-1 0 256,1-1-1,0 0-511,-1 21 128,1-1-512,20 1 128,-21 19-640,20 0 0,0 19-128,1 20 0,-20 1-256,19 19 128,-19 0-384,-1 0 0,1-20-256,-20 1 0,-20 0-384,1-1 128,-40-20-640,19 1 0,-38-20-1408,19 0 1,0-20-1,0 1 0</inkml:trace>
          <inkml:trace contextRef="#ctx0" brushRef="#br0" timeOffset="4399">3890 4982 9472,'20'-19'4736,"19"19"-6272,-19 0 9983,0 19-8063,-1 1 0,1 20 128,0-1 128,-1 20-768,1 0 128,-20 20 384,19-20 128,-19 20-256,0 39 0,0-20-384,-19 20 0,-1-19-640,-19-1 128,0-19-1024,19 0 128,-20-21-1535,40-38 127</inkml:trace>
        </inkml:traceGroup>
        <inkml:traceGroup>
          <inkml:annotationXML>
            <emma:emma xmlns:emma="http://www.w3.org/2003/04/emma" version="1.0">
              <emma:interpretation id="{A3C3A1BB-F5AD-4D5C-A4A8-740789CB2A7D}" emma:medium="tactile" emma:mode="ink">
                <msink:context xmlns:msink="http://schemas.microsoft.com/ink/2010/main" type="inkWord" rotatedBoundingBox="6395,6843 8819,6830 8825,7872 6401,7885"/>
              </emma:interpretation>
              <emma:one-of disjunction-type="recognition" id="oneOf3">
                <emma:interpretation id="interp15" emma:lang="en-CA" emma:confidence="0">
                  <emma:literal>=8.}</emma:literal>
                </emma:interpretation>
                <emma:interpretation id="interp16" emma:lang="en-CA" emma:confidence="0">
                  <emma:literal>=0. }</emma:literal>
                </emma:interpretation>
                <emma:interpretation id="interp17" emma:lang="en-CA" emma:confidence="0">
                  <emma:literal>= 0.3</emma:literal>
                </emma:interpretation>
                <emma:interpretation id="interp18" emma:lang="en-CA" emma:confidence="0">
                  <emma:literal>€0. }</emma:literal>
                </emma:interpretation>
                <emma:interpretation id="interp19" emma:lang="en-CA" emma:confidence="0">
                  <emma:literal>= 8.3</emma:literal>
                </emma:interpretation>
              </emma:one-of>
            </emma:emma>
          </inkml:annotationXML>
          <inkml:trace contextRef="#ctx0" brushRef="#br0" timeOffset="4910">4835 5632 10240,'0'0'5120,"20"0"-7168,-20 0 9215,39 19-7423,1-19 0,18 20-1024,2 0 0,18-20-127,1 0-1,20-20-1152,-1 0 0</inkml:trace>
          <inkml:trace contextRef="#ctx0" brushRef="#br0" timeOffset="4712">4913 5415 8832,'-39'20'4352,"39"-20"-4352,0 0 7167,0-20-7167,0 20 128,20 0-128,19-19 0,1 19-128,18 0 128,-18 0-512,19-20 128,-19 20-768,-1 0 128,-19 0-1535,19 0-1</inkml:trace>
          <inkml:trace contextRef="#ctx0" brushRef="#br0" timeOffset="5281">6351 5396 10880,'-19'-20'5376,"-60"20"-7552,79 0 11391,-20 0-9087,20-20 128,-19 20 0,-1 0 0,0-19-384,0 19 0,0 0 0,1 19 128,-1-19-384,0 40 128,0 0-256,20 18 0,-19 2 0,19 38 0,0-39 128,0 20 128,0-20 128,19 0 0,-19-20 256,20-39 0,0 0 128,0-19 0,19-20 128,-19-21 0,0 2 0,0-2 0,-1 1-384,-19 0 128,20 20-896,-20-1 0,0 20-2176,0 1 129</inkml:trace>
          <inkml:trace contextRef="#ctx0" brushRef="#br0" timeOffset="5474">6587 5790 8960,'0'30'4480,"0"-1"-6400,0-29 6400,0 0-5632,0 0 0,0 0-2816,29-29 0</inkml:trace>
          <inkml:trace contextRef="#ctx0" brushRef="#br0" timeOffset="5849">7118 4983 11264,'20'20'5631,"20"-1"-7294,-21 1 10750,1 0-8831,-1 0 0,1 19 128,-20 0 0,0 1-640,0-1 128,0 0-128,-20-19 128,1-1-384,-1 1 0,1 0-256,-21 0 0,20 0 256,1-1 0,-1-19 384,20 20 0,-19-20 384,19 19 0,19-19 384,-19 20 0,20 0-128,19 19 128,-19-39-128,0 39 128,-1 1-256,1-1 128,-1 1-256,1 19 0,-20-20-384,-20 20 128,1-20-512,-20 1 0,-1-1-896,-19-19 128,-19-1-2048,-1 1 1</inkml:trace>
        </inkml:traceGroup>
      </inkml:traceGroup>
    </inkml:traceGroup>
    <inkml:traceGroup>
      <inkml:annotationXML>
        <emma:emma xmlns:emma="http://www.w3.org/2003/04/emma" version="1.0">
          <emma:interpretation id="{F2D95A4F-00EB-469C-93BC-86165A44A1C5}" emma:medium="tactile" emma:mode="ink">
            <msink:context xmlns:msink="http://schemas.microsoft.com/ink/2010/main" type="paragraph" rotatedBoundingBox="3336,8418 9167,8517 9150,9529 3319,9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15854C-9FB6-4DDE-B205-70374757ED97}" emma:medium="tactile" emma:mode="ink">
              <msink:context xmlns:msink="http://schemas.microsoft.com/ink/2010/main" type="line" rotatedBoundingBox="3336,8418 9167,8517 9150,9529 3319,9430"/>
            </emma:interpretation>
          </emma:emma>
        </inkml:annotationXML>
        <inkml:traceGroup>
          <inkml:annotationXML>
            <emma:emma xmlns:emma="http://www.w3.org/2003/04/emma" version="1.0">
              <emma:interpretation id="{7ADD3F11-6DDE-4FF4-B23B-EC16E3F2F6B1}" emma:medium="tactile" emma:mode="ink">
                <msink:context xmlns:msink="http://schemas.microsoft.com/ink/2010/main" type="inkWord" rotatedBoundingBox="3336,8418 9167,8517 9150,9529 3319,9430"/>
              </emma:interpretation>
              <emma:one-of disjunction-type="recognition" id="oneOf4">
                <emma:interpretation id="interp20" emma:lang="en-CA" emma:confidence="0">
                  <emma:literal>fee to?</emma:literal>
                </emma:interpretation>
                <emma:interpretation id="interp21" emma:lang="en-CA" emma:confidence="0">
                  <emma:literal>f (90=0.2</emma:literal>
                </emma:interpretation>
                <emma:interpretation id="interp22" emma:lang="en-CA" emma:confidence="0">
                  <emma:literal>f [90=0.2</emma:literal>
                </emma:interpretation>
                <emma:interpretation id="interp23" emma:lang="en-CA" emma:confidence="0">
                  <emma:literal>flew to?</emma:literal>
                </emma:interpretation>
                <emma:interpretation id="interp24" emma:lang="en-CA" emma:confidence="0">
                  <emma:literal>f [92=0.2</emma:literal>
                </emma:interpretation>
              </emma:one-of>
            </emma:emma>
          </inkml:annotationXML>
          <inkml:trace contextRef="#ctx0" brushRef="#br0" timeOffset="8603">2354 6696 7680,'-20'-39'3840,"1"-1"-2816,-1 40 4991,1-20-5887,-1 20 128,-20-19 128,20 19 0,-19 0-512,-1 0 0,21 19 256,-1 21 128,-19-20-384,19 19 128,0 40-384,1 0 0,-1 19-256,20 20 128,0-19-256,0 19 1,0-39-513,0 0 0,0-40-896,20 0 128</inkml:trace>
          <inkml:trace contextRef="#ctx0" brushRef="#br0" timeOffset="8808">1763 7149 8576,'0'-19'4224,"0"19"-5760,0 0 7807,0 0-5759,19 0 0,21 0 0,19 0 0,0 0-1280,20 0 128,19-20-640,20 0 1,-19 20-1153,-1 20 128</inkml:trace>
          <inkml:trace contextRef="#ctx0" brushRef="#br0" timeOffset="9171">3102 6754 9472,'-59'-19'4736,"20"19"-5504,19 0 8831,20 0-7935,-20 0 128,1 0 0,-1 0 0,0 0-384,-19 19 128,19 21 0,1 0 128,-1 38-256,0 1 128,0 20-384,0-1 128,1-19-512,19-20 0,0 0-512,0 0 0,19-20-255,21-39-1,19 20-1024,20-40 128</inkml:trace>
          <inkml:trace contextRef="#ctx0" brushRef="#br0" timeOffset="10799">6882 7306 7552,'0'30'3712,"0"59"-4992,0-89 6144,0 0-5376,0 29 128,0-29-1664,0 0 0,0 0 1408,0-29 128</inkml:trace>
          <inkml:trace contextRef="#ctx0" brushRef="#br0" timeOffset="11180">7355 6696 9728,'0'0'4864,"19"0"-5888,-19 0 9727,0 0-8447,20 19 0,-20 1 256,19-20 128,1 20-768,-20-20 0,19 20 512,-19-1 0,20 21-256,-20-21 0,-20 21-256,20-1 0,-19 0-256,-1 1 128,1 19-128,-1-19 0,-19-1 0,19 0 128,0-19 0,20 0 0,-20 0 128,20-1 0,-19 1 128,19-20 0,0 19 128,19-19 0,1 20 0,-20-20 0,40 40-128,-1-20 128,0-1-256,0 1 0,1-20-896,-20 19 0,19 1-1792,0-20 1</inkml:trace>
          <inkml:trace contextRef="#ctx0" brushRef="#br0" timeOffset="10165">5446 7129 10112,'-20'20'4992,"20"-40"-7168,0 20 9855,20 0-7807,-1 0 128,1 0-512,20 0 128,18 0-512,2 0 128,19 0-1791,-1 20 127</inkml:trace>
          <inkml:trace contextRef="#ctx0" brushRef="#br0" timeOffset="9979">5503 6755 10624,'-19'0'5248,"38"20"-7936,-19-40 10495,20 40-7935,-20-20 128,40 0-512,19 0 128,-19 0-128,19 0 128,-20 0-1408,0-20 1,1 40-769,-1-20 0</inkml:trace>
          <inkml:trace contextRef="#ctx0" brushRef="#br0" timeOffset="10695">6606 6892 8576,'-19'0'4224,"19"-19"-4352,0-1 6911,-20 20-6655,20-19 128,0 19 128,-19-20 128,19 20-640,-20 0 128,1-20 128,-1 40 0,0-20-256,0 20 128,-19 19-512,19 0 128,1 20-128,-1 20 0,20 0 0,0-1 0,20-19 128,-1-20 128,1 0 128,-1-19 0,21 0 128,0-20 128,-21-20 128,1-19 0,19-20 128,-39 20 0,19-20 0,-19 20 0,20-20-256,-20 19 128,-20 1-512,20 0 0,0 19-1152,0 0 129,0 0-1281,0 20 128</inkml:trace>
          <inkml:trace contextRef="#ctx0" brushRef="#br0" timeOffset="9383">3732 6932 9472,'-19'-19'4736,"-1"-21"-5632,1 20 9215,-2 20-8191,1-19 128,1 19 0,-1 0 0,-19 0-384,19 0 0,0 19 128,-19 21 0,19-1-256,0 20 0,20 0-512,-19 40 128,19-40-256,0 0 128,0 0-128,19-19 0,1-1-255,0-19 127,0-1-768,19-19 0,1 0-128,-1-19 0</inkml:trace>
          <inkml:trace contextRef="#ctx0" brushRef="#br0" timeOffset="9663">3909 6715 10368,'0'0'5120,"0"0"-7424,0 0 11263,19-19-8703,-19 38 0,0 1 128,20-20 128,0 0-640,0 20 128,19 19 256,-19 1 128,20 19-256,-21 19 128,1 1-384,-1 20 0,-19-21-256,0 1 0,0 0-768,-19 0 128,-1-20-1280,-19-20 128,-1 0-767,21-19 127</inkml:trace>
        </inkml:traceGroup>
      </inkml:traceGroup>
    </inkml:traceGroup>
    <inkml:traceGroup>
      <inkml:annotationXML>
        <emma:emma xmlns:emma="http://www.w3.org/2003/04/emma" version="1.0">
          <emma:interpretation id="{1AAA6BF7-548C-4E60-8F4E-8C9A6E9F0E3C}" emma:medium="tactile" emma:mode="ink">
            <msink:context xmlns:msink="http://schemas.microsoft.com/ink/2010/main" type="paragraph" rotatedBoundingBox="3317,9934 9194,9823 9218,11058 3341,111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21D5A3-ACFA-4FDE-ADE7-C4832B1959B5}" emma:medium="tactile" emma:mode="ink">
              <msink:context xmlns:msink="http://schemas.microsoft.com/ink/2010/main" type="line" rotatedBoundingBox="3317,9934 9195,9824 9218,11058 3341,11168"/>
            </emma:interpretation>
          </emma:emma>
        </inkml:annotationXML>
        <inkml:traceGroup>
          <inkml:annotationXML>
            <emma:emma xmlns:emma="http://www.w3.org/2003/04/emma" version="1.0">
              <emma:interpretation id="{86C74F80-3582-4930-9CA4-844A188C3743}" emma:medium="tactile" emma:mode="ink">
                <msink:context xmlns:msink="http://schemas.microsoft.com/ink/2010/main" type="inkWord" rotatedBoundingBox="3318,9947 6091,9895 6113,11116 3341,11168"/>
              </emma:interpretation>
              <emma:one-of disjunction-type="recognition" id="oneOf5">
                <emma:interpretation id="interp25" emma:lang="en-CA" emma:confidence="1">
                  <emma:literal>fid)</emma:literal>
                </emma:interpretation>
                <emma:interpretation id="interp26" emma:lang="en-CA" emma:confidence="0">
                  <emma:literal>fed)</emma:literal>
                </emma:interpretation>
                <emma:interpretation id="interp27" emma:lang="en-CA" emma:confidence="0">
                  <emma:literal>fid</emma:literal>
                </emma:interpretation>
                <emma:interpretation id="interp28" emma:lang="en-CA" emma:confidence="0">
                  <emma:literal>fad)</emma:literal>
                </emma:interpretation>
                <emma:interpretation id="interp29" emma:lang="en-CA" emma:confidence="0">
                  <emma:literal>fed</emma:literal>
                </emma:interpretation>
              </emma:one-of>
            </emma:emma>
          </inkml:annotationXML>
          <inkml:trace contextRef="#ctx0" brushRef="#br0" timeOffset="12433">3161 8212 10880,'-39'0'5376,"-20"39"-8192,39-39 11519,0 20-8831,0 0 128,1 19 0,-1 0 0,0 40-128,0 0 0,1 0-640,19-21 128,0 21-768,0-20 0,19 1-1279,1-2-1</inkml:trace>
          <inkml:trace contextRef="#ctx0" brushRef="#br0" timeOffset="12178">1782 8547 9600,'-19'20'4736,"19"-20"-7040,0 0 9471,19 0-7167,1 0 128,0 19-256,19-19 0,40 20-512,0 0 128,19 0-1535,-19-1-1,20 1-384,-1-1 128</inkml:trace>
          <inkml:trace contextRef="#ctx0" brushRef="#br0" timeOffset="11951">2294 8152 7680,'-19'-19'3840,"-40"19"-3456,39 19 5375,20-38-5503,-40 19 128,40 0 128,-39 0 0,20 0-640,-1 0 0,1 19 256,-21-19 128,20 40-512,1 19 128,-1 0-512,0 59 128,20-19-640,0 19 129,0 0-385,0-19 128,0-20-896,0-1 128</inkml:trace>
          <inkml:trace contextRef="#ctx0" brushRef="#br0" timeOffset="12908">3732 8664 10112,'-19'-19'4992,"-21"-1"-6528,40 20 9215,-20-19-7551,0 19 128,-19 0-128,-1 0 128,21 0-512,-20 0 128,19 19-256,0 40 0,0-39-512,1 39 128,19 0-512,0 0 128,19 0-127,-19-19 127,40-1 128,-20-20 128,19 1 384,-20-20 128,21-20 512,-1-19 128,1-20 256,0 0 128,-21-39 256,1 19 128,-1 0 128,-19-19 127,0 19-255,-19 20 128,19 0-256,-20 20 0,20 19-384,0-19 128,-19 19-512,19 20 128,0-20-256,0 40 0,19 0-256,1 39 0,-1 0-384,1 39 128,0 1-640,0-1 0,-1-19-768,1 19 1,-1-39-641,1-20 0</inkml:trace>
          <inkml:trace contextRef="#ctx0" brushRef="#br0" timeOffset="13236">4165 8054 10112,'0'0'4992,"0"19"-6912,0-19 10111,19 0-7935,1 20 0,0 0 384,20 0 128,-1 38-896,0-18 128,1 19 384,-1 0 0,1 20-128,-1 0 0,-19-1-512,-20-38 128,19 19-384,-38 19 0,-1 1-640,0 0 128,-39 19-896,0 1 128,-20-20-1023,40-1-1</inkml:trace>
        </inkml:traceGroup>
        <inkml:traceGroup>
          <inkml:annotationXML>
            <emma:emma xmlns:emma="http://www.w3.org/2003/04/emma" version="1.0">
              <emma:interpretation id="{5CF27E4C-701E-46B8-9DFA-7FAFE0CB5C6D}" emma:medium="tactile" emma:mode="ink">
                <msink:context xmlns:msink="http://schemas.microsoft.com/ink/2010/main" type="inkWord" rotatedBoundingBox="7100,9863 9195,9824 9209,10612 7115,10651"/>
              </emma:interpretation>
              <emma:one-of disjunction-type="recognition" id="oneOf6">
                <emma:interpretation id="interp30" emma:lang="en-CA" emma:confidence="0">
                  <emma:literal>=o.,</emma:literal>
                </emma:interpretation>
                <emma:interpretation id="interp31" emma:lang="en-CA" emma:confidence="0">
                  <emma:literal>= Oil</emma:literal>
                </emma:interpretation>
                <emma:interpretation id="interp32" emma:lang="en-CA" emma:confidence="0">
                  <emma:literal>= al</emma:literal>
                </emma:interpretation>
                <emma:interpretation id="interp33" emma:lang="en-CA" emma:confidence="0">
                  <emma:literal>=^.,</emma:literal>
                </emma:interpretation>
                <emma:interpretation id="interp34" emma:lang="en-CA" emma:confidence="0">
                  <emma:literal>= oil</emma:literal>
                </emma:interpretation>
              </emma:one-of>
            </emma:emma>
          </inkml:annotationXML>
          <inkml:trace contextRef="#ctx0" brushRef="#br0" timeOffset="13552">5544 8428 8192,'0'0'4096,"39"0"-5760,-19 0 7296,0 0-5632,39 0 128,0-20-1,-20 20 1,20-19-383,-20-1 127,1 20-768,0-19 0,-1 19-1152,-20 0 0</inkml:trace>
          <inkml:trace contextRef="#ctx0" brushRef="#br0" timeOffset="13732">5621 8724 8576,'-19'0'4224,"19"39"-5760,0-39 7679,19-20-6271,1 20 128,0 0-384,20 0 0,18-19-255,1-1 127,0 0-1664,0-19 0</inkml:trace>
          <inkml:trace contextRef="#ctx0" brushRef="#br0" timeOffset="14143">6862 8351 8192,'0'19'4096,"-39"-38"-3840,20 19 7039,19-20-7167,-20 0 0,0 0 128,20 20 0,-20-19-384,0 19 0,1-20 128,19 20 128,-20 0-256,1 0 128,19 20-384,-20 19 0,0 1-128,0-1 0,1 39 0,19 1 0,0-20 0,0 0 128,0-20 129,0 0 127,19-19 0,1 0 128,0-20 256,19-20 127,-19-19 1,19 0 0,-19-20-128,20 19 128,-21-18-384,1 18 0,-20 0-1024,0 1 129,0 20-1409,0-20 0</inkml:trace>
          <inkml:trace contextRef="#ctx0" brushRef="#br0" timeOffset="14291">7099 8508 7680,'0'79'3840,"0"-1"-4992,20-58 6144,-20-20-6016,20 19 0,-1 1-2816,-19-20 128</inkml:trace>
          <inkml:trace contextRef="#ctx0" brushRef="#br0" timeOffset="14505">7631 7976 12288,'0'0'6143,"0"0"-9086,0 0 12158,0 19-9215,0 21 128,0-20-128,0 19 128,0 20-512,-20 0 128,20 20-768,0 20 0,-19 19-2176,-1-20 129</inkml:trace>
        </inkml:traceGroup>
      </inkml:traceGroup>
    </inkml:traceGroup>
    <inkml:traceGroup>
      <inkml:annotationXML>
        <emma:emma xmlns:emma="http://www.w3.org/2003/04/emma" version="1.0">
          <emma:interpretation id="{543CD1CB-4CBA-49A0-B72F-D4B8468A1F93}" emma:medium="tactile" emma:mode="ink">
            <msink:context xmlns:msink="http://schemas.microsoft.com/ink/2010/main" type="paragraph" rotatedBoundingBox="3540,11310 17242,11216 17252,12631 3550,127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B4687E-0809-4B9E-A944-E66CD3512E72}" emma:medium="tactile" emma:mode="ink">
              <msink:context xmlns:msink="http://schemas.microsoft.com/ink/2010/main" type="line" rotatedBoundingBox="3540,11310 17242,11216 17252,12631 3550,12725"/>
            </emma:interpretation>
          </emma:emma>
        </inkml:annotationXML>
        <inkml:traceGroup>
          <inkml:annotationXML>
            <emma:emma xmlns:emma="http://www.w3.org/2003/04/emma" version="1.0">
              <emma:interpretation id="{77B1789C-6D59-4469-8F6D-D6081325C169}" emma:medium="tactile" emma:mode="ink">
                <msink:context xmlns:msink="http://schemas.microsoft.com/ink/2010/main" type="inkWord" rotatedBoundingBox="3678,11092 6555,11631 6342,12766 3466,12228"/>
              </emma:interpretation>
              <emma:one-of disjunction-type="recognition" id="oneOf7">
                <emma:interpretation id="interp35" emma:lang="en-CA" emma:confidence="0.5">
                  <emma:literal>few)</emma:literal>
                </emma:interpretation>
                <emma:interpretation id="interp36" emma:lang="en-CA" emma:confidence="0">
                  <emma:literal>flu)</emma:literal>
                </emma:interpretation>
                <emma:interpretation id="interp37" emma:lang="en-CA" emma:confidence="0">
                  <emma:literal>four)</emma:literal>
                </emma:interpretation>
                <emma:interpretation id="interp38" emma:lang="en-CA" emma:confidence="0">
                  <emma:literal>fu)</emma:literal>
                </emma:interpretation>
                <emma:interpretation id="interp39" emma:lang="en-CA" emma:confidence="0">
                  <emma:literal>fin)</emma:literal>
                </emma:interpretation>
              </emma:one-of>
            </emma:emma>
          </inkml:annotationXML>
          <inkml:trace contextRef="#ctx0" brushRef="#br0" timeOffset="16334">3496 9807 9728,'-20'0'4864,"-38"0"-5760,38 0 10111,0 0-8959,0-19 128,0 19 0,1-20 0,-1 20-512,1 0 0,-1 0 256,0 20 0,20-1-384,-20 41 128,1-1-128,19 20 0,-20-1-128,20-19 0,0 20-128,0-20 128,0 0-128,0 0 0,0 0-384,20-39 0,-1-1-384,1 1 1,20-20-1281,-1 0 128</inkml:trace>
          <inkml:trace contextRef="#ctx0" brushRef="#br0" timeOffset="16890">3692 10220 9984,'-19'19'4992,"38"-19"-7168,-19 20 9343,0-20-7295,0 0 128,20 20 0,-20 0 128,20 19-128,0 0 0,-20 1 0,19-21 0,1 21 0,-1-20 0,-19 0 0,0-20 0,20 0 128,-20 0 0,0-20 0,20 0 128,-20 0 128,0 0 0,0 1-128,20-21 128,-20 20-256,0 1 128,0-1-128,19 1 0,-19 19-128,20 0 0,-20 0 0,19 19 0,1 1-128,0 19 128,0 1 0,0-1 0,-1 1-128,1-1 128,0-39-128,-20 20 128,20-1 0,-1-19 128,-19-19-128,20 19 128,-1-20-128,-19-19 0,20 19-512,20-20 0,-21 1-1408,1 19 0,19 0-895,-19 1-1</inkml:trace>
          <inkml:trace contextRef="#ctx0" brushRef="#br0" timeOffset="17276">4697 9748 8832,'0'-20'4352,"0"20"-4608,0 0 7935,0 0-7423,0 0 128,0 0 128,20 20 0,-1-20-640,1 19 0,-1 21 512,1 19 0,0 0-128,-20 20 0,19-21-256,1 21 128,-20 0-384,0 19 0,0 1-768,0-1 128,-39 0-1536,19-19 129,-19-20-641,19 0 128</inkml:trace>
          <inkml:trace contextRef="#ctx0" brushRef="#br0" timeOffset="15788">2472 9571 7040,'-20'-20'3456,"1"0"-2176,19 20 3839,0 0-4607,-20-20 128,1 20 256,-1 0 128,0-19-1280,0 38 128,1-19 640,-20 0 128,18 20-384,-18 20 128,19 19-384,1 0 0,-21 19-256,20 40 128,1-19-384,19 0 0,-20-1-512,20-39 128,0 20-895,0-20 127,20-40-896,-20 1 128</inkml:trace>
          <inkml:trace contextRef="#ctx0" brushRef="#br0" timeOffset="16006">1980 9964 8832,'0'0'4352,"0"19"-5888,19-19 8447,1 20-6783,0 0 0,19 0-256,40-1 128,-20 1-640,20 19 128,0-39-1535,19 19-1,1 1-256,-1-20 0</inkml:trace>
        </inkml:traceGroup>
        <inkml:traceGroup>
          <inkml:annotationXML>
            <emma:emma xmlns:emma="http://www.w3.org/2003/04/emma" version="1.0">
              <emma:interpretation id="{87F34C53-E41C-403A-9DFF-19924509E3D2}" emma:medium="tactile" emma:mode="ink">
                <msink:context xmlns:msink="http://schemas.microsoft.com/ink/2010/main" type="inkWord" rotatedBoundingBox="7029,11805 8716,11488 8864,12277 7178,12595"/>
              </emma:interpretation>
              <emma:one-of disjunction-type="recognition" id="oneOf8">
                <emma:interpretation id="interp40" emma:lang="en-CA" emma:confidence="0">
                  <emma:literal>+</emma:literal>
                </emma:interpretation>
                <emma:interpretation id="interp41" emma:lang="en-CA" emma:confidence="0">
                  <emma:literal>t</emma:literal>
                </emma:interpretation>
                <emma:interpretation id="interp42" emma:lang="en-CA" emma:confidence="0">
                  <emma:literal>¥</emma:literal>
                </emma:interpretation>
                <emma:interpretation id="interp43" emma:lang="en-CA" emma:confidence="0">
                  <emma:literal>!</emma:literal>
                </emma:interpretation>
                <emma:interpretation id="interp44" emma:lang="en-CA" emma:confidence="0">
                  <emma:literal>1</emma:literal>
                </emma:interpretation>
              </emma:one-of>
            </emma:emma>
          </inkml:annotationXML>
          <inkml:trace contextRef="#ctx0" brushRef="#br0" timeOffset="20316">6606 10260 8576,'-19'20'4224,"19"-20"-5376,0 0 9343,0 0-8191,0 0 128,0 0-128,0-20 128,19 20-256,21 0 128,19 0-128,0 0 0,20 0-512,0 0 0,19 0-1024,-18 0 129,-21 0-897,19 0 0</inkml:trace>
          <inkml:trace contextRef="#ctx0" brushRef="#br0" timeOffset="24632">15565 9689 8448,'-20'0'4224,"1"-20"-4864,19 20 8831,0 0-7807,0-20 128,-20 20 128,0 0 0,1 0-896,-1 0 0,-20 20 640,1 0 0,0 19-256,0 0 0,-21 21-256,21 38 128,0-19-128,19 0 0,-19 0-128,39-20 0,0 20 0,0-1 0,19-19 0,1-19 0,20-1 0,18-39 128,2 0 0,-1-39 128,-1-1 0,2 1 0,-1-40 0,-20 0 0,1 1 0,-1-1 128,-20 19-128,1 2 0,-40-22-128,1 22 128,-20-2-640,-1 21 128,-19 0-896,0 19 0,19 0-1151,-18 1 127</inkml:trace>
          <inkml:trace contextRef="#ctx0" brushRef="#br0" timeOffset="19453">5524 10122 7680,'-20'0'3840,"20"39"-2176,0-39 3967,0 0-5375,0 0 0,0 0 0,0 0 128,20 0-512,-1 0 0,21-20-128,19 20 0,0 0-896,0 0 0,-20 0-1407,0 0 127</inkml:trace>
          <inkml:trace contextRef="#ctx0" brushRef="#br0" timeOffset="19647">5681 10378 8320,'-19'0'4096,"19"0"-5376,0 0 6911,19 0-6142,21 0 127,-1 0-1536,1 0 128,19 0 768,0 0 128</inkml:trace>
        </inkml:traceGroup>
        <inkml:traceGroup>
          <inkml:annotationXML>
            <emma:emma xmlns:emma="http://www.w3.org/2003/04/emma" version="1.0">
              <emma:interpretation id="{273405EB-C011-4E42-B62D-AC033FED3F0D}" emma:medium="tactile" emma:mode="ink">
                <msink:context xmlns:msink="http://schemas.microsoft.com/ink/2010/main" type="inkWord" rotatedBoundingBox="9162,11579 10978,11550 10995,12652 9180,12681"/>
              </emma:interpretation>
              <emma:one-of disjunction-type="recognition" id="oneOf9">
                <emma:interpretation id="interp45" emma:lang="en-CA" emma:confidence="1">
                  <emma:literal>(c)</emma:literal>
                </emma:interpretation>
                <emma:interpretation id="interp46" emma:lang="en-CA" emma:confidence="0">
                  <emma:literal>(C)</emma:literal>
                </emma:interpretation>
                <emma:interpretation id="interp47" emma:lang="en-CA" emma:confidence="0">
                  <emma:literal>(a)</emma:literal>
                </emma:interpretation>
                <emma:interpretation id="interp48" emma:lang="en-CA" emma:confidence="0">
                  <emma:literal>(e)</emma:literal>
                </emma:interpretation>
                <emma:interpretation id="interp49" emma:lang="en-CA" emma:confidence="0">
                  <emma:literal>(9)</emma:literal>
                </emma:interpretation>
              </emma:one-of>
            </emma:emma>
          </inkml:annotationXML>
          <inkml:trace contextRef="#ctx0" brushRef="#br0" timeOffset="20073">7158 9670 7296,'-19'0'3584,"19"-20"-3456,0 20 6143,-20 0-5759,20 0 128,-19 0 0,-1 20 0,0-1-896,-20 1 0,21 20 512,-21 18 128,20 21-384,-19 0 0,0 0-256,19-1 0,0 21-384,20-40 128,-19 19-640,19-18 1,19-21-1153,-19 0 0,20-19 0,-20-20 128</inkml:trace>
          <inkml:trace contextRef="#ctx0" brushRef="#br0" timeOffset="20743">7886 9728 8832,'-39'0'4352,"19"0"-4864,20 0 8191,0 0-7551,-19 0 0,-1 20 0,1-20 128,-1 19-384,0 1 0,0 0 256,1 19 0,-1 20-128,1 20 0,19-20-128,-20-19 128,0 58-128,20 0 0,0 20-128,0-19 0,20-21-256,0 1 0,-1 0-384,1-39 0,19-1-639,1-20-1,-1-19-896,19-19 128</inkml:trace>
          <inkml:trace contextRef="#ctx0" brushRef="#br0" timeOffset="21174">8714 10142 8192,'0'0'4096,"-19"20"-5760,19-20 7807,-20 0-5759,20 0 0,0 0 0,0 0 128,0 0-768,0 0 128,0 0 384,0 19 0,0-19-128,0 0 0,0-19 0,0 38 128,0-19-128,0 0 128,-19 0 0,19 0 0,0-19 0,0 19 0,-20 0 0,20 19 0,-20-19-128,0 0 0,1 20 0,-20 0 0,18-20-128,-18 0 0,19 20 0,-19 0 0,19-1-128,0 1 128,1 39-256,19-39 0,-20 38-256,40-18 0,-20 19-384,39 0 0,-19-19-768,19-1 129,20-20-1025,-19-19 128</inkml:trace>
        </inkml:traceGroup>
        <inkml:traceGroup>
          <inkml:annotationXML>
            <emma:emma xmlns:emma="http://www.w3.org/2003/04/emma" version="1.0">
              <emma:interpretation id="{5860918E-2CA8-4624-BA36-E913654F7945}" emma:medium="tactile" emma:mode="ink">
                <msink:context xmlns:msink="http://schemas.microsoft.com/ink/2010/main" type="inkWord" rotatedBoundingBox="11768,11254 14113,11238 14123,12652 11777,12668"/>
              </emma:interpretation>
              <emma:one-of disjunction-type="recognition" id="oneOf10">
                <emma:interpretation id="interp50" emma:lang="en-CA" emma:confidence="0">
                  <emma:literal>+fl=0</emma:literal>
                </emma:interpretation>
                <emma:interpretation id="interp51" emma:lang="en-CA" emma:confidence="0">
                  <emma:literal>+fi=0</emma:literal>
                </emma:interpretation>
                <emma:interpretation id="interp52" emma:lang="en-CA" emma:confidence="0">
                  <emma:literal>+91=0</emma:literal>
                </emma:interpretation>
                <emma:interpretation id="interp53" emma:lang="en-CA" emma:confidence="0">
                  <emma:literal>+41=0</emma:literal>
                </emma:interpretation>
                <emma:interpretation id="interp54" emma:lang="en-CA" emma:confidence="0">
                  <emma:literal>+f1=0</emma:literal>
                </emma:interpretation>
              </emma:one-of>
            </emma:emma>
          </inkml:annotationXML>
          <inkml:trace contextRef="#ctx0" brushRef="#br0" timeOffset="21455">9048 9826 8704,'0'0'4352,"19"0"-4864,1 0 8191,0 0-7295,0 19 128,-1 1 256,20 0 0,1 20-896,-1-1 0,1 0 640,0 20 128,-21-20-384,20 1 128,-19 19-256,-20 0 0,0-19-384,0 38 0,-20 1-256,1 0 0,-40-1-1152,-1 1 128,-19-40-1536,21 1 129</inkml:trace>
          <inkml:trace contextRef="#ctx0" brushRef="#br0" timeOffset="21781">10210 10260 9728,'0'0'4864,"0"-20"-6400,0 20 8319,20 0-6527,19 0 0,-19 20 0,39-40 128,0 40-512,20-40 0,-21 20-384,2 20 128,18-20-1280,-18 0 0,-21-20-895,0 20-1</inkml:trace>
          <inkml:trace contextRef="#ctx0" brushRef="#br0" timeOffset="21960">10702 9866 9856,'-39'0'4864,"-1"19"-5888,40-19 9215,0 20-8191,-19 0 128,19 20-128,0 38 128,-20-38-128,20 18 0,0 2-384,0 18 0,20 1-1152,-20-20 128,19 20-1407,1-40 127</inkml:trace>
          <inkml:trace contextRef="#ctx0" brushRef="#br0" timeOffset="22524">11312 10240 9216,'-39'39'4608,"39"-39"-6784,0 20 9855,20-20-7423,-1 20 128,1 0 0,0-1 0,39-19-768,20 0 128,-1 0-384,21-19 0,19-1-1152,0 0 1,-20 0-897,0 1 128</inkml:trace>
          <inkml:trace contextRef="#ctx0" brushRef="#br0" timeOffset="22312">12041 9414 10240,'-59'-20'5120,"-19"59"-6272,38-39 9087,20 20-7807,-19 0 128,20 0-128,-21 19 128,1 0-384,19 21 0,-19 18 256,20 20 0,-21 1-384,20 0 128,0 19-256,1 20 128,-1-20-512,20 20 0,0-40-384,0-19 128,0-20-512,0-20 129,20-19-769,-20-40 128,19-19-128,-19-40 128</inkml:trace>
          <inkml:trace contextRef="#ctx0" brushRef="#br0" timeOffset="22818">12552 9688 8320,'-20'0'4096,"1"-19"-4096,19 19 7935,0 0-7551,0 0 0,0 0 256,0 0 128,0 0-896,0 0 128,0 19 512,-20 21 0,1 19-256,-1 20 0,-19-1-256,19 1 0,0 20-384,0-20 0,1-1-512,19 1 0,0-20-896,19 1 128,1-21-1151,0-20-1</inkml:trace>
          <inkml:trace contextRef="#ctx0" brushRef="#br0" timeOffset="23927">13971 9944 8832,'0'0'4352,"39"-19"-5376,-39 19 8703,20 0-7423,20 0 128,-1 0-128,0 0 0,1 19-512,19-19 128,-20 20-384,20 0 128,-20-20-1408,-19 20 129,19-20-1025,-39 19 128</inkml:trace>
          <inkml:trace contextRef="#ctx0" brushRef="#br0" timeOffset="24139">14049 10181 9728,'-19'98'4864,"19"-98"-6784,0 0 9343,0 0-7167,19 0 0,21 0 0,-20-19 0,19 19-640,20 19 128,0-38-640,20 19 128,0-20-1791,39 1 127,-39-1-256,19 0 128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1:21.270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7594 6788 8064,'0'19'3968,"-20"-38"-3584,20-1 3967,-20 0-3967,20 1 0,0-1 128,-20 0 128,1 20-896,-1-20 128,0 20 384,-20 0 128,21 20-256,-20 0 0,19 0-384,-20-1 0,21 21-128,19-1 128,0 1-128,0-1 128,19 1-128,-19-21 128,20 1 128,20-1 0,-21-19 1,20 0 127,-19-19-128,20-1 128,-20-19 0,19-1 0,-19-19 128,0-20-1,-1 20 129,-19-20 128,0-19 128,-19 19 0,19 20 0,-20 0 128,20 39-128,0-20 0,0 21-256,0 38 128,0 1-384,0 0 128,20 19-128,-1 40 0,20-20-512,-19 20 0,0-20-640,19 20 0,-19-20-1407,-1 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1:21.66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7553 6167 7168,'-20'0'3584,"20"19"-3456,0-19 5248,0 0-5121,20 0 1,0 0 640,-1 0 0,1 20-896,20 0 128,-1 0 512,0 19 128,-20 0 0,21 1 0,-20 19-384,19 0 0,-19 20-128,-20-20 0,19 19-128,-19 1 0,-19 0-384,-1 19 128,1 1-640,-21-1 128,-19 0-1536,0-19 0,0-40-767,20 1 127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1:29.23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932D4F9-3579-4274-983A-98EAF27ED4FB}" emma:medium="tactile" emma:mode="ink">
          <msink:context xmlns:msink="http://schemas.microsoft.com/ink/2010/main" type="writingRegion" rotatedBoundingBox="3251,5261 21359,5710 21057,17888 2949,17439"/>
        </emma:interpretation>
      </emma:emma>
    </inkml:annotationXML>
    <inkml:traceGroup>
      <inkml:annotationXML>
        <emma:emma xmlns:emma="http://www.w3.org/2003/04/emma" version="1.0">
          <emma:interpretation id="{C3C778D6-824B-4CBA-B775-E0D2F025637D}" emma:medium="tactile" emma:mode="ink">
            <msink:context xmlns:msink="http://schemas.microsoft.com/ink/2010/main" type="paragraph" rotatedBoundingBox="3317,5263 13475,5512 13425,7550 3267,7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536800-EE5E-46D9-8865-55D05A929C71}" emma:medium="tactile" emma:mode="ink">
              <msink:context xmlns:msink="http://schemas.microsoft.com/ink/2010/main" type="line" rotatedBoundingBox="3317,5263 13475,5512 13425,7550 3267,7301"/>
            </emma:interpretation>
          </emma:emma>
        </inkml:annotationXML>
        <inkml:traceGroup>
          <inkml:annotationXML>
            <emma:emma xmlns:emma="http://www.w3.org/2003/04/emma" version="1.0">
              <emma:interpretation id="{AD9DA3EA-792B-4520-B745-D6EF0B7A6745}" emma:medium="tactile" emma:mode="ink">
                <msink:context xmlns:msink="http://schemas.microsoft.com/ink/2010/main" type="inkWord" rotatedBoundingBox="3317,5263 13475,5512 13425,7550 3267,7301"/>
              </emma:interpretation>
              <emma:one-of disjunction-type="recognition" id="oneOf0">
                <emma:interpretation id="interp0" emma:lang="en-CA" emma:confidence="0">
                  <emma:literal>S=[ad,c,a.e}</emma:literal>
                </emma:interpretation>
                <emma:interpretation id="interp1" emma:lang="en-CA" emma:confidence="0">
                  <emma:literal>S=(ad,c,a.e}</emma:literal>
                </emma:interpretation>
                <emma:interpretation id="interp2" emma:lang="en-CA" emma:confidence="0">
                  <emma:literal>S=(ad,c,a.e]</emma:literal>
                </emma:interpretation>
                <emma:interpretation id="interp3" emma:lang="en-CA" emma:confidence="0">
                  <emma:literal>S=(ad,k,a.e}</emma:literal>
                </emma:interpretation>
                <emma:interpretation id="interp4" emma:lang="en-CA" emma:confidence="0">
                  <emma:literal>Steadied..}</emma:literal>
                </emma:interpretation>
              </emma:one-of>
            </emma:emma>
          </inkml:annotationXML>
          <inkml:trace contextRef="#ctx0" brushRef="#br0">4577 3820 8832,'-39'-19'4352,"0"-1"-3456,39 0 7679,-20 20-8063,0-20 0,20 20 128,-20-19 0,1 19-896,-1-20 0,1 20 512,-1 0 128,0 20-512,1-1 128,-21 21-384,20-1 128,-19-19-256,20 19 128,-1 1-256,20-1 128,-20 0 128,20 1 0,-20-1 128,40-19 128,-20-1 128,0 21 128,20-20 0,0-1 128,-1 1 0,-19 0 0,20-1-128,-1-19 128,-19 20-128,0 0 0,0 0-128,0-1 128,0-19-128,0 0 0,0 0-128,0 20 128,-19-1-128,19-19 0,-20 20-128,20 0 128,0 0 0,-19-1 0,19 1 0,0-1 128,19 1 0,-19 0 0,0-1 0,20 1 128,-20 0-128,0 19 128,19-19 0,-19 19 0,-19 1-128,19-1 128,0 0-128,-20 1 0,20-1 0,-19 0 0,-1 1-128,0-20 128,0-20-128,20 19 128,-19 1-128,19-1 128,0 1-128,0-20 128,19 20 0,1 0 0,0 0-256,19-1 128,0 1-768,21 19 128,-1-39-1792,-1 0 129,21 0-257,-20-20 0</inkml:trace>
          <inkml:trace contextRef="#ctx0" brushRef="#br0" timeOffset="686">5386 4351 7680,'-20'0'3840,"20"-59"-4864,-19 39 7551,19 20-6271,-20-20 128,-20 20 0,21-19 0,-21 19-640,0 0 128,-18 39 0,18 1 128,20 18-256,1 2 0,-1-21-256,20 20 128,0-20 1,20 20-1,-1-20 128,21-39 128,-1 20 128,0-20 0,-19-20 256,20 20 0,-20-39 256,19 20-1,-19-21 129,0 1 128,-1-1-128,1 21 128,-20-1-128,19 1 0,-19-1-384,20 20 128,-20 0-256,0-20 0,20 20-512,-20 20 128,20 19-768,0 0 0,-1-19-1791,20 19 127</inkml:trace>
          <inkml:trace contextRef="#ctx0" brushRef="#br0" timeOffset="924">5996 4430 9984,'0'0'4992,"0"-20"-5888,0 20 8319,0 0-7295,0 0 0,0 0 0,0 20 128,0-20-512,-19 39 128,-1-19-128,1 0 128,-21 19-768,20-19 0,1 0-1536,-21 19 1,20-19-257,-19-1 0</inkml:trace>
          <inkml:trace contextRef="#ctx0" brushRef="#br0" timeOffset="1258">6488 3859 8832,'-39'0'4352,"19"0"-5120,20 0 8831,0 0-8191,0 0 128,-20 20 0,0-1 0,20 21 0,0 39 0,-19 0-512,19-1 0,0 1-768,-20-1 128,20-18-1407,0-2 127</inkml:trace>
          <inkml:trace contextRef="#ctx0" brushRef="#br0" timeOffset="1486">6488 4391 9728,'19'0'4864,"41"-20"-5632,-41 20 8703,1 0-7807,0 0 128,0 0 0,0 0 128,-20 0-512,19 0 0,1 0 256,-20 20 0,19-20-128,-19 19 0,0 1-256,-19 20 0,-1-21-512,1 1 0,-21 0-1280,-19 19 128,19-39-895,1 19 127</inkml:trace>
          <inkml:trace contextRef="#ctx0" brushRef="#br0" timeOffset="-1201">2511 3229 8320,'0'-19'4096,"-20"-1"-2688,20 0 4095,-19 0-5247,-1 1 0,1 19-128,-21-20 128,0 40-384,-18-20 0,-2 19 256,1 1 0,0 20-256,0-1 128,0 0 0,20 40 0,-21-20-128,41 0 128,-1 0-128,20 0 128,0-20-128,20 21 128,-1-21 0,1 0 0,39 1 0,-20-1 128,21 0 0,-1 0 0,0 1 0,0 0 0,0 18-128,-20-18 128,1-1-128,0 0 128,-21 1-128,1-20 128,-20 19-128,-20-19 128,1 19-128,-21 1 128,0-1-384,-18 20 0,18-39-512,-19 0 128,0-1-896,20 1 1,-1-1-1025,20-19 0</inkml:trace>
          <inkml:trace contextRef="#ctx0" brushRef="#br0" timeOffset="-970">3003 3918 9216,'0'-20'4608,"0"40"-6016,0-20 8703,20 0-7167,-1 0 128,1 19 0,20-19 0,-1 0-384,-20 20 0,20 0-128,1-20 0,-20 0-1024,19 19 128,-19 1-1407,-1-20-1</inkml:trace>
          <inkml:trace contextRef="#ctx0" brushRef="#br0" timeOffset="-767">2904 4332 8448,'0'0'4224,"20"39"-4736,-20-39 7167,20 0-6655,19 0 0,1 0-384,-1-19 0,19 19-640,-18 0 129,19 0-1409,0 19 0</inkml:trace>
          <inkml:trace contextRef="#ctx0" brushRef="#br0" timeOffset="1860">7462 4509 7808,'0'0'3840,"0"0"-3840,0 0 6911,30 0-6783,-30 30 0,0-30 128,0 0 0,0 29-384,0 1 128,0-30-256,0 29 0,-30 30-896,1-29 128,-1-1-1407,1 30 127</inkml:trace>
          <inkml:trace contextRef="#ctx0" brushRef="#br0" timeOffset="2239">8377 3977 8832,'-39'19'4352,"-20"-38"-4992,59 19 7679,-20 0-6911,0 0 0,1 19-128,-1-19 128,1 40-256,-1-1 128,0 0-256,0 21 0,20-21-128,0 1 0,-19 19-128,19 0 0,19 0-128,-19-20 1,20 1-129,0 19 0,19-19-768,-19-1 0,19-20-512,21-19 128</inkml:trace>
          <inkml:trace contextRef="#ctx0" brushRef="#br0" timeOffset="2446">8979 4607 10368,'-29'0'5120,"29"29"-7680,0-29 11135,0 0-8447,-30 30 0,30-1-128,-30 1 128,30-1-768,-29 30 0,-1-29-1408,1 29 0,-1-59-639,-29 0-1</inkml:trace>
          <inkml:trace contextRef="#ctx0" brushRef="#br0" timeOffset="2922">9579 4391 9728,'-39'0'4864,"-1"-20"-6784,40 20 9343,-20 0-7295,-19-19 0,19 19-128,-19 0 128,-1 0-384,1 0 128,20 19-384,-21 1 0,20 19-256,1 0 0,19 21-511,0-2 127,19 21-256,1 0 0,0-20 512,0-39 0,19-1 512,0-19 128,1-39 640,-21-20 128,21-20 512,-1 20 128,1-39 128,-1-1 128,1 1-257,-1 20 129,-20 18-256,1 1 128,0 20-384,-20 19 0,20-19-384,0 19 128,-20 20-384,19 20 0,-19 39-512,20 0 128,-20 20-896,0-1 128,0 1-1792,19-1 1</inkml:trace>
          <inkml:trace contextRef="#ctx0" brushRef="#br0" timeOffset="3137">10248 4647 9472,'0'-20'4736,"0"40"-4992,0-20 7551,0 0-6911,0 0 0,0 0 0,0 0 128,0 19-768,0-19 128,0 20 128,-20 20 0,1-21-1280,-20 20 0,-1 1-1536,1-21 1</inkml:trace>
          <inkml:trace contextRef="#ctx0" brushRef="#br0" timeOffset="3661">10879 4214 6272,'-20'39'3072,"40"-39"-2432,-20 0 3712,20 0-3584,-1 0 0,20 0 511,1 0 129,-1-19-1792,20-21 128,1 21 1024,-2-21 128,-18 1-512,-1 0 0,0-1-256,-19 40 0,-59-39-256,0 19 128,-21 0-128,2 20 0,-2 0-128,1 20 128,0 19-128,20 40 128,-20-20 0,19 0 0,20 20 0,1 0 128,19-21 0,0 2 0,19-1-128,21 0 128,0 0-512,-21-40 128,40 1-768,0-40 1,20 20-1153,0-19 0</inkml:trace>
          <inkml:trace contextRef="#ctx0" brushRef="#br0" timeOffset="4338">11764 3701 8704,'0'-19'4352,"20"-1"-4864,0 20 7679,0-20-6783,-1 20 128,20 0 0,-19 0 128,0 0-896,19 20 128,-19 0 384,0-20 128,-1 19-512,-19 21 128,-19-1-256,-1 0 128,0-19-384,-19 20 128,-1-1-384,1 0 0,20 0 0,-21 1 0,20-1 256,1-19 0,-1-1 257,20 1 127,0 0 639,20-20 1,-1 20 128,-19-20 128,20 19-256,0 1 128,-20 0-256,20-20 0,-20 19-384,0-19 128,19 20-128,-19-20 0,-19 40-128,19-40 0,0 19-128,-20 1 0,20 19-128,-20-20 128,20 21-128,-20-1 128,20-19 256,0 0 0,0 19 256,0-19 0,20 39 0,-20-20 128,20 20 128,-20 0 0,20-19-256,-20-1 0,0 0-256,0 0 128,-20-19-512,0 20 128,-19-21-640,-1 1 128,-19 19-896,0-19 1,-20-20-1025,-19 0 128</inkml:trace>
        </inkml:traceGroup>
      </inkml:traceGroup>
    </inkml:traceGroup>
    <inkml:traceGroup>
      <inkml:annotationXML>
        <emma:emma xmlns:emma="http://www.w3.org/2003/04/emma" version="1.0">
          <emma:interpretation id="{70AEC803-3319-4A8F-9D72-3301A2479465}" emma:medium="tactile" emma:mode="ink">
            <msink:context xmlns:msink="http://schemas.microsoft.com/ink/2010/main" type="paragraph" rotatedBoundingBox="3177,7804 21293,7993 21278,9388 3162,91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8285FF-EA5A-49FA-B277-34BBA2D7BB41}" emma:medium="tactile" emma:mode="ink">
              <msink:context xmlns:msink="http://schemas.microsoft.com/ink/2010/main" type="line" rotatedBoundingBox="3177,7804 21293,7993 21278,9388 3162,9199"/>
            </emma:interpretation>
          </emma:emma>
        </inkml:annotationXML>
        <inkml:traceGroup>
          <inkml:annotationXML>
            <emma:emma xmlns:emma="http://www.w3.org/2003/04/emma" version="1.0">
              <emma:interpretation id="{1E33C97F-5ED1-40BD-940D-9B4D9F528283}" emma:medium="tactile" emma:mode="ink">
                <msink:context xmlns:msink="http://schemas.microsoft.com/ink/2010/main" type="inkWord" rotatedBoundingBox="3177,7830 5677,7856 5665,8961 3165,8935"/>
              </emma:interpretation>
              <emma:one-of disjunction-type="recognition" id="oneOf1">
                <emma:interpretation id="interp5" emma:lang="en-CA" emma:confidence="0">
                  <emma:literal>flan</emma:literal>
                </emma:interpretation>
                <emma:interpretation id="interp6" emma:lang="en-CA" emma:confidence="0">
                  <emma:literal>flan)</emma:literal>
                </emma:interpretation>
                <emma:interpretation id="interp7" emma:lang="en-CA" emma:confidence="0">
                  <emma:literal>fla)</emma:literal>
                </emma:interpretation>
                <emma:interpretation id="interp8" emma:lang="en-CA" emma:confidence="0">
                  <emma:literal>flay</emma:literal>
                </emma:interpretation>
                <emma:interpretation id="interp9" emma:lang="en-CA" emma:confidence="0">
                  <emma:literal>flans</emma:literal>
                </emma:interpretation>
              </emma:one-of>
            </emma:emma>
          </inkml:annotationXML>
          <inkml:trace contextRef="#ctx0" brushRef="#br0" timeOffset="5645">2294 5768 6912,'-20'-19'3456,"-19"-1"-2560,39 0 3456,0 20-4096,-19-20 0,-1 20 127,0-19 1,0 19-512,1 19 0,-1 1 256,-19-20 128,19 40-256,-20 18 0,21 2-128,-1 58 0,1-20-255,-21 0-1,40 21-256,-20-1 0,1-20-128,19 0 0,-20-19-512,20-40 0,0 1-512,20-40 128</inkml:trace>
          <inkml:trace contextRef="#ctx0" brushRef="#br0" timeOffset="5863">1743 6438 7808,'-20'0'3840,"20"0"-5376,0 0 7808,20 0-5761,-1 0 1,21-19 128,0 19 0,18-20-896,2 1 0,38 19 0,-19-20 0,19 20-1663,1 0 127,-1 0-640,0 0 128</inkml:trace>
          <inkml:trace contextRef="#ctx0" brushRef="#br0" timeOffset="6250">3239 5985 6272,'0'-19'3072,"-20"19"-2944,20 0 5632,0 0-5504,0 0 128,-20 0 0,1 19-1,-1 1-638,-19 20 127,-1 19 256,1 19 127,0-18-255,0 18 0,-1 1-255,1-19 127,19-1-512,20 20 0,0-20-896,20-20 128,-1 0-640,41-39 0</inkml:trace>
          <inkml:trace contextRef="#ctx0" brushRef="#br0" timeOffset="6651">3790 6300 8704,'-20'-20'4352,"-20"20"-5376,20-19 8831,1 19-7679,-20 0 0,0 0 0,19 0 0,-20 19-256,1 21 128,0-20-128,-1-1 0,20-19-384,1 39 0,19-19-128,0 20 0,0-1-128,19-19 1,1 0 127,0 0 128,0-1 256,19-19 0,-19-19 256,-1-1 128,1 0 256,0 20 128,19-20 256,-19 0-1,-1 20 1,1-19 0,-20 19-256,19-20 128,21 40-384,-20-20 128,0 19-896,-1 21 128,1-20-1024,-20 19 128,19-19-1279,1-1 127</inkml:trace>
          <inkml:trace contextRef="#ctx0" brushRef="#br0" timeOffset="6892">4066 6183 7680,'0'-20'3840,"0"0"-2944,0 1 6271,0 19-6911,20-20 128,-20 40 256,19-20 0,1 19-768,0 1 128,0 20 384,-1-1 0,1 20-128,-1-19 0,-19-1-512,0 20 128,0 0-640,-19-19 0,-1 19-1024,1 0 128,-21-20-1151,20 0-1</inkml:trace>
          <inkml:trace contextRef="#ctx0" brushRef="#br0" timeOffset="10346">3810 6242 6016,'-20'0'2944,"20"0"-2048,0 0 3072,0 20-3840,0-20 0,0 19 128,0 1 128,0 20-512,0-21 0,0 1-256,0-1 128,0 20-1536,20-19 0</inkml:trace>
        </inkml:traceGroup>
        <inkml:traceGroup>
          <inkml:annotationXML>
            <emma:emma xmlns:emma="http://www.w3.org/2003/04/emma" version="1.0">
              <emma:interpretation id="{6F9900BD-728C-46D5-AA58-C1D48EED1811}" emma:medium="tactile" emma:mode="ink">
                <msink:context xmlns:msink="http://schemas.microsoft.com/ink/2010/main" type="inkWord" rotatedBoundingBox="6024,8620 6298,8623 6296,8891 6021,8888"/>
              </emma:interpretation>
              <emma:one-of disjunction-type="recognition" id="oneOf2">
                <emma:interpretation id="interp10" emma:lang="en-CA" emma:confidence="1">
                  <emma:literal>=</emma:literal>
                </emma:interpretation>
                <emma:interpretation id="interp11" emma:lang="en-CA" emma:confidence="0">
                  <emma:literal>I</emma:literal>
                </emma:interpretation>
                <emma:interpretation id="interp12" emma:lang="en-CA" emma:confidence="0">
                  <emma:literal>E</emma:literal>
                </emma:interpretation>
                <emma:interpretation id="interp13" emma:lang="en-CA" emma:confidence="0">
                  <emma:literal>:</emma:literal>
                </emma:interpretation>
                <emma:interpretation id="interp14" emma:lang="en-CA" emma:confidence="0">
                  <emma:literal>to</emma:literal>
                </emma:interpretation>
              </emma:one-of>
            </emma:emma>
          </inkml:annotationXML>
          <inkml:trace contextRef="#ctx0" brushRef="#br0" timeOffset="7100">4578 6458 7552,'19'0'3712,"1"20"-2816,0-20 6143,-20 0-6655,20 0 0,0-20 0,19 20 128,-20 0-896,1 0 128,20 0-384,-21 0 0,1 0-1919,-1 0-1</inkml:trace>
          <inkml:trace contextRef="#ctx0" brushRef="#br0" timeOffset="7265">4617 6694 8448,'0'30'4224,"0"-30"-5120,30 0 6399,-1 0-6143,1 0 1,-1 0-3585,30 0 0</inkml:trace>
        </inkml:traceGroup>
        <inkml:traceGroup>
          <inkml:annotationXML>
            <emma:emma xmlns:emma="http://www.w3.org/2003/04/emma" version="1.0">
              <emma:interpretation id="{FC8D53E1-7EBA-4D2E-A406-64313F53EA1C}" emma:medium="tactile" emma:mode="ink">
                <msink:context xmlns:msink="http://schemas.microsoft.com/ink/2010/main" type="inkWord" rotatedBoundingBox="6483,8104 7185,8112 7176,9021 6473,9013"/>
              </emma:interpretation>
              <emma:one-of disjunction-type="recognition" id="oneOf3">
                <emma:interpretation id="interp15" emma:lang="en-CA" emma:confidence="1">
                  <emma:literal>f</emma:literal>
                </emma:interpretation>
                <emma:interpretation id="interp16" emma:lang="en-CA" emma:confidence="0">
                  <emma:literal>t</emma:literal>
                </emma:interpretation>
                <emma:interpretation id="interp17" emma:lang="en-CA" emma:confidence="0">
                  <emma:literal>(</emma:literal>
                </emma:interpretation>
                <emma:interpretation id="interp18" emma:lang="en-CA" emma:confidence="0">
                  <emma:literal>+</emma:literal>
                </emma:interpretation>
                <emma:interpretation id="interp19" emma:lang="en-CA" emma:confidence="0">
                  <emma:literal>/</emma:literal>
                </emma:interpretation>
              </emma:one-of>
            </emma:emma>
          </inkml:annotationXML>
          <inkml:trace contextRef="#ctx0" brushRef="#br0" timeOffset="10935">5739 6025 7424,'-19'0'3712,"-1"-20"-3712,20 20 6143,-19-20-5631,19 1 128,-20 19 128,0 0 0,20-20-1152,-39 20 128,19 20 640,1-20 0,-21 39-256,1 20 0,19 0-256,-19 20 0,19 20-384,0-1 128,-19-19-384,39 19 128,-20-19-384,20 0 129,0-39-641,0-1 0,0-20-512,20 1 0</inkml:trace>
          <inkml:trace contextRef="#ctx0" brushRef="#br0" timeOffset="11140">5090 6518 6144,'-39'19'3072,"19"-19"-3456,20 0 5376,0 0-4736,0 0 128,20-19 384,-1 19 0,1 0-1024,39 0 128,-20-20 384,21 20 128,19 0-1024,-20 0 0,20 0-1408,-1 0 0</inkml:trace>
        </inkml:traceGroup>
        <inkml:traceGroup>
          <inkml:annotationXML>
            <emma:emma xmlns:emma="http://www.w3.org/2003/04/emma" version="1.0">
              <emma:interpretation id="{A275C811-E71F-4A71-B5C6-BD7394FBC109}" emma:medium="tactile" emma:mode="ink">
                <msink:context xmlns:msink="http://schemas.microsoft.com/ink/2010/main" type="inkWord" rotatedBoundingBox="7446,8108 8882,8123 8872,9078 7436,9063"/>
              </emma:interpretation>
              <emma:one-of disjunction-type="recognition" id="oneOf4">
                <emma:interpretation id="interp20" emma:lang="en-CA" emma:confidence="0">
                  <emma:literal>(h)</emma:literal>
                </emma:interpretation>
                <emma:interpretation id="interp21" emma:lang="en-CA" emma:confidence="0">
                  <emma:literal>(Is)</emma:literal>
                </emma:interpretation>
                <emma:interpretation id="interp22" emma:lang="en-CA" emma:confidence="0">
                  <emma:literal>(b)</emma:literal>
                </emma:interpretation>
                <emma:interpretation id="interp23" emma:lang="en-CA" emma:confidence="0">
                  <emma:literal>(k)</emma:literal>
                </emma:interpretation>
                <emma:interpretation id="interp24" emma:lang="en-CA" emma:confidence="0">
                  <emma:literal>(n)</emma:literal>
                </emma:interpretation>
              </emma:one-of>
            </emma:emma>
          </inkml:annotationXML>
          <inkml:trace contextRef="#ctx0" brushRef="#br0" timeOffset="11494">6390 6005 7808,'-58'-20'3840,"-2"-19"-4096,60 39 6527,-20 0-5887,1 0 128,-1 0-128,0 0 128,0 20-768,1-1 0,-1 21 512,1-1 0,-21 20-256,20 20 0,0-20 0,1 20 0,-1 0-128,20-20 0,0 0-256,20 20 128,-20-20-384,19 0 128,1-19-511,20-1 127,-1-20-768,0-19 128,1 0-512,-1-19 0</inkml:trace>
          <inkml:trace contextRef="#ctx0" brushRef="#br0" timeOffset="11719">6704 6104 7296,'-39'-40'3584,"39"21"-3712,0 19 6911,0 0-6399,-20-20 128,20 40 0,0-20 0,-20 39-768,20 20 0,0 0 512,-20 0 0,20 20-384,-20 0 0,20-1-640,0 1 128,0-1-895,-19-18 127,19-1-1024,0-20 0</inkml:trace>
          <inkml:trace contextRef="#ctx0" brushRef="#br0" timeOffset="11967">6646 6695 4864,'20'-40'2432,"-1"1"-1152,-19 20 3456,20-1-3968,-20 20 0,0-40 512,20 40 127,-20-19-1791,20-1 128,-20 20 1024,19 0 0,21 0-384,-20 20 128,-1-20-384,1 19 128,-1 21-256,-19-20 128,20-1-128,-20 1 0,0 19-384,0-19 128,-20 19-640,20-19 128,-19 40-1407,-20-41 127,19 20-384,-20-19 0</inkml:trace>
          <inkml:trace contextRef="#ctx0" brushRef="#br0" timeOffset="12448">7275 6006 7680,'-20'-20'3840,"20"20"-5376,20 0 7680,-20 20-5761,20-20 1,-1 0 384,-19 19 0,20 1-896,20 39 0,-40-20 640,19 1 0,1 39-256,-20-40 0,19 20-256,-19 0 0,-19 0-512,19 0 0,-20 20-384,1 0 0,-21 0-767,1-20-1,-1-20-640,1 0 0</inkml:trace>
        </inkml:traceGroup>
        <inkml:traceGroup>
          <inkml:annotationXML>
            <emma:emma xmlns:emma="http://www.w3.org/2003/04/emma" version="1.0">
              <emma:interpretation id="{C0CFDFB7-D8F4-4EFF-90A4-06D81100967F}" emma:medium="tactile" emma:mode="ink">
                <msink:context xmlns:msink="http://schemas.microsoft.com/ink/2010/main" type="inkWord" rotatedBoundingBox="9216,8599 9529,8603 9525,8901 9213,8897"/>
              </emma:interpretation>
              <emma:one-of disjunction-type="recognition" id="oneOf5">
                <emma:interpretation id="interp25" emma:lang="en-CA" emma:confidence="1">
                  <emma:literal>=</emma:literal>
                </emma:interpretation>
                <emma:interpretation id="interp26" emma:lang="en-CA" emma:confidence="0">
                  <emma:literal>F</emma:literal>
                </emma:interpretation>
                <emma:interpretation id="interp27" emma:lang="en-CA" emma:confidence="0">
                  <emma:literal>to</emma:literal>
                </emma:interpretation>
                <emma:interpretation id="interp28" emma:lang="en-CA" emma:confidence="0">
                  <emma:literal>FU</emma:literal>
                </emma:interpretation>
                <emma:interpretation id="interp29" emma:lang="en-CA" emma:confidence="0">
                  <emma:literal>Fu</emma:literal>
                </emma:interpretation>
              </emma:one-of>
            </emma:emma>
          </inkml:annotationXML>
          <inkml:trace contextRef="#ctx0" brushRef="#br0" timeOffset="12866">7787 6674 8064,'-19'40'3968,"19"-21"-5248,0-19 7167,39 0-6398,-19 0 127,19-19-1536,21 19 0,-21-20 1024,20 20 0</inkml:trace>
          <inkml:trace contextRef="#ctx0" brushRef="#br0" timeOffset="12664">7808 6477 8704,'-20'0'4352,"20"-19"-6016,0 19 8575,0 0-7039,20 0 0,-1 0 0,1 0 128,20 0-256,-1 0 128,0 0-1279,1 0 127,-1 0-1024,0-20 128</inkml:trace>
        </inkml:traceGroup>
        <inkml:traceGroup>
          <inkml:annotationXML>
            <emma:emma xmlns:emma="http://www.w3.org/2003/04/emma" version="1.0">
              <emma:interpretation id="{2B0BB95A-FCB9-4FC1-A80E-B7F1EA5A023B}" emma:medium="tactile" emma:mode="ink">
                <msink:context xmlns:msink="http://schemas.microsoft.com/ink/2010/main" type="inkWord" rotatedBoundingBox="9793,8044 10632,8053 10619,9277 9780,9268"/>
              </emma:interpretation>
              <emma:one-of disjunction-type="recognition" id="oneOf6">
                <emma:interpretation id="interp30" emma:lang="en-CA" emma:confidence="1">
                  <emma:literal>f</emma:literal>
                </emma:interpretation>
                <emma:interpretation id="interp31" emma:lang="en-CA" emma:confidence="0">
                  <emma:literal>t</emma:literal>
                </emma:interpretation>
                <emma:interpretation id="interp32" emma:lang="en-CA" emma:confidence="0">
                  <emma:literal>+</emma:literal>
                </emma:interpretation>
                <emma:interpretation id="interp33" emma:lang="en-CA" emma:confidence="0">
                  <emma:literal>x</emma:literal>
                </emma:interpretation>
                <emma:interpretation id="interp34" emma:lang="en-CA" emma:confidence="0">
                  <emma:literal>(</emma:literal>
                </emma:interpretation>
              </emma:one-of>
            </emma:emma>
          </inkml:annotationXML>
          <inkml:trace contextRef="#ctx0" brushRef="#br0" timeOffset="18250">9185 6006 7936,'-39'-40'3968,"19"1"-3072,1 39 3967,19-20-4351,-20 20 0,0-20 128,0 20 0,20 0-896,-39 40 0,20-21 640,-1 1 0,-20 39-384,1 19 128,20 1-256,-41 20 0,21-1 0,0 20 0,-1 0-128,1 0 0,19-19-256,20-21 0,0-19-384,0-19 128,0-1-1407,20 0 127,-20-19-256,19-20 0</inkml:trace>
          <inkml:trace contextRef="#ctx0" brushRef="#br0" timeOffset="18469">8378 6654 7680,'-39'20'3840,"39"-20"-5760,0 0 7936,20 0-5760,-1 0 128,21 0-1,19 0 1,20 0-768,-1 0 1,1 0-769,20-20 128,-1 20-1024,0-19 0</inkml:trace>
        </inkml:traceGroup>
        <inkml:traceGroup>
          <inkml:annotationXML>
            <emma:emma xmlns:emma="http://www.w3.org/2003/04/emma" version="1.0">
              <emma:interpretation id="{65EF9097-5407-450C-8D04-E49597BCDCEF}" emma:medium="tactile" emma:mode="ink">
                <msink:context xmlns:msink="http://schemas.microsoft.com/ink/2010/main" type="inkWord" rotatedBoundingBox="10715,8179 12016,8192 12005,9255 10704,9242"/>
              </emma:interpretation>
              <emma:one-of disjunction-type="recognition" id="oneOf7">
                <emma:interpretation id="interp35" emma:lang="en-CA" emma:confidence="1">
                  <emma:literal>(c)</emma:literal>
                </emma:interpretation>
                <emma:interpretation id="interp36" emma:lang="en-CA" emma:confidence="0">
                  <emma:literal>(C)</emma:literal>
                </emma:interpretation>
                <emma:interpretation id="interp37" emma:lang="en-CA" emma:confidence="0">
                  <emma:literal>(o)</emma:literal>
                </emma:interpretation>
                <emma:interpretation id="interp38" emma:lang="en-CA" emma:confidence="0">
                  <emma:literal>(a)</emma:literal>
                </emma:interpretation>
                <emma:interpretation id="interp39" emma:lang="en-CA" emma:confidence="0">
                  <emma:literal>(e)</emma:literal>
                </emma:interpretation>
              </emma:one-of>
            </emma:emma>
          </inkml:annotationXML>
          <inkml:trace contextRef="#ctx0" brushRef="#br0" timeOffset="18903">9598 6025 9984,'-78'0'4992,"58"20"-6912,0-20 9727,1 0-7807,-1 19 128,0 21-128,1 19 0,-1 0-128,1 0 128,-21 0 0,20 20 0,1 0-384,-1 0 128,20 19-384,0 1 128,20-20-384,-1-21 0,21 2-255,-20-41 127,19 20-640,20-19 0,-20-40-384,40 1 128</inkml:trace>
          <inkml:trace contextRef="#ctx0" brushRef="#br0" timeOffset="19063">10111 6398 8320,'-39'-19'4096,"20"19"-4096,19 0 8319,0 0-8063,-21 0 0,-18 0 128,0 19 0,19 1-512,-20-20 0,21 20 256,-21 19 0,20 1-256,20-1 0,-19 1-256,19 18 0,0 2-384,19-1 128,1 0-384,0-20 128,19 0-383,1-19-1,-1-20-1152,1-20 128</inkml:trace>
          <inkml:trace contextRef="#ctx0" brushRef="#br0" timeOffset="19428">10288 6025 8576,'0'20'4224,"0"-1"-4096,0-19 7679,20 20-7423,-20 0 0,19 0 512,1 19 0,19 0-1152,-19 21 128,0-21 640,19 20 0,-20 0-256,20 0 128,-19 0-512,0 40 0,-20-21-256,-20 21 0,0-20-512,1-40 0,-40 20-1792,20-20 1,-1 1-257,-18-21 128</inkml:trace>
        </inkml:traceGroup>
        <inkml:traceGroup>
          <inkml:annotationXML>
            <emma:emma xmlns:emma="http://www.w3.org/2003/04/emma" version="1.0">
              <emma:interpretation id="{8388C367-803B-439E-9E58-3D1134D1539A}" emma:medium="tactile" emma:mode="ink">
                <msink:context xmlns:msink="http://schemas.microsoft.com/ink/2010/main" type="inkWord" rotatedBoundingBox="12524,8607 12858,8610 12855,8865 12521,8861"/>
              </emma:interpretation>
              <emma:one-of disjunction-type="recognition" id="oneOf8">
                <emma:interpretation id="interp40" emma:lang="en-CA" emma:confidence="0">
                  <emma:literal>=</emma:literal>
                </emma:interpretation>
                <emma:interpretation id="interp41" emma:lang="en-CA" emma:confidence="0">
                  <emma:literal>I</emma:literal>
                </emma:interpretation>
                <emma:interpretation id="interp42" emma:lang="en-CA" emma:confidence="0">
                  <emma:literal>,</emma:literal>
                </emma:interpretation>
                <emma:interpretation id="interp43" emma:lang="en-CA" emma:confidence="0">
                  <emma:literal>¢</emma:literal>
                </emma:interpretation>
                <emma:interpretation id="interp44" emma:lang="en-CA" emma:confidence="0">
                  <emma:literal>€</emma:literal>
                </emma:interpretation>
              </emma:one-of>
            </emma:emma>
          </inkml:annotationXML>
          <inkml:trace contextRef="#ctx0" brushRef="#br0" timeOffset="22791">11117 6483 7808,'-39'0'3840,"39"0"-2048,0 0 3839,0 0-5375,19-19 0,-19 19 0,0 0 128,20 0-512,0-20 0,19 20 256,0 0 0,1 0-640,-1 20 128,1-20-896,-21 0 0,20 19-1279,-19-19 127</inkml:trace>
          <inkml:trace contextRef="#ctx0" brushRef="#br0" timeOffset="22981">11098 6601 8192,'0'0'4096,"0"0"-5248,0 19 6911,20-19-5631,-1 40 0,1-20 0,20-20 0,-1 0-640,20 19 1,0-19-1537,-20 0 0</inkml:trace>
        </inkml:traceGroup>
        <inkml:traceGroup>
          <inkml:annotationXML>
            <emma:emma xmlns:emma="http://www.w3.org/2003/04/emma" version="1.0">
              <emma:interpretation id="{85FE762C-1D95-4C40-85F1-09B84C1AF400}" emma:medium="tactile" emma:mode="ink">
                <msink:context xmlns:msink="http://schemas.microsoft.com/ink/2010/main" type="inkWord" rotatedBoundingBox="13360,7910 15882,7937 15868,9300 13345,9274"/>
              </emma:interpretation>
              <emma:one-of disjunction-type="recognition" id="oneOf9">
                <emma:interpretation id="interp45" emma:lang="en-CA" emma:confidence="0">
                  <emma:literal>fld)</emma:literal>
                </emma:interpretation>
                <emma:interpretation id="interp46" emma:lang="en-CA" emma:confidence="0">
                  <emma:literal>fed)</emma:literal>
                </emma:interpretation>
                <emma:interpretation id="interp47" emma:lang="en-CA" emma:confidence="0">
                  <emma:literal>fid)</emma:literal>
                </emma:interpretation>
                <emma:interpretation id="interp48" emma:lang="en-CA" emma:confidence="0">
                  <emma:literal>fad)</emma:literal>
                </emma:interpretation>
                <emma:interpretation id="interp49" emma:lang="en-CA" emma:confidence="0">
                  <emma:literal>fed</emma:literal>
                </emma:interpretation>
              </emma:one-of>
            </emma:emma>
          </inkml:annotationXML>
          <inkml:trace contextRef="#ctx0" brushRef="#br0" timeOffset="23704">11965 6522 7296,'-39'0'3584,"19"0"-3840,20 0 6527,0 0-5887,20 0 0,-1 0 128,21-20 0,19 20-768,0 0 128,0-20-128,20 1 0,19 38-1791,1-19 127,-1-19-384,0 19 0</inkml:trace>
          <inkml:trace contextRef="#ctx0" brushRef="#br0" timeOffset="23466">12791 5813 8704,'-19'-20'4352,"-20"0"-4608,19 20 7039,0-19-6655,0 19 128,-19 19 128,19-19 0,-19 20-512,0 20 0,-1-1 256,1 40 0,20-1-128,-21 1 0,20 0-256,0 19 128,1 1-512,-1-40 128,20 20-384,0 0 128,0-1-895,0-38-1,20-1-768,-20 0 128</inkml:trace>
          <inkml:trace contextRef="#ctx0" brushRef="#br0" timeOffset="24038">13264 5971 8320,'-39'0'4096,"19"19"-5632,20-19 8191,-19 0-6399,-1 20 128,20-20 0,-40 40 128,21 18-768,-1 21 128,1-19 384,-21-1 0,20 20-256,1-20 0,19 20-384,-20 0 0,20-1-384,0 1 0,0-19-511,20-41-1,19 1-1152,1-1 128</inkml:trace>
          <inkml:trace contextRef="#ctx0" brushRef="#br0" timeOffset="24558">13697 6463 7680,'-20'0'3840,"0"0"-4096,0 0 6783,20 0-6143,-39 0 0,20 0 128,-1 0 0,-19 0-768,19-20 128,-20 20 256,1 20 128,0-1-512,19 1 0,0 19-256,1 1 0,19-1-384,0 0 129,19 21-257,21-21 128,-20 0 128,19-19 0,-20-20 256,21-20 128,-20 1 256,19-21 0,0-19 384,-19 20 128,19-40 128,-19 0 0,0 0 0,-1 1 128,1 19 128,-20-20 128,19 40-1,-19-1 129,0 1-128,-19 0 0,19 19-256,0 0 128,0 1-384,0 19 0,0 0-256,0 19 0,0 1-256,0 0 128,19 39-384,-19 20 128,0-20-512,0 20 128,20-21-768,-20 21 0,0-20-1279,20 0-1</inkml:trace>
          <inkml:trace contextRef="#ctx0" brushRef="#br0" timeOffset="25226">14229 6070 7424,'0'0'3712,"20"59"-3968,0-19 5760,0-21-5249,-1 40 129,1-19 128,0-1 128,-1 0-768,1 21 0,-1-21 384,-19 20 128,20 0-256,-20 20 0,0 19-384,-20-19 0,20-20-512,-39 0 128,0 0-1663,0-19 127,-1-1-128,-19 0 0</inkml:trace>
        </inkml:traceGroup>
        <inkml:traceGroup>
          <inkml:annotationXML>
            <emma:emma xmlns:emma="http://www.w3.org/2003/04/emma" version="1.0">
              <emma:interpretation id="{0C98BCF4-5C0D-4B7A-A603-1BAF2A9543A4}" emma:medium="tactile" emma:mode="ink">
                <msink:context xmlns:msink="http://schemas.microsoft.com/ink/2010/main" type="inkWord" rotatedBoundingBox="15854,8764 16287,8768 16284,9026 15852,9022"/>
              </emma:interpretation>
              <emma:one-of disjunction-type="recognition" id="oneOf10">
                <emma:interpretation id="interp50" emma:lang="en-CA" emma:confidence="1">
                  <emma:literal>=</emma:literal>
                </emma:interpretation>
                <emma:interpretation id="interp51" emma:lang="en-CA" emma:confidence="0">
                  <emma:literal>I</emma:literal>
                </emma:interpretation>
                <emma:interpretation id="interp52" emma:lang="en-CA" emma:confidence="0">
                  <emma:literal>•</emma:literal>
                </emma:interpretation>
                <emma:interpretation id="interp53" emma:lang="en-CA" emma:confidence="0">
                  <emma:literal>•A</emma:literal>
                </emma:interpretation>
                <emma:interpretation id="interp54" emma:lang="en-CA" emma:confidence="0">
                  <emma:literal>•I</emma:literal>
                </emma:interpretation>
              </emma:one-of>
            </emma:emma>
          </inkml:annotationXML>
          <inkml:trace contextRef="#ctx0" brushRef="#br0" timeOffset="26043">14406 6857 9216,'0'0'4608,"20"0"-5888,-20 0 8063,39 0-6911,-19 0 128,19 0-1024,0-20 128,41 20-639,-22 0-1,21 0-896,-20-19 128</inkml:trace>
          <inkml:trace contextRef="#ctx0" brushRef="#br0" timeOffset="25625">14523 6601 7936,'-19'0'3968,"38"0"-4736,-19 0 8191,20 0-6911,0 0 0,0 0 0,-1 19 128,21-19-896,-20 20 0,19-20 128,0 0 128,-18 0-1280,18 0 0,-20-20-1407,-19 20 127</inkml:trace>
        </inkml:traceGroup>
        <inkml:traceGroup>
          <inkml:annotationXML>
            <emma:emma xmlns:emma="http://www.w3.org/2003/04/emma" version="1.0">
              <emma:interpretation id="{2C9587A5-58E8-43D4-8C16-7EA2F9CE10D8}" emma:medium="tactile" emma:mode="ink">
                <msink:context xmlns:msink="http://schemas.microsoft.com/ink/2010/main" type="inkWord" rotatedBoundingBox="16509,8096 18672,8119 18660,9232 16497,9209"/>
              </emma:interpretation>
              <emma:one-of disjunction-type="recognition" id="oneOf11">
                <emma:interpretation id="interp55" emma:lang="en-CA" emma:confidence="0">
                  <emma:literal>the)</emma:literal>
                </emma:interpretation>
                <emma:interpretation id="interp56" emma:lang="en-CA" emma:confidence="0">
                  <emma:literal>fee)</emma:literal>
                </emma:interpretation>
                <emma:interpretation id="interp57" emma:lang="en-CA" emma:confidence="0">
                  <emma:literal>tie)</emma:literal>
                </emma:interpretation>
                <emma:interpretation id="interp58" emma:lang="en-CA" emma:confidence="0">
                  <emma:literal>he)</emma:literal>
                </emma:interpretation>
                <emma:interpretation id="interp59" emma:lang="en-CA" emma:confidence="0">
                  <emma:literal>tee)</emma:literal>
                </emma:interpretation>
              </emma:one-of>
            </emma:emma>
          </inkml:annotationXML>
          <inkml:trace contextRef="#ctx0" brushRef="#br0" timeOffset="26200">15745 6207 7424,'0'-39'3712,"0"-20"-3968,0 59 6911,0-20-5887,0 0 0,0 1 256,0 19 128,0 0-1536,-19 0 128,19-20 896,-20 20 0,1 20-384,-21-1 0,20 21-256,-19 19 0,0-20-128,-1 21 128,1 18-256,0-19 128,-1 20-256,20 0 0,1-1-256,-1 20 128,20-38-256,0-1 128,0 0-512,0-20 1,20 0-1281,-1-19 0</inkml:trace>
          <inkml:trace contextRef="#ctx0" brushRef="#br0" timeOffset="26419">15075 6582 7680,'-19'20'3840,"19"-20"-4096,0 0 6143,0 0-5375,19 0 128,1 19 0,0-19 0,19 0-896,20 0 0,20 0-256,20 0 0,-40 0-1919,39-19 127</inkml:trace>
          <inkml:trace contextRef="#ctx0" brushRef="#br0" timeOffset="26779">16238 6070 8064,'0'0'3968,"-20"0"-3200,20 0 6015,0 0-6527,0 0 0,-19 20 0,-1 19 128,1 1-512,-21 19 0,1-20 256,19 1 0,-40 58-128,21-20 128,0 21-256,-1 19 0,21-20-384,-1-38 128,20-2-512,20 2 128,19-21-640,-19 0 129,39-39-1281,1-20 128</inkml:trace>
          <inkml:trace contextRef="#ctx0" brushRef="#br0" timeOffset="27221">16433 6483 5888,'0'-20'2944,"0"20"-2304,20 0 4352,-20 20-4480,20-20 128,0 0 383,-1 0 129,1 0-1408,20 0 128,-1-20 768,0 20 0,-19-20-256,20 1 0,-1-20-384,-20-1 128,1 1-256,-20 0 0,0 19-256,0-20 0,-20 20 0,1 1 0,-20 19 0,-21 19 128,21 1-128,-40 40 128,20-21 129,-20 0-1,20 20 128,0 0 0,0 1 0,39-2 0,0 1 0,1 0 0,38 0 0,1-19 0,20-1 0,18 0 0,2-19-384,-1-20 128,20 0-1152,0-20 0,-20-19-640,20 0 128</inkml:trace>
          <inkml:trace contextRef="#ctx0" brushRef="#br0" timeOffset="27524">17005 5952 9728,'19'0'4864,"1"20"-6400,-20-20 9855,19 19-7935,-19 1 128,20 0 128,0 39 128,19-20-1024,-19 20 128,0 0 512,-1-19 0,1 19-384,-20-20 0,0 1-384,0 18 0,-20 1-512,1 20 0,-40 0-896,-1 19 0,2-19-1151,-21-20 127</inkml:trace>
        </inkml:traceGroup>
        <inkml:traceGroup>
          <inkml:annotationXML>
            <emma:emma xmlns:emma="http://www.w3.org/2003/04/emma" version="1.0">
              <emma:interpretation id="{5158CB99-04AF-4722-96BA-E6607F7DD10F}" emma:medium="tactile" emma:mode="ink">
                <msink:context xmlns:msink="http://schemas.microsoft.com/ink/2010/main" type="inkWord" rotatedBoundingBox="18866,8506 19456,8512 19453,8810 18863,8804"/>
              </emma:interpretation>
              <emma:one-of disjunction-type="recognition" id="oneOf12">
                <emma:interpretation id="interp60" emma:lang="en-CA" emma:confidence="1">
                  <emma:literal>=</emma:literal>
                </emma:interpretation>
                <emma:interpretation id="interp61" emma:lang="en-CA" emma:confidence="0">
                  <emma:literal>c</emma:literal>
                </emma:interpretation>
                <emma:interpretation id="interp62" emma:lang="en-CA" emma:confidence="0">
                  <emma:literal>+</emma:literal>
                </emma:interpretation>
                <emma:interpretation id="interp63" emma:lang="en-CA" emma:confidence="0">
                  <emma:literal>:</emma:literal>
                </emma:interpretation>
                <emma:interpretation id="interp64" emma:lang="en-CA" emma:confidence="0">
                  <emma:literal>t</emma:literal>
                </emma:interpretation>
              </emma:one-of>
            </emma:emma>
          </inkml:annotationXML>
          <inkml:trace contextRef="#ctx0" brushRef="#br0" timeOffset="28035">17674 6345 8704,'0'0'4352,"19"0"-4736,1 0 7679,-20 0-7039,20 0 0,20 0 0,-21 0 0,20 19-640,-19-19 128,20 0-512,-1 0 0,-20 0-1919,1 20 127</inkml:trace>
          <inkml:trace contextRef="#ctx0" brushRef="#br0" timeOffset="28117">17437 6581 9728,'-19'39'4864,"38"-39"-5632,-19 0 8191,20 0-7295,0 20 128,20-20-128,18 0 128,-18 0-768,38-20 128,1 20-896,0-19 0,0-1-1407,-1 1-1</inkml:trace>
        </inkml:traceGroup>
        <inkml:traceGroup>
          <inkml:annotationXML>
            <emma:emma xmlns:emma="http://www.w3.org/2003/04/emma" version="1.0">
              <emma:interpretation id="{55C31E0A-3351-40EA-AB63-F316F83BEAE2}" emma:medium="tactile" emma:mode="ink">
                <msink:context xmlns:msink="http://schemas.microsoft.com/ink/2010/main" type="inkWord" rotatedBoundingBox="19934,8125 21291,8139 21280,9259 19922,9245"/>
              </emma:interpretation>
              <emma:one-of disjunction-type="recognition" id="oneOf13">
                <emma:interpretation id="interp65" emma:lang="en-CA" emma:confidence="1">
                  <emma:literal>0.2</emma:literal>
                </emma:interpretation>
                <emma:interpretation id="interp66" emma:lang="en-CA" emma:confidence="0">
                  <emma:literal>02</emma:literal>
                </emma:interpretation>
                <emma:interpretation id="interp67" emma:lang="en-CA" emma:confidence="0">
                  <emma:literal>022</emma:literal>
                </emma:interpretation>
                <emma:interpretation id="interp68" emma:lang="en-CA" emma:confidence="0">
                  <emma:literal>or</emma:literal>
                </emma:interpretation>
                <emma:interpretation id="interp69" emma:lang="en-CA" emma:confidence="0">
                  <emma:literal>old</emma:literal>
                </emma:interpretation>
              </emma:one-of>
            </emma:emma>
          </inkml:annotationXML>
          <inkml:trace contextRef="#ctx0" brushRef="#br0" timeOffset="28536">18895 6307 7936,'0'0'3968,"-19"-20"-3328,19 0 6143,-20 20-6271,20 0 0,-20-20 384,20 1 0,-20 19-1280,-19-20 128,19 20 640,-19 20 0,0-1-384,-1 21 128,1-1-384,0-19 0,19 39-128,0-20 0,0 20-256,20-19 128,-19 19 0,38-20 0,-19 1 0,20-1 128,20 0 256,-1-39 0,0-20 384,1 20 128,19-39 0,-20 0 0,0-1 128,1 1 0,-1-20-256,-19 19 0,-1 1-768,-19-20 0,0 20-2048,0 19 1</inkml:trace>
          <inkml:trace contextRef="#ctx0" brushRef="#br0" timeOffset="28776">19230 6799 9472,'-89'-30'4736,"60"30"-5632,29 0 7423,0 0-7167,0 0 128,0 0-896,29 0 1,-29 0 255,30 0 128,-30 0-1408,30-30 0</inkml:trace>
          <inkml:trace contextRef="#ctx0" brushRef="#br0" timeOffset="29216">19485 5971 11136,'0'0'5503,"20"39"-8062,0-39 11774,0 20-8831,-1 0 0,21 19 128,-1 0 0,0 20-768,1 0 128,0-19 384,-21-20 0,1 19-256,-1-20 128,1 21-384,-20-1 0,0 0-256,0 1 0,-20 0-256,1-1 128,-20 1-128,-21-1 128,1 0 128,0 1 0,0-20 128,0-1 128,20 20 384,-1-19 0,0 0 0,21 0 128,19-1 0,0 1 128,0-1 128,19 21 0,1-40-128,20 20 0,-1-1-128,40 21 0,-20-40-768,20 19 128,0-19-2560,-1 0 129</inkml:trace>
        </inkml:traceGroup>
      </inkml:traceGroup>
    </inkml:traceGroup>
    <inkml:traceGroup>
      <inkml:annotationXML>
        <emma:emma xmlns:emma="http://www.w3.org/2003/04/emma" version="1.0">
          <emma:interpretation id="{641126B6-B4BD-4285-B138-16BB45C7756F}" emma:medium="tactile" emma:mode="ink">
            <msink:context xmlns:msink="http://schemas.microsoft.com/ink/2010/main" type="paragraph" rotatedBoundingBox="3531,10090 12254,11293 12032,12902 3309,11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1D7ABF-1EDA-40B0-92E5-463BEA88E285}" emma:medium="tactile" emma:mode="ink">
              <msink:context xmlns:msink="http://schemas.microsoft.com/ink/2010/main" type="line" rotatedBoundingBox="3531,10090 12254,11293 12032,12902 3309,11699"/>
            </emma:interpretation>
          </emma:emma>
        </inkml:annotationXML>
        <inkml:traceGroup>
          <inkml:annotationXML>
            <emma:emma xmlns:emma="http://www.w3.org/2003/04/emma" version="1.0">
              <emma:interpretation id="{F6B087EF-CE67-4622-B5E5-36E63D647FD8}" emma:medium="tactile" emma:mode="ink">
                <msink:context xmlns:msink="http://schemas.microsoft.com/ink/2010/main" type="inkWord" rotatedBoundingBox="3523,10145 5095,10362 4926,11587 3354,11371"/>
              </emma:interpretation>
              <emma:one-of disjunction-type="recognition" id="oneOf14">
                <emma:interpretation id="interp70" emma:lang="en-CA" emma:confidence="0">
                  <emma:literal>s:</emma:literal>
                </emma:interpretation>
                <emma:interpretation id="interp71" emma:lang="en-CA" emma:confidence="0">
                  <emma:literal>5:</emma:literal>
                </emma:interpretation>
                <emma:interpretation id="interp72" emma:lang="en-CA" emma:confidence="0">
                  <emma:literal>S:</emma:literal>
                </emma:interpretation>
                <emma:interpretation id="interp73" emma:lang="en-CA" emma:confidence="0">
                  <emma:literal>s:'</emma:literal>
                </emma:interpretation>
                <emma:interpretation id="interp74" emma:lang="en-CA" emma:confidence="0">
                  <emma:literal>5:'</emma:literal>
                </emma:interpretation>
              </emma:one-of>
            </emma:emma>
          </inkml:annotationXML>
          <inkml:trace contextRef="#ctx0" brushRef="#br0" timeOffset="31890">3044 8156 9984,'0'-20'4992,"20"1"-6400,-20 19 9727,0 0-8319,0 19 128,0-19-128,0-19 128,0 38-384,-20 21 128,-19 0-512,20 18 0,-20 1-896,19-19 0,-20-1-1279,21 20 127</inkml:trace>
          <inkml:trace contextRef="#ctx0" brushRef="#br0" timeOffset="31489">2454 8156 8704,'-59'0'4352,"-19"0"-3840,58 0 4351,0 0-4863,-19 0 0,-1 19 0,0 1 128,1 0-128,20 20 0,-21-21 0,20 20 0,20 1-128,-19-1 0,19 0 128,19-19 0,1 0-128,-20 20 128,40-1 128,-21 0 0,20 20 128,1-20 0,19 20 0,-19 1 128,-1-2 0,0 21 0,1-20-128,-1-19 128,-19-1-256,0 0 128,-1 1-256,-19-20 0,-19-20-256,-1 19 0,-19 1-512,-21-1 0,2-19-1024,-2 0 1,1 0-897,0 0 128</inkml:trace>
          <inkml:trace contextRef="#ctx0" brushRef="#br0" timeOffset="32228">3282 8787 8320,'-20'20'4096,"20"-1"-4352,0-19 7039,20 0-6655,-20 20 128,19-20-128,21 0 128,0 0-640,-1 0 0,0 19-896,1-38 128,-21 38-1279,20-19-1</inkml:trace>
          <inkml:trace contextRef="#ctx0" brushRef="#br0" timeOffset="32329">3242 9279 8576,'0'-19'4224,"19"19"-5632,-19 0 7423,20 0-6143,20 0 128,-20-20-1535,19 20 127,20 20 0,-20-20 128</inkml:trace>
        </inkml:traceGroup>
        <inkml:traceGroup>
          <inkml:annotationXML>
            <emma:emma xmlns:emma="http://www.w3.org/2003/04/emma" version="1.0">
              <emma:interpretation id="{A1525B54-30FE-43C2-8D69-C6352C6E4BC2}" emma:medium="tactile" emma:mode="ink">
                <msink:context xmlns:msink="http://schemas.microsoft.com/ink/2010/main" type="inkWord" rotatedBoundingBox="6187,10457 12254,11293 12032,12902 5965,12065"/>
              </emma:interpretation>
              <emma:one-of disjunction-type="recognition" id="oneOf15">
                <emma:interpretation id="interp75" emma:lang="en-CA" emma:confidence="0">
                  <emma:literal>{a,bil,w}</emma:literal>
                </emma:interpretation>
                <emma:interpretation id="interp76" emma:lang="en-CA" emma:confidence="0">
                  <emma:literal>{a,b,6,w}</emma:literal>
                </emma:interpretation>
                <emma:interpretation id="interp77" emma:lang="en-CA" emma:confidence="0">
                  <emma:literal>{an now}</emma:literal>
                </emma:interpretation>
                <emma:interpretation id="interp78" emma:lang="en-CA" emma:confidence="0">
                  <emma:literal>{an how}</emma:literal>
                </emma:interpretation>
                <emma:interpretation id="interp79" emma:lang="en-CA" emma:confidence="0">
                  <emma:literal>{a,biL,w}</emma:literal>
                </emma:interpretation>
              </emma:one-of>
            </emma:emma>
          </inkml:annotationXML>
          <inkml:trace contextRef="#ctx0" brushRef="#br0" timeOffset="34235">5801 9219 7808,'-40'0'3840,"-18"-20"-4352,58 1 6015,-20 19-5375,0 0 0,0 0 0,-19 19 128,19 1-384,-19-20 128,19 20-128,0 0 0,1 39-256,19-20 129,0 1-257,0 18 0,19-18-128,-19-1 0,20 0 128,0-19 0,0-20 128,-1 0 0,1-20 256,0 1 0,-1-1 384,21-19 0,-20-1 128,-1 1 128,1 20 0,-1-1 128,1 0-128,0 0 128,-20 20-256,20 0 0,-20 0-512,19 20 128,1 20-896,0-21 0,-20 60-1152,19-40 0</inkml:trace>
          <inkml:trace contextRef="#ctx0" brushRef="#br0" timeOffset="34316">6471 9496 8576,'-20'20'4224,"-39"-1"-5120,59-19 7679,0 20-6783,-19 0 0,19 0 0,-20 0 128,20 19-640,-19 0 128,-1 0-1919,0 1-1,-19-1 0,19-20 0</inkml:trace>
          <inkml:trace contextRef="#ctx0" brushRef="#br0" timeOffset="34587">6924 8944 8704,'-20'0'4352,"20"20"-6528,0-20 8831,20 39-6527,-20-19 128,19 39 0,-19-20 0,0 21-640,20 18 128,-20 1-512,0-1 1,0-18-1537,0 18 128</inkml:trace>
          <inkml:trace contextRef="#ctx0" brushRef="#br0" timeOffset="34798">7023 9397 8704,'19'0'4352,"21"19"-4224,-40-19 7423,20 0-7295,-1 0 0,1 20 128,0-20 0,0 20-512,-1-20 0,1 20 256,-1-20 128,-19 19-384,0 1 128,0-1-512,-19 21 128,-1 0-512,-19-1 0,-1 0-1024,1 1 129,-20-1-897,39 0 128</inkml:trace>
          <inkml:trace contextRef="#ctx0" brushRef="#br0" timeOffset="34971">7652 9614 7424,'19'19'3712,"-38"41"-3968,19-41 6399,-20 1-6015,20-1 0,-19 21 0,-21-20 128,20 19-768,0-19 128,-19 20-895,0-21-1,19 20-896,-19-19 128</inkml:trace>
          <inkml:trace contextRef="#ctx0" brushRef="#br0" timeOffset="33320">4915 8589 7680,'-19'-20'3840,"-1"1"-3840,20 19 6015,-19 0-5503,19 0 0,-21 0 0,21 0 128,-19 0-896,-1 19 0,1 21 512,-1-20 0,0 38-256,0-38 128,0 40-256,20-21 128,-19 20 0,19-20 0,0 0-128,0 1 128,0-20-128,0-1 128,0 1 0,0 19 0,19-39 0,-19 20 0,0-20 0,0 20 0,0 0 0,0-20 0,0 19-256,0 1 0,-19-20-128,19 19 128,0-19-128,-20 20 128,0 0-128,20 0 0,-20-1 256,20 1 0,-19 0 0,19 0 1,0 0-1,0-1 128,0 1-128,0-1 128,19 1 0,-19-20 0,20 20 0,0-20 0,-20 20 0,20-1 128,-20-19-128,19 20 128,-19-1-128,0 1 127,0 0 1,0 0 0,0 19-128,0-19 128,-19 19-128,19-19 128,0 0-128,-20-1 0,0 1 0,20-1 0,0 1-128,0 0 128,0-20 0,0 20 0,20-1 0,-20 1 0,20 0 0,-1-20 0,1 19-384,20-19 1,-1 0-1793,0 0 128</inkml:trace>
          <inkml:trace contextRef="#ctx0" brushRef="#br0" timeOffset="35413">8460 9338 8192,'-20'0'4096,"20"-39"-4352,0 39 7679,0 0-7167,0-20 128,-19 20 0,19 0 0,-20 20-640,0-20 128,1 39 256,-1 1 128,0-1-384,0 20 128,1 0-256,-1 20 128,20 0-384,0-40 0,0 19-128,0-18 128,20-20 0,19 19 0,1-19-255,-1-20 127,0 19-1152,20-19 128,0 20-384,0-20 128</inkml:trace>
          <inkml:trace contextRef="#ctx0" brushRef="#br0" timeOffset="35611">8952 9850 8704,'-20'39'4352,"1"1"-5248,19-40 8959,-20 0-7935,20 20 0,-20-20 0,20 19 0,-20 1-768,20 0 0,-19 0-1664,19-1 1,0 1-257,-20-1 0</inkml:trace>
          <inkml:trace contextRef="#ctx0" brushRef="#br0" timeOffset="39638">9464 9456 7808,'-20'0'3840,"20"20"-2944,0-20 3839,0 0-4735,0 19 128,0 1 256,0 0 128,20 19-640,-20 20 128,19-19 128,-19 19 128,20 0-128,0-20 128,0 0-256,19 1 0,-19-20 0,19 19 0,-19-19 0,0-1 0,-1-19 128,1 0 0,-1-19 128,1-1 0,0-19 0,0-1 128,-1 1 0,-19 0 0,20-1-256,-20 20 128,0 1-128,0-1 0,20 20-128,-1 20 0,1-1 0,-1 21 0,1-20 0,0 19 0,0 0 0,-1 1 0,1-1 0,-1-19 0,1-1 0,0-19 0,20 0 0,-21-19 128,1-1-256,19-39 128,1 19-768,-21-18 0,1-2-1920,-1 2 1</inkml:trace>
          <inkml:trace contextRef="#ctx0" brushRef="#br0" timeOffset="40543">10488 9121 9728,'-20'-39'4864,"20"59"-5632,0-1 7679,0-19-6655,20 0 0,-20 0 128,19 20 128,1 0-640,20 0 128,-21-20 256,20 19 128,1 1 0,-20-1 0,0 1-128,-1 0 0,1 0-128,-20 0 128,19-1-128,-19 20 0,0-19-128,0 0 0,0 19-256,-19 20 128,-1 0-128,1 0 128,-21 1-128,0-21 128,1 19-128,0-38 0,-1 20 128,21-21 128,-1 1-128,1 0 128,19-20 0,-20 0 0,20 19 0,20-19 0,-20 0-128,19 0 128,-19 20 0,20-20 0,-20 20 0,19 0 0,1-1 0,0 1 0,-20 19 0,20-19 128,-20 19-128,19-19 0,-19 19 0,0 1 128,0-20-128,0-1 128,-19 1-256,19-1 128,0 1 0,-20-20 128,20 20-128,-20 0 0,0-1-128,20-19 128,-19 20-256,-1-1 128,1 1-384,-1 0 0,0-20-896,0 0 128,0 0-1535,1-20-1</inkml:trace>
        </inkml:traceGroup>
      </inkml:traceGroup>
    </inkml:traceGroup>
    <inkml:traceGroup>
      <inkml:annotationXML>
        <emma:emma xmlns:emma="http://www.w3.org/2003/04/emma" version="1.0">
          <emma:interpretation id="{13E80F6C-7628-46CF-BDFC-4CFAA74631A2}" emma:medium="tactile" emma:mode="ink">
            <msink:context xmlns:msink="http://schemas.microsoft.com/ink/2010/main" type="paragraph" rotatedBoundingBox="5096,12648 10730,12814 10696,13977 5062,138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A637F4-9312-49EC-8C70-E9FE636205B7}" emma:medium="tactile" emma:mode="ink">
              <msink:context xmlns:msink="http://schemas.microsoft.com/ink/2010/main" type="inkBullet" rotatedBoundingBox="5113,12632 5740,12670 5679,13685 5052,13648"/>
            </emma:interpretation>
            <emma:one-of disjunction-type="recognition" id="oneOf16">
              <emma:interpretation id="interp80" emma:lang="en-CA" emma:confidence="1">
                <emma:literal>f</emma:literal>
              </emma:interpretation>
              <emma:interpretation id="interp81" emma:lang="en-CA" emma:confidence="0">
                <emma:literal>F</emma:literal>
              </emma:interpretation>
              <emma:interpretation id="interp82" emma:lang="en-CA" emma:confidence="0">
                <emma:literal>t</emma:literal>
              </emma:interpretation>
              <emma:interpretation id="interp83" emma:lang="en-CA" emma:confidence="0">
                <emma:literal>£</emma:literal>
              </emma:interpretation>
              <emma:interpretation id="interp84" emma:lang="en-CA" emma:confidence="0">
                <emma:literal>fu</emma:literal>
              </emma:interpretation>
            </emma:one-of>
          </emma:emma>
        </inkml:annotationXML>
        <inkml:trace contextRef="#ctx0" brushRef="#br0" timeOffset="44410">3655 10992 7680,'-19'0'3840,"38"0"-4352,-19 20 5376,40-20-4608,-1 19 0,0-19-1,1 0 129,19 0-512,0 0 0,0 0-128,20 0 1,0 20-1921,19-20 128</inkml:trace>
        <inkml:trace contextRef="#ctx0" brushRef="#br0" timeOffset="44169">4285 10657 3584,'-19'0'1792,"19"-20"-896,0 20 1792,0 0-2688,0 0 128,0 0 128,0-19 128,0-1-256,0 20 128,-20-19 384,20 19 128,0-20 0,0 0 128,-19 20-128,19-20 0,0 20-256,0 0 128,-20-19-384,20 19 0,-20 0-129,20 0 129,-20 0-256,0 0 0,1 0 0,19 19 128,-40 1-128,20 0 0,1 0 0,-1 19 0,1-20 0,19 41 128,-20-21-256,0 20 128,20 0 0,-20 20 0,20 0 0,0-20 0,-19 0-128,19 20 128,0-20-256,19 0 129,-19 0-513,0-19 128,0-1-768,0 0 0</inkml:trace>
      </inkml:traceGroup>
      <inkml:traceGroup>
        <inkml:annotationXML>
          <emma:emma xmlns:emma="http://www.w3.org/2003/04/emma" version="1.0">
            <emma:interpretation id="{6B56795F-F74B-4AB5-A365-CB4928712DEB}" emma:medium="tactile" emma:mode="ink">
              <msink:context xmlns:msink="http://schemas.microsoft.com/ink/2010/main" type="line" rotatedBoundingBox="6100,12761 10728,12897 10696,13977 6068,13841"/>
            </emma:interpretation>
          </emma:emma>
        </inkml:annotationXML>
        <inkml:traceGroup>
          <inkml:annotationXML>
            <emma:emma xmlns:emma="http://www.w3.org/2003/04/emma" version="1.0">
              <emma:interpretation id="{1E6B8455-EC08-4AA9-B25E-54D9D112A6DA}" emma:medium="tactile" emma:mode="ink">
                <msink:context xmlns:msink="http://schemas.microsoft.com/ink/2010/main" type="inkWord" rotatedBoundingBox="6100,12761 10728,12897 10696,13977 6068,13841"/>
              </emma:interpretation>
              <emma:one-of disjunction-type="recognition" id="oneOf17">
                <emma:interpretation id="interp85" emma:lang="en-CA" emma:confidence="0">
                  <emma:literal>(w)=0.4</emma:literal>
                </emma:interpretation>
                <emma:interpretation id="interp86" emma:lang="en-CA" emma:confidence="0">
                  <emma:literal>(4=0.4</emma:literal>
                </emma:interpretation>
                <emma:interpretation id="interp87" emma:lang="en-CA" emma:confidence="0">
                  <emma:literal>[w)=0.4</emma:literal>
                </emma:interpretation>
                <emma:interpretation id="interp88" emma:lang="en-CA" emma:confidence="0">
                  <emma:literal>(4=0-4</emma:literal>
                </emma:interpretation>
                <emma:interpretation id="interp89" emma:lang="en-CA" emma:confidence="0">
                  <emma:literal>[n)=0.4</emma:literal>
                </emma:interpretation>
              </emma:one-of>
            </emma:emma>
          </inkml:annotationXML>
          <inkml:trace contextRef="#ctx0" brushRef="#br0" timeOffset="49906">6767 11051 7296,'-20'20'3584,"20"-20"-4096,0 0 5248,0 0-4480,20 0 0,-1 0 128,1 0 127,20 0-638,-1 0 127,0 0 255,1 0 129,19 20-384,-20-20 128,1 0-768,-21 0 129,1 19-1025,-1-19 0,1 0-640,-20 0 0</inkml:trace>
          <inkml:trace contextRef="#ctx0" brushRef="#br0" timeOffset="50122">6747 11347 7936,'0'19'3968,"0"-19"-5376,0 0 7935,0 0-6143,20-19 128,-1 19 0,1 0 0,20 0-896,18 0 0,2 0-128,-1 0 128,20 0-1791,-1 0-1,-19-20-128,20 20 0</inkml:trace>
          <inkml:trace contextRef="#ctx0" brushRef="#br0" timeOffset="54454">8125 11307 6784,'0'19'3328,"0"-38"-1920,0 19 3456,0-20-4097,0 0 1,-19 1 384,19-1 0,-20 1-1408,1-21 128,-1 1 896,-20 0 128,1-1-384,0 20 0,-1-19-256,1 39 0,0 0-256,19 20 0,-20-1-256,21 21 128,-1 19-256,20 0 128,0 0-256,0 0 128,20 0-128,-1-20 128,1 20 0,20-19 128,-1-1 0,0 0 0,-19-19 128,20-20 128,-1-20 128,-20 0 0,1-19 0,0 0 128,0-1-128,-20 21 128,19-20-256,-19-1 0,0 20-1024,0 1 128,-19-1-1663,19 0-1</inkml:trace>
          <inkml:trace contextRef="#ctx0" brushRef="#br0" timeOffset="54687">8441 11386 7936,'-30'0'3968,"0"0"-4736,30 0 6143,0 0-5630,0 0 127,30 0-896,-30 0 128,0 29-512,30-29 0,-30 0-640,-30 0 0</inkml:trace>
          <inkml:trace contextRef="#ctx0" brushRef="#br0" timeOffset="54995">8775 10756 9472,'39'0'4736,"-39"-20"-6272,0 20 10239,0 0-8575,-19 20 128,19-1 0,0 1 0,-20 20-384,0-1 0,20 20 256,-20 0 0,20-20-256,-19 21 128,19-21-128,0 20 0,0-39-128,0-1 128,0 20-128,19-19 128,1-20 128,0 0 0,0 0 0,19 0 128,0 0 0,20 0 0,0 0-256,1 0 128,-2-20-896,2 20 128,-2-19-1920,-18 19 1</inkml:trace>
          <inkml:trace contextRef="#ctx0" brushRef="#br0" timeOffset="55212">8992 10776 10368,'-39'20'5120,"-1"-1"-5760,40 1 8447,0 0-7679,-20 0 0,20 19 256,-19 40 0,19-20-640,0 20 128,-20-1-256,20 1 128,0 0-1280,0-20 0,0 20-1536,0-21 129</inkml:trace>
          <inkml:trace contextRef="#ctx0" brushRef="#br0" timeOffset="48006">4994 10658 6016,'-19'-20'2944,"-1"20"-1536,1 0 3584,19 0-4736,0 0 128,-20 0 127,0 0 129,0 20-640,1-40 0,-1 20 512,0 0 0,-19 39-256,19-19 0,0 20-128,-19 38 128,19-19-256,20 20 0,-20 0-128,1-20 128,19-1-256,0-18 128,0 19-256,0-20 128,39 1-256,-19-1 128,19 0-511,20-19 127,-19-1-512,19 1 128,20-20-896,-20-20 0</inkml:trace>
          <inkml:trace contextRef="#ctx0" brushRef="#br0" timeOffset="48905">5348 11012 7424,'-19'0'3712,"19"-20"-4864,0 20 6784,19 0-5760,-19 0 128,0 20 0,0-1 0,20 21 0,0-1 0,-20 0 0,20 0 128,-1 1-128,-19-20 128,20-1-128,-20 1 128,20-20 0,-20 20 128,0-20-1,20-20 129,-20 0 0,19 1 128,-19-1-128,20 0 128,-20 0-256,0 1 0,19-1-256,-19 20 128,0 0-128,20 0 128,-20 20-128,20-1 0,-20 1 0,20 20 0,-20-21 0,0 1 128,20-20-128,-20 20 0,0-20 0,19 0 0,-19 19-128,0-19 128,20 0 0,-20 0 0,20-19-256,0 19 0,19-40-896,-19 21 128,19-21-1407,0-19 127</inkml:trace>
          <inkml:trace contextRef="#ctx0" brushRef="#br0" timeOffset="49026">6038 10638 7936,'0'0'3968,"0"0"-4480,0 0 6527,0 0-5631,0 0 0,0 0 256,19 0 128,1 20-896,0-1 0,0 1 640,-1 20 0,21 19-256,0-20 128,-21 20-256,1 19 128,-1 2-256,-19-2 128,0 1-256,0-1 128,-19 1-384,-1 20 0,1-21-768,-21-19 0,0 0-1535,1 0-1</inkml:trace>
        </inkml:traceGroup>
      </inkml:traceGroup>
    </inkml:traceGroup>
    <inkml:traceGroup>
      <inkml:annotationXML>
        <emma:emma xmlns:emma="http://www.w3.org/2003/04/emma" version="1.0">
          <emma:interpretation id="{75B55416-EE46-4FE4-9352-E20CDDBCD45C}" emma:medium="tactile" emma:mode="ink">
            <msink:context xmlns:msink="http://schemas.microsoft.com/ink/2010/main" type="paragraph" rotatedBoundingBox="3645,13965 12079,14513 11969,16204 3536,15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28B3C1-A96E-49C6-A7D4-6ADFE6ED793B}" emma:medium="tactile" emma:mode="ink">
              <msink:context xmlns:msink="http://schemas.microsoft.com/ink/2010/main" type="line" rotatedBoundingBox="3645,13965 12079,14513 11969,16204 3536,15656"/>
            </emma:interpretation>
          </emma:emma>
        </inkml:annotationXML>
        <inkml:traceGroup>
          <inkml:annotationXML>
            <emma:emma xmlns:emma="http://www.w3.org/2003/04/emma" version="1.0">
              <emma:interpretation id="{BE8D49D1-01EB-4FF3-B7D3-9442165E270E}" emma:medium="tactile" emma:mode="ink">
                <msink:context xmlns:msink="http://schemas.microsoft.com/ink/2010/main" type="inkWord" rotatedBoundingBox="3258,14725 4433,13778 4962,14435 3788,15382"/>
              </emma:interpretation>
              <emma:one-of disjunction-type="recognition" id="oneOf18">
                <emma:interpretation id="interp90" emma:lang="en-CA" emma:confidence="0">
                  <emma:literal>s"={3r.c,w)</emma:literal>
                </emma:interpretation>
                <emma:interpretation id="interp91" emma:lang="en-CA" emma:confidence="0">
                  <emma:literal>s''={3r.c,w)</emma:literal>
                </emma:interpretation>
                <emma:interpretation id="interp92" emma:lang="en-CA" emma:confidence="0">
                  <emma:literal>s''={3r.e,w)</emma:literal>
                </emma:interpretation>
                <emma:interpretation id="interp93" emma:lang="en-CA" emma:confidence="0">
                  <emma:literal>s^'={3r.c,w)</emma:literal>
                </emma:interpretation>
                <emma:interpretation id="interp94" emma:lang="en-CA" emma:confidence="0">
                  <emma:literal>s^^={3r.c,w)</emma:literal>
                </emma:interpretation>
              </emma:one-of>
            </emma:emma>
          </inkml:annotationXML>
          <inkml:trace contextRef="#ctx0" brushRef="#br0" timeOffset="56547">2730 12016 8320,'0'0'4096,"-39"19"-3712,39-19 6527,-20 0-6783,1 0 0,-1 0 0,-20 0 128,1 20-384,-20 0 0,0 0 256,0-1 0,0 21-128,20-1 0,-1 1-128,0-1 128,21 20-128,19-20 128,-20 20-128,40-19 128,-1-1-128,1 0 128,20 1 0,-1-20 128,20 19 0,-19-19 0,-1 0 0,0 0 128,1-1-128,-1 1 0,-19 19 0,-1-19 0,1 0-128,0-1 128,-20 1-256,0-1 128,0 1-256,-20 0 128,0 0-384,-19-1 128,0 1-384,-1 19 128,1-19-256,0 0 128,-1 0-255,20-1 127,1 1-640,-1-20 128,1 19-512,19-19 0</inkml:trace>
          <inkml:trace contextRef="#ctx0" brushRef="#br0" timeOffset="56787">3281 12036 9344,'-20'0'4608,"1"20"-6400,19-20 9343,0 0-7423,-20 0 0,1 19 0,-1 21 128,1-20-768,-1 19 0,0 20-640,0-20 128,1 20-1535,-1 0-1</inkml:trace>
          <inkml:trace contextRef="#ctx0" brushRef="#br0" timeOffset="57189">3359 12075 8320,'0'0'4096,"0"20"-4352,0-20 6911,0 0-6527,0 19 0,0 1 0,0 20 0,-19-20-512,19 19 0,0 0-896,-20 20 129,20-20-1281,0 20 128</inkml:trace>
        </inkml:traceGroup>
        <inkml:traceGroup>
          <inkml:annotationXML>
            <emma:emma xmlns:emma="http://www.w3.org/2003/04/emma" version="1.0">
              <emma:interpretation id="{005836A5-12EB-4D8E-814A-77A470CCEAF5}" emma:medium="tactile" emma:mode="ink">
                <msink:context xmlns:msink="http://schemas.microsoft.com/ink/2010/main" type="inkWord" rotatedBoundingBox="5339,14909 5667,14931 5644,15284 5316,15262"/>
              </emma:interpretation>
            </emma:emma>
          </inkml:annotationXML>
          <inkml:trace contextRef="#ctx0" brushRef="#br0" timeOffset="57457">3931 13039 7680,'-59'40'3840,"59"-21"-3712,0-19 5631,0 0-5759,19 0 0,1-19 0,0 19 0,0 0-384,19-20 0,0 20-1791,20-20 127,0 0-128,0 1 128</inkml:trace>
          <inkml:trace contextRef="#ctx0" brushRef="#br0" timeOffset="57273">3971 12784 9472,'-20'0'4736,"20"19"-5760,0-19 8575,0 0-7679,0 0 128,0 0-128,20-19 128,-1 19-128,21-20 0,-1 20-896,0 0 0,0 0-1535,1 0-1</inkml:trace>
        </inkml:traceGroup>
        <inkml:traceGroup>
          <inkml:annotationXML>
            <emma:emma xmlns:emma="http://www.w3.org/2003/04/emma" version="1.0">
              <emma:interpretation id="{9467CC60-1679-4672-A67A-CE89545183C0}" emma:medium="tactile" emma:mode="ink">
                <msink:context xmlns:msink="http://schemas.microsoft.com/ink/2010/main" type="inkWord" rotatedBoundingBox="6481,14494 8107,14600 8019,15947 6394,15842"/>
              </emma:interpretation>
            </emma:emma>
          </inkml:annotationXML>
          <inkml:trace contextRef="#ctx0" brushRef="#br0" timeOffset="58119">5349 12350 8832,'-20'0'4352,"-20"19"-4992,21-19 9087,19 0-8319,-20 0 128,1 20-128,-1-20 128,0 20-384,0 0 0,1 0 128,-20 38 128,19-38-256,0 20 0,0-1-128,1-20 128,-1 21-128,20-20 128,0 0 0,0 19 0,0-20 0,0 1 128,20 0 0,-1-20 0,1 20 128,0-1 0,0 1-128,-20-1 128,19-19 0,1 20 128,-1 0-128,-19 0 0,20-1-128,-20 1 128,-20 19-128,20-19 128,0 19-128,-19-19 0,-1 19 0,1 0 0,-1-19-128,0 0 128,0 19 0,1-19 0,-1 0 0,20-1 0,0 21 0,0-20 0,-20-1 0,20-19 0,0 20 0,20-1 0,-20 1 0,0 0 128,20 0-128,-20-1 128,19 1 0,21 0 0,-20 19-128,19-19 128,0 0-128,-19-1 128,19 1-384,-19-20 0,19 19-1152,1-19 128,-1 0-1535,0-19 127</inkml:trace>
          <inkml:trace contextRef="#ctx0" brushRef="#br0" timeOffset="82413">5960 12764 6912,'-20'-20'3456,"40"20"-3712,-20 0 5760,0 0-5504,19 0 128,1 0 0,0-20 0,19 20-128,20-19 0,-19 19 128,19 0 128,0 0-129,-20 0 1,0 19 0,1-19 128,19 0 0,-39 0 128,-1 0 0,-19 20 0,20-20 0,-40 20 0,1 0-128,-1-1 128,-19 20-384,-1-19 128,1 20 0,0-21 0,-1 1-128,1-1 0,0 1 0,19-20 0,0 20 0,20-20 128,-20 0-256,0 20 128,20-20 0,0 0 0,20 20 0,-20-20 0,20 19 0,0-19 0,19 39 0,0-19 128,1 0 0,-20 19 0,19-19 0,-20 19 0,1 1 0,-20-20 0,0 19-128,0-20 0,-20 21 0,20-1 128,-19-19-256,-20 39 128,-1-19-256,1-21 128,19 20-128,-19 1 0,19-1-512,-20-19 0,21-1-640,-1 1 129,20-20-1281,-19 0 128</inkml:trace>
          <inkml:trace contextRef="#ctx0" brushRef="#br0" timeOffset="85996">6037 13689 3968,'-20'0'1920,"20"0"-640,0-19 1792,0 19-2816,0 0 128,0-20 128,-19 1 128,19 19-768,0-20 128,0 0 512,0 0 0,0 1-256,0-1 128,0 0-256,19 1 128,-19-1-256,0 20 128,20-20-128,-20 20 0,20-20-128,0 1 128,-1-1 0,20 1 0,1-1 0,19 0 0,20 0-256,-20 1 128,20 19-384,-20-20 0,-19 20-1280,18-20 128</inkml:trace>
        </inkml:traceGroup>
        <inkml:traceGroup>
          <inkml:annotationXML>
            <emma:emma xmlns:emma="http://www.w3.org/2003/04/emma" version="1.0">
              <emma:interpretation id="{1C363C95-B705-4AC6-9774-E26DD773B99F}" emma:medium="tactile" emma:mode="ink">
                <msink:context xmlns:msink="http://schemas.microsoft.com/ink/2010/main" type="inkWord" rotatedBoundingBox="8519,15613 8597,15618 8582,15858 8504,15853"/>
              </emma:interpretation>
            </emma:emma>
          </inkml:annotationXML>
          <inkml:trace contextRef="#ctx0" brushRef="#br0" timeOffset="87317">7150 13482 5504,'0'0'2688,"0"0"-1920,0 0 4224,0 0-4480,0 0 0,0-29 128,0 29 128,0 0-1024,0 0 128,0 0 512,-29 29 127,29-29-383,0 0 0,0 30-512,0-1 128,-30 1-767,30 0 127,-29-1-1280,29 30 128</inkml:trace>
        </inkml:traceGroup>
        <inkml:traceGroup>
          <inkml:annotationXML>
            <emma:emma xmlns:emma="http://www.w3.org/2003/04/emma" version="1.0">
              <emma:interpretation id="{E27946E7-5105-41BA-B7B7-4750FFE3A43F}" emma:medium="tactile" emma:mode="ink">
                <msink:context xmlns:msink="http://schemas.microsoft.com/ink/2010/main" type="inkWord" rotatedBoundingBox="9320,14334 12079,14513 11991,15868 9232,15689"/>
              </emma:interpretation>
            </emma:emma>
          </inkml:annotationXML>
          <inkml:trace contextRef="#ctx0" brushRef="#br0" timeOffset="87744">8341 12784 8192,'-39'0'4096,"-20"0"-4992,39 0 7295,1 19-6143,-1-19 128,1 0 0,-21 20 128,0 0-640,21 0 0,-20 19 256,-1-20 128,1 21-256,0 0 128,-1-1-128,20 1 0,0-1-128,1 0 0,19-19 0,0 19 0,0-19-128,0-1 0,19 1 128,1-20 0,20 20-128,-1-20 128,0 0-768,21 0 129,-21 0-1409,20-20 0</inkml:trace>
          <inkml:trace contextRef="#ctx0" brushRef="#br0" timeOffset="87969">8833 13197 7552,'-20'59'3712,"-19"-19"-3712,20-40 5759,-1 19-5503,0 1 128,0 19 128,0-39 0,-19 40-768,20-21 0,-1 1 0,-19 20 128,19-21-1152,0 1 1,20 0-1025,-19-1 0</inkml:trace>
          <inkml:trace contextRef="#ctx0" brushRef="#br0" timeOffset="92024">9268 12823 7168,'-20'-20'3584,"0"20"-2048,20-19 3583,0 19-4735,0 0 0,0 19-128,0-19 128,0 20-640,20 20 128,-20-1 256,20 1 128,-1 19-256,21 20 0,-20-21 0,-1 2 128,1-21-256,-1 1 128,1-20 0,0 19 0,-20-39 0,39-20 128,-19 1 0,-1-1 0,1-20 128,20 1 0,-20-1-128,19 1 128,-20 19-128,-19 1 128,21-1-128,-2 20 0,1-20-128,-1 20 128,1 20-128,-20 0 128,20 19 0,0 0 0,-1 1-128,1-1 0,0 1 0,-1-1 0,-19-19 0,20-1 0,0-38 128,0-1 128,-1-19-256,1-1 128,19-19-384,-19 0 128,19 0-1280,-19 0 128,0 19-1535,-1 0 127</inkml:trace>
          <inkml:trace contextRef="#ctx0" brushRef="#br0" timeOffset="92622">10349 12390 8064,'-20'-20'3968,"40"1"-3712,-20 19 6271,0 0-6143,20-20 0,0 40 256,-20-20 128,20 0-896,-1 39 0,20-19 640,-19 39 0,0-20-256,19 1 128,-19-1-256,-1 20 0,-19 1 0,20 18 0,-40 1-256,20 39 0,-19-20-384,-20 0 0,-1 21-1024,-19-40 128,20 19-1535,-40 0 127</inkml:trace>
        </inkml:traceGroup>
      </inkml:traceGroup>
    </inkml:traceGroup>
    <inkml:traceGroup>
      <inkml:annotationXML>
        <emma:emma xmlns:emma="http://www.w3.org/2003/04/emma" version="1.0">
          <emma:interpretation id="{39E678FD-DE21-43BC-85AA-5C61F232B820}" emma:medium="tactile" emma:mode="ink">
            <msink:context xmlns:msink="http://schemas.microsoft.com/ink/2010/main" type="paragraph" rotatedBoundingBox="5558,16215 11482,16394 11444,17669 5520,1749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D86C46D-5437-4DA6-B9D6-B905A26E0218}" emma:medium="tactile" emma:mode="ink">
              <msink:context xmlns:msink="http://schemas.microsoft.com/ink/2010/main" type="inkBullet" rotatedBoundingBox="5536,16920 6203,16937 6200,17051 5533,17035"/>
            </emma:interpretation>
            <emma:one-of disjunction-type="recognition" id="oneOf19">
              <emma:interpretation id="interp95" emma:lang="en-CA" emma:confidence="1">
                <emma:literal/>
              </emma:interpretation>
            </emma:one-of>
          </emma:emma>
        </inkml:annotationXML>
        <inkml:trace contextRef="#ctx0" brushRef="#br0" timeOffset="93891">4127 14870 7808,'-39'0'3840,"39"0"-4608,0 0 6911,0 0-6143,19 0 128,1-19 0,20 19 0,38 0-128,1 0 0,0-20-768,39 20 129,-20-40-1537,40 21 128</inkml:trace>
      </inkml:traceGroup>
      <inkml:traceGroup>
        <inkml:annotationXML>
          <emma:emma xmlns:emma="http://www.w3.org/2003/04/emma" version="1.0">
            <emma:interpretation id="{8830F127-3215-47CF-8849-636A5F5B7453}" emma:medium="tactile" emma:mode="ink">
              <msink:context xmlns:msink="http://schemas.microsoft.com/ink/2010/main" type="line" rotatedBoundingBox="6066,16231 11482,16394 11444,17669 6027,17506"/>
            </emma:interpretation>
          </emma:emma>
        </inkml:annotationXML>
        <inkml:traceGroup>
          <inkml:annotationXML>
            <emma:emma xmlns:emma="http://www.w3.org/2003/04/emma" version="1.0">
              <emma:interpretation id="{D4A69771-A9DB-401E-A882-08C4805A75E7}" emma:medium="tactile" emma:mode="ink">
                <msink:context xmlns:msink="http://schemas.microsoft.com/ink/2010/main" type="inkWord" rotatedBoundingBox="6245,16010 8381,16498 8048,17956 5911,17468"/>
              </emma:interpretation>
              <emma:one-of disjunction-type="recognition" id="oneOf20">
                <emma:interpretation id="interp96" emma:lang="en-CA" emma:confidence="0">
                  <emma:literal>(3=0.4</emma:literal>
                </emma:interpretation>
                <emma:interpretation id="interp97" emma:lang="en-CA" emma:confidence="0">
                  <emma:literal>(2=0.4</emma:literal>
                </emma:interpretation>
                <emma:interpretation id="interp98" emma:lang="en-CA" emma:confidence="0">
                  <emma:literal>(2=04</emma:literal>
                </emma:interpretation>
                <emma:interpretation id="interp99" emma:lang="en-CA" emma:confidence="0">
                  <emma:literal>(2=0-4</emma:literal>
                </emma:interpretation>
                <emma:interpretation id="interp100" emma:lang="en-CA" emma:confidence="0">
                  <emma:literal>[3=0.4</emma:literal>
                </emma:interpretation>
              </emma:one-of>
            </emma:emma>
          </inkml:annotationXML>
          <inkml:trace contextRef="#ctx0" brushRef="#br0" timeOffset="94982">5702 14261 7808,'-39'-20'3840,"19"20"-4224,20 0 6015,0 0-5503,0 0 128,-19 0 128,-1 20 128,20-1-640,-20 21 0,1 19 256,-1 0 128,20 20-128,-20-20 0,0 19-256,20 2 128,-19-2-128,19 1 128,0-20-128,19 20 0,-19-20-128,20 0 0,20-20-256,-21 1 0,40-1-639,-20-19-1,21-1-1024,18-19 128</inkml:trace>
          <inkml:trace contextRef="#ctx0" brushRef="#br0" timeOffset="99736">6156 14161 6784,'-20'0'3328,"-19"0"-2048,39 0 3328,0 0-4480,0-19 128,0 19-1,0 0 1,20 19-384,-1-19 0,21 20 256,0-20 0,-1 40-128,20-21 0,-20 1 0,20 19 128,-19-19-128,-1 19 0,-19 1 0,-1-1 128,1 20-128,-40-19 128,20 19-128,-19-20 0,-20 1 0,19-1 0,-20 0 0,1-19 0,19 20 0,1-21 0,19 1-128,-20-1 128,20-19 0,0 20 0,20 0 0,-1 0 0,1-1-128,19-19 128,1 20 0,-20 0 0,19-1 0,-20 1 0,1 0 0,0 0 128,0 19-128,-20 1 0,0-21 0,-20 20 128,0-19-128,-19 20 128,19-20-128,-19-1 0,-21 1 0,41-20 0,-20 0-128,19 19 128,-20-38-128,21 19 128,-1-20 0,1-19 0,19 19-128,0-20 128,19 21 0,20-20 0,1-1 0,19 20 0,20-19-639,-1 19 127,-18 0-1152,-2 1 128,22 19-640,-22 0 128</inkml:trace>
          <inkml:trace contextRef="#ctx0" brushRef="#br0" timeOffset="93747">5013 14260 8832,'-20'-20'4352,"1"1"-4352,19 19 7167,-20 0-6911,1 0 0,-1 0 0,-20 0 128,1 19-512,20 1 0,-21 20 256,0-1 0,1 20-256,20 20 128,-21 0-384,20-1 128,1 21-384,19-1 0,0 20-512,0 1 0,19-40-255,-19-1-1,0-18-1024,20-2 128</inkml:trace>
        </inkml:traceGroup>
        <inkml:traceGroup>
          <inkml:annotationXML>
            <emma:emma xmlns:emma="http://www.w3.org/2003/04/emma" version="1.0">
              <emma:interpretation id="{96ADF7E3-DBB9-4832-BEB4-FCA227840544}" emma:medium="tactile" emma:mode="ink">
                <msink:context xmlns:msink="http://schemas.microsoft.com/ink/2010/main" type="inkWord" rotatedBoundingBox="8811,16313 11482,16394 11444,17651 8773,17570"/>
              </emma:interpretation>
            </emma:emma>
          </inkml:annotationXML>
          <inkml:trace contextRef="#ctx0" brushRef="#br0" timeOffset="100844">7377 15028 7296,'-19'20'3584,"-1"0"-3456,20-20 6015,0 0-6015,0 0 0,20 0 384,-1 0 0,-19 19-640,20-19 128,20 0 256,-1 0 0,0 0-512,21 0 0,-21-19-1152,39 19 1,-19-20-1025,0 20 0</inkml:trace>
          <inkml:trace contextRef="#ctx0" brushRef="#br0" timeOffset="100612">7415 14714 5632,'0'20'2816,"-19"-20"-3200,19 0 4864,0 0-4352,0 0 128,19 0 128,1 0 0,0 0-512,19 0 128,20 0 128,-39 0 0,39-20-512,-19 20 0,-1 0-1408,20 0 128</inkml:trace>
          <inkml:trace contextRef="#ctx0" brushRef="#br0" timeOffset="101293">8380 14832 6784,'-19'0'3328,"-1"-20"-3200,20 20 5632,-19 0-5121,19-20 129,-20 1 256,0 19 0,0-20-1280,1 20 0,-20 0 896,19 0 0,1 0-512,-21 20 128,20-1-384,0 1 128,1 20-512,19 18 128,0-18-384,19 19 128,1 0-128,0 0 128,20-20 1,-1 0 127,0-19 256,-20 0 0,21-20 384,-1-20 128,-19 0 128,-1 1 128,1-20-1,-20-1 129,20 1-128,-20 0 0,-20 0-384,20-1 0,-20 20-1024,20 0 128,0-19-1663,0 20-1</inkml:trace>
          <inkml:trace contextRef="#ctx0" brushRef="#br0" timeOffset="101519">8834 14930 6144,'0'29'3072,"-29"-29"-2432,29 0 4096,0 0-4864,-30 0 128,30 0-768,0 0 0,0 0-640,0 0 128</inkml:trace>
          <inkml:trace contextRef="#ctx0" brushRef="#br0" timeOffset="101806">9149 14438 7552,'0'0'3712,"-19"0"-3200,19 0 6271,0 0-6655,0 19 0,-20 1 128,1 20 128,-1-1-384,0 0 0,0 20 128,1-19 128,-1 18-128,0-18 0,20-1-256,0 20 0,0-19-256,0-21 0,20 21 128,0-21 128,19-19-128,1 20 128,-1-20 0,20 0 128,0 0-256,1-20 128,-21 20-768,20-19 1,-20 19-1409,0-20 0</inkml:trace>
          <inkml:trace contextRef="#ctx0" brushRef="#br0" timeOffset="101999">9247 14694 8576,'-20'19'4224,"-19"1"-5120,39 0 7423,0 0-6399,0-1 0,0 20 0,20 1 0,-20 19-512,19-20 128,21 21-640,0 18 0,-21-19-1407,20 20-1</inkml:trace>
          <inkml:trace contextRef="#ctx0" brushRef="#br0" timeOffset="102693">9759 14240 8448,'0'-19'4224,"0"19"-3968,0 0 7039,19 19-6911,1 1 128,0 0 256,0 0 0,0 19-896,19 0 128,1 21 512,-21 18 128,1 1-384,-1-20 128,1 39-256,-20-19 128,0 39-640,-20 1 128,1-21-768,-20 21 0,-21-21-2048,1 0 1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3:38.95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F400A7EE-658F-40B3-95B1-E09132EAD1D3}" emma:medium="tactile" emma:mode="ink">
          <msink:context xmlns:msink="http://schemas.microsoft.com/ink/2010/main" type="writingRegion" rotatedBoundingBox="3993,5322 10033,5775 9538,12374 3498,11921"/>
        </emma:interpretation>
      </emma:emma>
    </inkml:annotationXML>
    <inkml:traceGroup>
      <inkml:annotationXML>
        <emma:emma xmlns:emma="http://www.w3.org/2003/04/emma" version="1.0">
          <emma:interpretation id="{696988EA-FA72-4B4C-9692-1A31D0807708}" emma:medium="tactile" emma:mode="ink">
            <msink:context xmlns:msink="http://schemas.microsoft.com/ink/2010/main" type="paragraph" rotatedBoundingBox="4019,5248 9909,5911 9694,7828 3804,7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09E024-97F6-4C19-9AD2-45C09663031D}" emma:medium="tactile" emma:mode="ink">
              <msink:context xmlns:msink="http://schemas.microsoft.com/ink/2010/main" type="line" rotatedBoundingBox="4019,5248 9909,5911 9694,7828 3804,7165"/>
            </emma:interpretation>
          </emma:emma>
        </inkml:annotationXML>
        <inkml:traceGroup>
          <inkml:annotationXML>
            <emma:emma xmlns:emma="http://www.w3.org/2003/04/emma" version="1.0">
              <emma:interpretation id="{4D2F4E8A-10E7-4500-A2E6-28D57865E805}" emma:medium="tactile" emma:mode="ink">
                <msink:context xmlns:msink="http://schemas.microsoft.com/ink/2010/main" type="inkWord" rotatedBoundingBox="4019,5248 9909,5911 9694,7828 3804,7165"/>
              </emma:interpretation>
              <emma:one-of disjunction-type="recognition" id="oneOf0">
                <emma:interpretation id="interp0" emma:lang="en-CA" emma:confidence="0">
                  <emma:literal>Silly in)</emma:literal>
                </emma:interpretation>
                <emma:interpretation id="interp1" emma:lang="en-CA" emma:confidence="0">
                  <emma:literal>bialy. w)</emma:literal>
                </emma:interpretation>
                <emma:interpretation id="interp2" emma:lang="en-CA" emma:confidence="0">
                  <emma:literal>Silkily, w)</emma:literal>
                </emma:interpretation>
                <emma:interpretation id="interp3" emma:lang="en-CA" emma:confidence="0">
                  <emma:literal>5"={y,w)</emma:literal>
                </emma:interpretation>
                <emma:interpretation id="interp4" emma:lang="en-CA" emma:confidence="0">
                  <emma:literal>Silkily. w)</emma:literal>
                </emma:interpretation>
              </emma:one-of>
            </emma:emma>
          </inkml:annotationXML>
          <inkml:trace contextRef="#ctx0" brushRef="#br0">2758 3269 8832,'-39'-39'4352,"20"-20"-3072,19 59 4351,-20 0-5503,20 0 0,-20-20 0,0 20 128,1 0-384,-1 0 128,-20 20 128,1-1 0,0 21-128,-1-1 128,1 20-256,-20 1 128,19-2 0,1-18 0,-1-1-128,20 20 128,1-39-128,19 20 128,0-1-128,19 0 128,1-19 0,0 19 0,0-19 0,19-1 128,21 21 0,-21-1 0,0 1 0,1-1 0,-1 0 0,0 1 0,1-1 0,-1 0 0,-19 1-128,0-1 128,-20 0-128,0-19 128,-20 20-128,0 18 0,1-18-128,-41-1 0,21 1-256,0 19 0,-21-20-640,21 0 0,0 1-1407,-1-1-1,1-19-128,19-1 0</inkml:trace>
          <inkml:trace contextRef="#ctx0" brushRef="#br0" timeOffset="231">3054 3348 9856,'-39'0'4864,"39"39"-7168,0-39 10239,-19 20-7935,19 0 0,-21 19-768,21-19 0,0 39 0,-19-20 0,19 1-1791,-20-1 127</inkml:trace>
          <inkml:trace contextRef="#ctx0" brushRef="#br0" timeOffset="410">3112 3407 9472,'0'20'4736,"-20"-20"-6272,20 0 8319,-19 19-6911,19 1 128,0 20-512,-20-21 128,20 40-256,-19-19 0,19 19-1791,0-20-1</inkml:trace>
          <inkml:trace contextRef="#ctx0" brushRef="#br0" timeOffset="608">3369 3328 11136,'0'20'5503,"0"-40"-6782,0 20 10238,0 0-8959,0 0 0,-20 20 0,20 19 0,-19 1-640,-1 18 0,0 2-1536,0 18 0,1-18-895,-1 18 127</inkml:trace>
          <inkml:trace contextRef="#ctx0" brushRef="#br0" timeOffset="817">3428 3978 11520,'0'0'5759,"0"0"-8446,20 0 11134,0 0-8575,19 0 128,-19 0-768,19 0 0,0 0-256,1 19 128,19-19-2048,-40 20 129</inkml:trace>
          <inkml:trace contextRef="#ctx0" brushRef="#br0" timeOffset="1014">3427 4352 9728,'-19'0'4864,"-1"0"-5504,20 0 8191,20 0-7679,-20 0 0,19 0-1024,21 0 128,0 0-384,-1 0 1,1 20-1281,18-20 128</inkml:trace>
          <inkml:trace contextRef="#ctx0" brushRef="#br0" timeOffset="1854">4746 3564 7168,'0'-39'3584,"-19"-1"-2048,-1 40 6271,20-19-7295,-19-20 128,19 19 128,-20 0 128,0 0-1152,0-19 0,1 39 640,-1-20 0,0 20-384,-20 0 128,21 20-512,-20 19 128,19 1-384,0 19 0,0-20-256,20 1 128,-19-1 0,19 0 0,0-19 256,0 0 0,0 19 256,19-39 0,-19 20 256,20-1 0,-20-19 128,20 20 128,-20-20-128,20 20 0,-20-20 0,0 20 0,0-1-128,0-19 128,-20 20-128,20-1 0,0 21 0,-20-40 128,20 40-256,0-40 0,0 19 0,0 1 128,-20-1-128,20 1 128,0 0-128,20 0 0,-20-20 128,0 19 128,0 20 0,0-19 0,20 0 0,-20 0 128,0 19-128,0-19 128,0-1-128,0 21 128,-20-20-256,20 19 0,0 0-128,-20 1 0,20-1-128,-19 0 0,19 1 0,0-20 0,0 19 0,0-20 0,0 21 128,19-1 0,1 0-255,0 1-1,19-20-1152,0 19 0,1-19-512,19-1 128</inkml:trace>
          <inkml:trace contextRef="#ctx0" brushRef="#br0" timeOffset="3131">5239 3800 5760,'0'19'2816,"0"-19"-3456,0 20 4864,0-20-4224,0 40 128,20-21 256,-20 21 0,20-1-384,-1 20 0,1-39 128,-1 39 128,1-39 0,0 19 0,19-19-256,-19 19 128,20-19-256,-20 0 128,-1-1-384,1-19 128,-1 0-256,1 0 0,0-19 0,0 19 0,-1-40 0,1 20 128,-20 1 512,19-21 0,-19 1 384,0-1 0,-19 21 256,19-20 0,0 19 128,0-20 0,0 21 128,0-1-1,0 0-255,0 20 0,0-19-256,0 19 128,0-20-256,0 20 128,0 0-384,0 0 128,0 0-256,0 0 128,0 0-128,0 0 0,0 0 0,0 0 0,0 0 0,0 20 0,-20 19 0,20 0 128,0 1 0,0 19 128,0 0-128,0 20 128,-19-20-128,-1 19 128,0 21-128,0 19 0,-38-19-128,18 19 128,0 0-384,-19-19 0,0 19-768,20-20 0,-20-39-1792,39 0 1</inkml:trace>
          <inkml:trace contextRef="#ctx0" brushRef="#br0" timeOffset="3760">6243 4549 7040,'-30'0'3456,"30"0"-2816,0 0 4480,0 0-4992,0 0 127,0 0 1,0 0 128,0 0-512,0 0 0,0 30-128,0-30 128,0 59-1535,-29-30 127,29 30-640,-59-29 0</inkml:trace>
          <inkml:trace contextRef="#ctx0" brushRef="#br0" timeOffset="4619">6735 4136 5120,'-19'-40'2560,"19"1"-1536,0 39 4096,0 0-4736,0-20 128,0 20 0,0 0 0,0 20-640,0-20 0,19 39 384,-19 1 128,20-1-256,0 0 0,-20 20-1,20-19 1,-1-1-128,1-20 128,0 1-128,-1 0 128,1 0 0,20-40 128,-21 0 0,1 0 128,-1 1 128,21-20 0,-20 19 0,-20 0 0,19 1-128,-19-1 0,20 20-128,-20-20 0,19 20-128,-19 0 0,20 20-128,-20 0 128,0-1-256,20 21 128,-20-1 0,19 0 128,-19 1-128,20-21 0,-20 21 0,20-21 0,0-19 0,-1 0 128,1 0-128,19-19 0,-19-21-128,19 21 128,0-1-768,1 0 128,0 0-1280,-21-19 1,1 20-897,-1-1 128</inkml:trace>
          <inkml:trace contextRef="#ctx0" brushRef="#br0" timeOffset="4870">7838 3762 10112,'0'0'4992,"0"-20"-5632,0 20 9727,0 0-8959,0 0 0,0 20 128,20-20 0,-1 19-384,1 1 0,0 0 256,19 39 128,-19-20-256,19 21 0,-19 18-128,-1 1 0,1 0-384,-20-1 128,-20 21-896,1-1 0,-20 20-1792,-20-20 129</inkml:trace>
        </inkml:traceGroup>
      </inkml:traceGroup>
    </inkml:traceGroup>
    <inkml:traceGroup>
      <inkml:annotationXML>
        <emma:emma xmlns:emma="http://www.w3.org/2003/04/emma" version="1.0">
          <emma:interpretation id="{9DF28303-9BF9-44ED-83C4-245519E82B50}" emma:medium="tactile" emma:mode="ink">
            <msink:context xmlns:msink="http://schemas.microsoft.com/ink/2010/main" type="paragraph" rotatedBoundingBox="4604,7297 9899,7782 9752,9388 4457,8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5138E1-C448-4E98-887E-A7D56DB3D3D1}" emma:medium="tactile" emma:mode="ink">
              <msink:context xmlns:msink="http://schemas.microsoft.com/ink/2010/main" type="inkBullet" rotatedBoundingBox="4558,7675 5228,7726 5135,8957 4466,8906"/>
            </emma:interpretation>
            <emma:one-of disjunction-type="recognition" id="oneOf1">
              <emma:interpretation id="interp5" emma:lang="en-CA" emma:confidence="1">
                <emma:literal>f</emma:literal>
              </emma:interpretation>
              <emma:interpretation id="interp6" emma:lang="en-CA" emma:confidence="0">
                <emma:literal>t</emma:literal>
              </emma:interpretation>
              <emma:interpretation id="interp7" emma:lang="en-CA" emma:confidence="0">
                <emma:literal>F</emma:literal>
              </emma:interpretation>
              <emma:interpretation id="interp8" emma:lang="en-CA" emma:confidence="0">
                <emma:literal>+</emma:literal>
              </emma:interpretation>
              <emma:interpretation id="interp9" emma:lang="en-CA" emma:confidence="0">
                <emma:literal>£</emma:literal>
              </emma:interpretation>
            </emma:one-of>
          </emma:emma>
        </inkml:annotationXML>
        <inkml:trace contextRef="#ctx0" brushRef="#br0" timeOffset="5918">2757 6144 7296,'-19'0'3584,"19"0"-4224,0 0 6911,0 0-6398,0 0 127,19 0 0,21 0 0,-1 20 0,0-20 0,21 20-512,-1-20 0,39 19-768,1-19 128,-1 0-896,20 0 0</inkml:trace>
        <inkml:trace contextRef="#ctx0" brushRef="#br0" timeOffset="5690">3427 5553 7424,'-39'-19'3712,"0"-1"-3840,39 20 4864,-20 0-4608,0 0 0,-19 20 0,19-1 128,-19 21-384,-1 0 128,1 18 0,-1 21 128,1 0-128,0 39 127,-1 0-510,21 20 127,-21-20-384,20 0 0,0-19-512,1-20 0,19-40-896,0 0 0</inkml:trace>
      </inkml:traceGroup>
      <inkml:traceGroup>
        <inkml:annotationXML>
          <emma:emma xmlns:emma="http://www.w3.org/2003/04/emma" version="1.0">
            <emma:interpretation id="{01D3E4E9-4973-4845-83A9-BC26B3E3A946}" emma:medium="tactile" emma:mode="ink">
              <msink:context xmlns:msink="http://schemas.microsoft.com/ink/2010/main" type="line" rotatedBoundingBox="5806,7407 9899,7782 9770,9194 5676,8819"/>
            </emma:interpretation>
          </emma:emma>
        </inkml:annotationXML>
        <inkml:traceGroup>
          <inkml:annotationXML>
            <emma:emma xmlns:emma="http://www.w3.org/2003/04/emma" version="1.0">
              <emma:interpretation id="{A77FD6C6-DDB7-4160-BC72-FBDD514490B0}" emma:medium="tactile" emma:mode="ink">
                <msink:context xmlns:msink="http://schemas.microsoft.com/ink/2010/main" type="inkWord" rotatedBoundingBox="5806,7407 9899,7782 9770,9194 5676,8819"/>
              </emma:interpretation>
              <emma:one-of disjunction-type="recognition" id="oneOf2">
                <emma:interpretation id="interp10" emma:lang="en-CA" emma:confidence="0">
                  <emma:literal>(4=0.6</emma:literal>
                </emma:interpretation>
                <emma:interpretation id="interp11" emma:lang="en-CA" emma:confidence="0">
                  <emma:literal>(40=0.6</emma:literal>
                </emma:interpretation>
                <emma:interpretation id="interp12" emma:lang="en-CA" emma:confidence="0">
                  <emma:literal>(y)=o.6</emma:literal>
                </emma:interpretation>
                <emma:interpretation id="interp13" emma:lang="en-CA" emma:confidence="0">
                  <emma:literal>(48=0.6</emma:literal>
                </emma:interpretation>
                <emma:interpretation id="interp14" emma:lang="en-CA" emma:confidence="0">
                  <emma:literal>(46=0.6</emma:literal>
                </emma:interpretation>
              </emma:one-of>
            </emma:emma>
          </inkml:annotationXML>
          <inkml:trace contextRef="#ctx0" brushRef="#br0" timeOffset="7033">5574 5769 10112,'0'0'4992,"-20"-19"-6528,20 19 8703,20 19-6911,-20-19 0,19 40 128,21-20 0,-20-1-512,-1 21 0,-19-1 256,20 20 128,-1-20-256,-19 21 0,0 18-256,0-18 128,-19 18-768,-20 20 0,-21 1-768,2-1 128,-2-19-1279,1-20 127</inkml:trace>
          <inkml:trace contextRef="#ctx0" brushRef="#br0" timeOffset="7449">5987 6439 9728,'0'0'4864,"0"0"-6912,0 0 8959,0 0-7167,20 0 0,19 0-768,20 0 0,0 0 257,0 0-1,1-20-1664,18 20 128</inkml:trace>
          <inkml:trace contextRef="#ctx0" brushRef="#br0" timeOffset="7267">6027 6065 8064,'0'20'3968,"39"-40"-3840,-39 20 7039,40 0-6911,-20 0 128,-1 0-128,20 20 128,1-20-512,-1 0 0,1 19-256,-21-19 128,21 20-1152,-20-20 0,19 19-1151,-20-19-1</inkml:trace>
          <inkml:trace contextRef="#ctx0" brushRef="#br0" timeOffset="7800">7090 6143 7808,'-20'0'3840,"-19"-39"-3072,20 39 6783,-1 0-7167,0 20 0,0-20 0,1 0 0,-1 0-640,-19 19 128,19 1 128,-20 20 128,21-1-512,19 0 128,-20 1-384,20 19 0,0-20-128,20 20 128,-1-19 0,-19-21 128,20 1 256,20-1 129,-20-19 510,-1-19 1,1-1 128,-1 1 128,1-21 0,-20-19 0,20 20-512,-20-1 128,20 1-1408,-20 19 128,0 1-1535,0 19-1</inkml:trace>
          <inkml:trace contextRef="#ctx0" brushRef="#br0" timeOffset="7931">7375 6439 5120,'0'30'2560,"-29"0"-7680,29-30 2688</inkml:trace>
          <inkml:trace contextRef="#ctx0" brushRef="#br0" timeOffset="8308">8054 5572 10112,'0'0'4992,"-19"19"-6912,19 1 10111,-20 0-7935,1 20 128,-21 18 0,0 21 0,1 20-512,20-1 0,-20 20 256,-1 0 0,20 0-256,20 1 0,-19-1-128,19-20 0,19-19-128,1-20 128,0-20 0,19-39 128,0 0 128,0-39 128,1 0 0,-20-20 128,19 0 0,-19-1 128,-20 21-128,0 20 0,-20-1-128,-19-20 0,-1 40-896,1 0 0,-20 40-1792,-20-20 1,1 19-385,-1 20 128</inkml:trace>
          <inkml:trace contextRef="#ctx0" brushRef="#br0" timeOffset="6254">4254 5690 9344,'-39'0'4608,"0"0"-6144,39-19 9471,0 19-7935,-20 0 128,0 19-128,0 1 0,1 0-128,-1 0 128,-19 38 0,19-18 0,0 19-384,0 0 0,1 20-384,19 0 128,0-20-512,0 20 1,19-21-129,1 2 0,0-21 128,0 0 128,19-19-256,-19-20 0,39 0-128,-20-20 0</inkml:trace>
          <inkml:trace contextRef="#ctx0" brushRef="#br0" timeOffset="6464">4610 5947 7808,'-20'0'3840,"20"0"-5376,0 0 8191,0 0-6783,0 0 128,20 20 0,-20-1 0,19 21-255,21-20 127,-20 19-896,19 0 128,1-20-1152,18 1 0</inkml:trace>
          <inkml:trace contextRef="#ctx0" brushRef="#br0" timeOffset="6674">5081 5888 7808,'0'0'3840,"-19"-20"-2816,19 20 6655,0 0-7295,0 0 0,0 0 128,0 20 128,0-1-896,-20 1 128,20 39 384,-19 20 128,-21-20-384,20 20 128,-19 19-640,-1-19 128,1 19-896,-1-19 0,20 0-1535,1-21-1</inkml:trace>
        </inkml:traceGroup>
      </inkml:traceGroup>
    </inkml:traceGroup>
    <inkml:traceGroup>
      <inkml:annotationXML>
        <emma:emma xmlns:emma="http://www.w3.org/2003/04/emma" version="1.0">
          <emma:interpretation id="{B88095A4-2A34-4CF4-9CF5-43C2A881412E}" emma:medium="tactile" emma:mode="ink">
            <msink:context xmlns:msink="http://schemas.microsoft.com/ink/2010/main" type="paragraph" rotatedBoundingBox="4075,9490 5374,9490 5374,10041 4075,10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5CF124-DBF8-4971-A5D1-F2F92D537E2F}" emma:medium="tactile" emma:mode="ink">
              <msink:context xmlns:msink="http://schemas.microsoft.com/ink/2010/main" type="inkBullet" rotatedBoundingBox="4075,9726 4882,9726 4882,9982 4075,9982"/>
            </emma:interpretation>
            <emma:one-of disjunction-type="recognition" id="oneOf3">
              <emma:interpretation id="interp15" emma:lang="en-CA" emma:confidence="0">
                <emma:literal>-</emma:literal>
              </emma:interpretation>
            </emma:one-of>
          </emma:emma>
        </inkml:annotationXML>
        <inkml:trace contextRef="#ctx0" brushRef="#br0" timeOffset="8934">2324 7739 8064,'-19'39'3968,"19"-59"-5376,19 20 7679,-19 0-5759,40 0 0,0-19 128,18-1 128,21 1-1024,0-1 0,0-20 384,19 1 128,-19-1-1024,19 20 0,-38 1-1663,18 19-1</inkml:trace>
      </inkml:traceGroup>
      <inkml:traceGroup>
        <inkml:annotationXML>
          <emma:emma xmlns:emma="http://www.w3.org/2003/04/emma" version="1.0">
            <emma:interpretation id="{D5D5C164-D66C-484D-BF2E-BCF01EF86CFF}" emma:medium="tactile" emma:mode="ink">
              <msink:context xmlns:msink="http://schemas.microsoft.com/ink/2010/main" type="line" rotatedBoundingBox="5217,9490 5374,9490 5374,10041 5217,10041"/>
            </emma:interpretation>
          </emma:emma>
        </inkml:annotationXML>
        <inkml:traceGroup>
          <inkml:annotationXML>
            <emma:emma xmlns:emma="http://www.w3.org/2003/04/emma" version="1.0">
              <emma:interpretation id="{9C0910CE-79FF-4CCB-8AD5-B70284205D42}" emma:medium="tactile" emma:mode="ink">
                <msink:context xmlns:msink="http://schemas.microsoft.com/ink/2010/main" type="inkWord" rotatedBoundingBox="5217,9490 5374,9490 5374,10041 5217,10041"/>
              </emma:interpretation>
              <emma:one-of disjunction-type="recognition" id="oneOf4">
                <emma:interpretation id="interp16" emma:lang="en-CA" emma:confidence="0">
                  <emma:literal>l</emma:literal>
                </emma:interpretation>
                <emma:interpretation id="interp17" emma:lang="en-CA" emma:confidence="0">
                  <emma:literal>|</emma:literal>
                </emma:interpretation>
                <emma:interpretation id="interp18" emma:lang="en-CA" emma:confidence="0">
                  <emma:literal>I</emma:literal>
                </emma:interpretation>
                <emma:interpretation id="interp19" emma:lang="en-CA" emma:confidence="0">
                  <emma:literal>'</emma:literal>
                </emma:interpretation>
                <emma:interpretation id="interp20" emma:lang="en-CA" emma:confidence="0">
                  <emma:literal>1</emma:literal>
                </emma:interpretation>
              </emma:one-of>
            </emma:emma>
          </inkml:annotationXML>
          <inkml:trace contextRef="#ctx0" brushRef="#br0" timeOffset="9344">3604 7306 10880,'-19'-20'5376,"19"20"-7168,0 20 10239,0-20-8447,0 20 128,-20 19-128,1 20 128,19 20-512,-40-20 0,40 20-1280,-20-1 128,1-18-1407,-1-2 127</inkml:trace>
        </inkml:traceGroup>
      </inkml:traceGroup>
    </inkml:traceGroup>
    <inkml:traceGroup>
      <inkml:annotationXML>
        <emma:emma xmlns:emma="http://www.w3.org/2003/04/emma" version="1.0">
          <emma:interpretation id="{569170E5-71FF-4273-AA20-2069B9D6C9DC}" emma:medium="tactile" emma:mode="ink">
            <msink:context xmlns:msink="http://schemas.microsoft.com/ink/2010/main" type="paragraph" rotatedBoundingBox="4528,10021 8565,10021 8565,11714 4528,11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D55CBF-0766-463E-BBC1-690817881C84}" emma:medium="tactile" emma:mode="ink">
              <msink:context xmlns:msink="http://schemas.microsoft.com/ink/2010/main" type="line" rotatedBoundingBox="4528,10021 8565,10021 8565,11714 4528,11714"/>
            </emma:interpretation>
          </emma:emma>
        </inkml:annotationXML>
        <inkml:traceGroup>
          <inkml:annotationXML>
            <emma:emma xmlns:emma="http://www.w3.org/2003/04/emma" version="1.0">
              <emma:interpretation id="{01751DCA-A928-4637-9013-5437698A3C2C}" emma:medium="tactile" emma:mode="ink">
                <msink:context xmlns:msink="http://schemas.microsoft.com/ink/2010/main" type="inkWord" rotatedBoundingBox="6418,10021 8565,10021 8565,11714 6418,11714"/>
              </emma:interpretation>
              <emma:one-of disjunction-type="recognition" id="oneOf5">
                <emma:interpretation id="interp21" emma:lang="en-CA" emma:confidence="0">
                  <emma:literal>Q</emma:literal>
                </emma:interpretation>
                <emma:interpretation id="interp22" emma:lang="en-CA" emma:confidence="0">
                  <emma:literal>☺</emma:literal>
                </emma:interpretation>
                <emma:interpretation id="interp23" emma:lang="en-CA" emma:confidence="0">
                  <emma:literal>%</emma:literal>
                </emma:interpretation>
                <emma:interpretation id="interp24" emma:lang="en-CA" emma:confidence="0">
                  <emma:literal>F</emma:literal>
                </emma:interpretation>
                <emma:interpretation id="interp25" emma:lang="en-CA" emma:confidence="0">
                  <emma:literal>q</emma:literal>
                </emma:interpretation>
              </emma:one-of>
            </emma:emma>
          </inkml:annotationXML>
          <inkml:trace contextRef="#ctx0" brushRef="#br0" timeOffset="23590">5022 8447 7296,'-20'-19'3584,"-19"19"-3584,39 0 6527,-19-20-6271,-1 20 128,0 0 0,0 20 128,-19-20-768,-1 19 128,20 1 384,-19 20 0,0-1-256,19 20 128,0-20-384,1 20 128,19 0-128,0 20 0,0-20-128,19-20 128,1 0-128,20-19 0,-21-20 128,20 0 128,21 0 1,-41-20 127,21 1 255,-20-40 1,0 19 0,-1 1 128,-19-20 0,20 20 0,-20-1-128,0 1 0,0 20-256,0-1 0,-20 0-384,20 0 0,0 1-896,-19 19 129,19 0-1281,0 19 128</inkml:trace>
          <inkml:trace contextRef="#ctx0" brushRef="#br0" timeOffset="10571">5730 8447 6784,'0'0'3328,"0"-19"-2176,0 19 4735,0 0-5247,0 0 128,0-20 384,0 20 0,0 0-1408,0 0 0,0 0 896,0 0 128,-20 20-512,1-1 128,-1 21-256,1-1 0,-21 20-256,1 0 128,-20 40-256,0-21 128,-20 21-256,20 19 0,0-20-512,0-19 0,20 20-640,-1-21 128,0-19-1279,21 0 127</inkml:trace>
          <inkml:trace contextRef="#ctx0" brushRef="#br0" timeOffset="9932">5948 7916 6656,'0'0'3328,"0"-20"-2176,0 0 4479,-20 20-4991,20-20 128,0 20 256,-20 0 128,0-20-1408,20 20 0,-39-19 896,20 38 0,-1-19-384,1 0 0,-21 40-256,20 0 0,0-1-256,1 0 128,-1 40-256,20-20 128,20 0-256,-20 1 128,19-41 0,21 20 128,0-39 0,-1 0 128,0-39 128,0 0 0,1-20 128,-1 0 128,0-1-128,-19 1 0,-20 20-1024,0 19 0,-20 1-1535,-19 19-1</inkml:trace>
          <inkml:trace contextRef="#ctx0" brushRef="#br0" timeOffset="11375">5986 8330 6528,'-20'-20'3200,"1"20"-2048,19 0 4863,0 0-6015,19 0 128,-19 20 256,20 19 128,20 1-384,-1 19 0,20 0 256,-19 19 0,18 1 0,2 19 0,-21 1-256,21-20 0,-21 19-640,0-19 0,1-1-768,-1-38 1,0 19-1281,-19-20 128</inkml:trace>
          <inkml:trace contextRef="#ctx0" brushRef="#br0" timeOffset="24294">6795 8152 8320,'-20'0'4096,"1"0"-4352,19 0 7295,0 0-7039,0 20 0,0-20 256,-20 39 0,20-19-256,0 19 0,0-19 128,0 19 0,0 1 0,0 19 0,0-20-512,0 20 0,0 0-640,0 20 0,0-20-639,0 0-1,0-20-768,0-19 0</inkml:trace>
        </inkml:traceGroup>
        <inkml:traceGroup>
          <inkml:annotationXML>
            <emma:emma xmlns:emma="http://www.w3.org/2003/04/emma" version="1.0">
              <emma:interpretation id="{B832A550-7780-437C-9F0F-D4910A9D3B89}" emma:medium="tactile" emma:mode="ink">
                <msink:context xmlns:msink="http://schemas.microsoft.com/ink/2010/main" type="inkWord" rotatedBoundingBox="4528,10061 4724,10061 4724,10691 4528,10691"/>
              </emma:interpretation>
              <emma:one-of disjunction-type="recognition" id="oneOf6">
                <emma:interpretation id="interp26" emma:lang="en-CA" emma:confidence="0">
                  <emma:literal>'</emma:literal>
                </emma:interpretation>
                <emma:interpretation id="interp27" emma:lang="en-CA" emma:confidence="0">
                  <emma:literal>{</emma:literal>
                </emma:interpretation>
                <emma:interpretation id="interp28" emma:lang="en-CA" emma:confidence="0">
                  <emma:literal>(</emma:literal>
                </emma:interpretation>
                <emma:interpretation id="interp29" emma:lang="en-CA" emma:confidence="0">
                  <emma:literal>l</emma:literal>
                </emma:interpretation>
                <emma:interpretation id="interp30" emma:lang="en-CA" emma:confidence="0">
                  <emma:literal>I</emma:literal>
                </emma:interpretation>
              </emma:one-of>
            </emma:emma>
          </inkml:annotationXML>
          <inkml:trace contextRef="#ctx0" brushRef="#br0" timeOffset="9121">2954 7857 7936,'-20'20'3968,"-39"19"-3584,40-19 6015,-1 0-6399,20 19 128,-19 0 0,-1 20 0,1 0-512,-1 20 0,20 0-640,0-20 1,0 20-1281,20-40 0</inkml:trace>
        </inkml:traceGroup>
      </inkml:traceGroup>
    </inkml:traceGroup>
    <inkml:traceGroup>
      <inkml:annotationXML>
        <emma:emma xmlns:emma="http://www.w3.org/2003/04/emma" version="1.0">
          <emma:interpretation id="{6EA54079-1AE1-4C27-B1AD-1483287CA451}" emma:medium="tactile" emma:mode="ink">
            <msink:context xmlns:msink="http://schemas.microsoft.com/ink/2010/main" type="paragraph" rotatedBoundingBox="6674,11459 8584,11459 8584,12167 6674,121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1EB7CA2-F751-4283-BB9C-8AC7F84A22F1}" emma:medium="tactile" emma:mode="ink">
              <msink:context xmlns:msink="http://schemas.microsoft.com/ink/2010/main" type="line" rotatedBoundingBox="6674,11459 8584,11459 8584,12167 6674,12167"/>
            </emma:interpretation>
          </emma:emma>
        </inkml:annotationXML>
        <inkml:traceGroup>
          <inkml:annotationXML>
            <emma:emma xmlns:emma="http://www.w3.org/2003/04/emma" version="1.0">
              <emma:interpretation id="{515D45EA-36B7-4F45-9070-193415247436}" emma:medium="tactile" emma:mode="ink">
                <msink:context xmlns:msink="http://schemas.microsoft.com/ink/2010/main" type="inkWord" rotatedBoundingBox="6555,12071 6865,11369 7228,11529 6918,12231"/>
              </emma:interpretation>
              <emma:one-of disjunction-type="recognition" id="oneOf7">
                <emma:interpretation id="interp31" emma:lang="en-CA" emma:confidence="1">
                  <emma:literal>00</emma:literal>
                </emma:interpretation>
                <emma:interpretation id="interp32" emma:lang="en-CA" emma:confidence="0">
                  <emma:literal>U 0</emma:literal>
                </emma:interpretation>
                <emma:interpretation id="interp33" emma:lang="en-CA" emma:confidence="0">
                  <emma:literal>U o</emma:literal>
                </emma:interpretation>
                <emma:interpretation id="interp34" emma:lang="en-CA" emma:confidence="0">
                  <emma:literal>U O</emma:literal>
                </emma:interpretation>
                <emma:interpretation id="interp35" emma:lang="en-CA" emma:confidence="0">
                  <emma:literal>U 8</emma:literal>
                </emma:interpretation>
              </emma:one-of>
            </emma:emma>
          </inkml:annotationXML>
          <inkml:trace contextRef="#ctx0" brushRef="#br0" timeOffset="10921">5120 9354 8064,'-19'0'3968,"-1"0"-4224,0 0 6911,20 0-6399,0 19 0,-20-19 0,1 20 128,-1 19-640,-19 1 128,19-1 128,0 20 128,20 0-384,-19 0 0,19 20-384,19-21 128,1-18-128,0 0 128,0-1 1,-1-20-1,20-19 256,21-19 128,-21-20 256,21-21 128,-21-18 0,20-1 128,-20-19-128,-19 19 127,-1 20-255,1 0 0,-40 0-1023,1 19-1,-1 21-1280,-19-1 128</inkml:trace>
        </inkml:traceGroup>
        <inkml:traceGroup>
          <inkml:annotationXML>
            <emma:emma xmlns:emma="http://www.w3.org/2003/04/emma" version="1.0">
              <emma:interpretation id="{1DC3D433-BBC4-4B14-A0CC-4514366A556B}" emma:medium="tactile" emma:mode="ink">
                <msink:context xmlns:msink="http://schemas.microsoft.com/ink/2010/main" type="inkWord" rotatedBoundingBox="8190,11577 8584,11577 8584,12148 8190,12148"/>
              </emma:interpretation>
            </emma:emma>
          </inkml:annotationXML>
          <inkml:trace contextRef="#ctx0" brushRef="#br0" timeOffset="24294">6795 8152 8320,'-20'0'4096,"1"0"-4352,19 0 7295,0 0-7039,0 20 0,0-20 256,-20 39 0,20-19-256,0 19 0,0-19 128,0 19 0,0 1 0,0 19 0,0-20-512,0 20 0,0 0-640,0 20 0,0-20-639,0 0-1,0-20-768,0-19 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06.05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BEAB537C-2AB7-4DF9-9E5C-C89EBBC9EFF1}" emma:medium="tactile" emma:mode="ink">
          <msink:context xmlns:msink="http://schemas.microsoft.com/ink/2010/main" type="inkDrawing"/>
        </emma:interpretation>
      </emma:emma>
    </inkml:annotationXML>
    <inkml:trace contextRef="#ctx0" brushRef="#br0">3978 6626 8320,'0'0'4096,"-19"-19"-4224,19 19 7295,0 0-6911,0 0 0,0 0 0,0 19 0,0 1-512,-20-20 128,20 40 0,0-1 0,0 20-640,0-19 128,-20 18-768,20 22 1,0-41-1153,0 0 128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3:52.59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C96E958-89F7-4B72-9824-CD62EACE32B5}" emma:medium="tactile" emma:mode="ink">
          <msink:context xmlns:msink="http://schemas.microsoft.com/ink/2010/main" type="writingRegion" rotatedBoundingBox="3423,13492 8148,10931 10084,14502 5358,17063"/>
        </emma:interpretation>
      </emma:emma>
    </inkml:annotationXML>
    <inkml:traceGroup>
      <inkml:annotationXML>
        <emma:emma xmlns:emma="http://www.w3.org/2003/04/emma" version="1.0">
          <emma:interpretation id="{78800390-3471-4F09-BEDD-0680C8B52375}" emma:medium="tactile" emma:mode="ink">
            <msink:context xmlns:msink="http://schemas.microsoft.com/ink/2010/main" type="paragraph" rotatedBoundingBox="3690,13347 8148,10931 9745,13877 5286,16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15F468-0778-499B-BFEC-D1F052CDEA50}" emma:medium="tactile" emma:mode="ink">
              <msink:context xmlns:msink="http://schemas.microsoft.com/ink/2010/main" type="line" rotatedBoundingBox="3690,13347 8148,10931 9745,13877 5286,16293"/>
            </emma:interpretation>
          </emma:emma>
        </inkml:annotationXML>
        <inkml:traceGroup>
          <inkml:annotationXML>
            <emma:emma xmlns:emma="http://www.w3.org/2003/04/emma" version="1.0">
              <emma:interpretation id="{148DFE18-DB62-481E-AA5B-B888AB756A3A}" emma:medium="tactile" emma:mode="ink">
                <msink:context xmlns:msink="http://schemas.microsoft.com/ink/2010/main" type="inkWord" rotatedBoundingBox="3690,13347 8148,10931 9745,13877 5286,16293"/>
              </emma:interpretation>
              <emma:one-of disjunction-type="recognition" id="oneOf0">
                <emma:interpretation id="interp0" emma:lang="en-CA" emma:confidence="0">
                  <emma:literal>old do</emma:literal>
                </emma:interpretation>
                <emma:interpretation id="interp1" emma:lang="en-CA" emma:confidence="0">
                  <emma:literal>odd to</emma:literal>
                </emma:interpretation>
                <emma:interpretation id="interp2" emma:lang="en-CA" emma:confidence="0">
                  <emma:literal>odd</emma:literal>
                </emma:interpretation>
                <emma:interpretation id="interp3" emma:lang="en-CA" emma:confidence="0">
                  <emma:literal>odd!</emma:literal>
                </emma:interpretation>
                <emma:interpretation id="interp4" emma:lang="en-CA" emma:confidence="0">
                  <emma:literal>odor!</emma:literal>
                </emma:interpretation>
              </emma:one-of>
            </emma:emma>
          </inkml:annotationXML>
          <inkml:trace contextRef="#ctx0" brushRef="#br0">4077 11106 6656,'-39'20'3328,"-20"-1"-2944,39 1 4608,0-20-4736,20 20 0,-19 0 128,-1-1 127,-19 21-639,19-21 0,0 21 384,1-1 0,-1 0-256,20 1 128,0-1-256,0 0 128,20 21-128,-1-40 0,21 19 0,-1-20 0,20-19 1,-19-19-1,38-1 0,-39 1 128,21-21 0,-2 0 128,-18-18 0,0-2-1,-21 2 129,1-2 0,-1 21-128,-19 0 128,0-1-256,-19 20 128,-1 1-512,-19 19 0,-1 19-1151,1 1 127,0 0-768,19 0 0</inkml:trace>
          <inkml:trace contextRef="#ctx0" brushRef="#br0" timeOffset="-352">5022 9944 6912,'-20'0'3456,"20"0"-3200,0 0 6015,0 0-5887,-19 0 0,19 0 128,-20 0 0,1 19-640,-1 1 0,0 0 512,-20 19 128,-18 0-256,18 21 0,-19 18 0,0 21 0,0 19-128,0-19 0,0 19-128,-20 20 128,20-20-128,-20-40 0,0 1-256,40 0 0,-20-40-896,19 0 0,20-19-1407,1 0-1</inkml:trace>
          <inkml:trace contextRef="#ctx0" brushRef="#br0" timeOffset="851">5692 10988 5376,'0'20'2688,"0"-40"-1152,0 20 3968,-20 0-4864,20 0 0,-19 0 511,19 0 1,-20 0-1408,-20 0 128,21 0 768,-1 0 128,-19 0-384,-1 0 0,1 20-256,19 19 0,-19-19-256,19 58 0,0-38 0,1 19 0,-1 0-128,20-19 128,0 18-256,0-18 128,20-1-128,-1-19 128,21-1 0,-1 1 0,20-40 0,-19 1 0,19-20 128,-20-21 128,-19 2 0,19-2 0,-19 1-128,-1 0 128,1 0-384,-20 20 128,0-1-1919,-20 1-1</inkml:trace>
          <inkml:trace contextRef="#ctx0" brushRef="#br0" timeOffset="459">5179 9865 7040,'-19'0'3456,"19"19"-4224,0 1 6272,19-20-5120,-19 40 0,20-1 127,0 20 129,0 0-896,19 20 128,-20-1 384,1 1 128,19 1-384,-19-2 128,19 1-640,-19-20 0,0 0-639,-1 0 127,1 0-1280,-20-20 128</inkml:trace>
          <inkml:trace contextRef="#ctx0" brushRef="#br0" timeOffset="1718">6500 10889 6784,'-20'0'3328,"0"-20"-3200,0 20 4992,20 0-4736,-19 0 0,19 0-1,-20 20 129,1 0-640,-1-20 0,0 19 384,0 21 0,1-1-256,-1 1 128,0 18-256,20 2 128,20-21-256,-20 21 0,20-2 0,-1-18 129,1-1-129,0-19 0,0-1 128,19-19 0,-20-19 128,1-1 0,20-19 0,-21-1 0,1-38 128,-1 18 128,1-19-128,-20 21 128,0-2-384,0 21 0,-20 0-1024,1-1 0,-1 20-896,20 1 0</inkml:trace>
          <inkml:trace contextRef="#ctx0" brushRef="#br0" timeOffset="1364">6735 9944 7424,'-39'0'3712,"39"0"-3200,0 0 5375,-19 19-5503,19-19 128,0 20 0,-20 0 0,0 19-768,20 0 128,-20 21 384,1-1 128,-21 20-384,21-1 128,-1 21-128,-19-21 0,19-19-512,0 0 0,1-19-640,19-1 128,0 0-1407,-20-19-1</inkml:trace>
          <inkml:trace contextRef="#ctx0" brushRef="#br0" timeOffset="2155">6873 9924 7040,'-19'20'3456,"38"-20"-3712,1 0 6016,0 19-5249,0 21 129,19-1 256,-20 20 0,41 20-1152,-21-1 128,0 1 640,21 20 0,-21-21-256,1 1 0,-1-20-256,20 20 0,-39-1-512,19-39 0,-19 21-896,-1-21 1,1 0-1153,-20-19 128</inkml:trace>
          <inkml:trace contextRef="#ctx0" brushRef="#br0" timeOffset="2550">7582 10947 8320,'-19'20'4096,"-20"-20"-4096,39 0 7167,-20 0-6911,0 0 128,0 20 128,1-20 0,-1 0-768,0 20 128,-19-1 256,20 20 0,-21 21-256,20-2 0,1 2-128,-1 18 0,20-19-128,0 0 0,0 0 128,20-19 0,-1-1 0,1-19 128,20-1 128,-21-19 128,20 0 0,1-39 128,-21 0 0,21-21 0,-20-18 0,19 19 0,-39-19-128,19-2 128,-19 22-384,-19-2 128,-1 2-512,-19 18 0,-1 20-1024,1-19 128,0 39-1151,0 0-1</inkml:trace>
          <inkml:trace contextRef="#ctx0" brushRef="#br0" timeOffset="5104">3368 12720 5760,'-39'20'2816,"0"-20"-2432,39 0 4992,0 0-4992,-20 0 128,1 19 128,-1-19 127,0 20-1022,0-20-1,-19 19 639,19 1 1,1 20-256,-1-21 0,0 1-128,0 19 0,1 20-128,19-19 128,-20-1-128,20 20 128,20-20-128,-1 20 0,1-19 0,0-20 128,19 19-127,0-39 127,1 19-128,19-38 128,-20-1 0,20 1 128,-19-21-128,-21-19 127,21 0 1,-21 19 0,1-18 0,-20-1 0,0-1-128,0 21 128,-20-20-128,1 20 128,-1-20-256,-19 39 0,19-19-767,0 19-1,0 40-1280,1-1 0</inkml:trace>
          <inkml:trace contextRef="#ctx0" brushRef="#br0" timeOffset="4682">3919 11676 6144,'-20'0'3072,"20"19"-2432,0-19 4608,0 0-4864,-19 20 0,19-20 511,0 0 1,-20 0-1024,20 20 128,-19-20 640,19 20 0,-20-1-256,0 21 128,-19-1-384,19 20 128,0 0-256,-19 0 128,-1 40-128,1-21 0,-20 21 0,20-20 0,-21-1 0,21-18 0,0-2-384,19-18 128,0 0-768,0-21 128,1 1-1151,19-1 127,0-19-640,0 0 128</inkml:trace>
          <inkml:trace contextRef="#ctx0" brushRef="#br0" timeOffset="6101">4767 12957 6912,'-20'0'3456,"20"0"-2816,-19 0 5759,19 0-5887,-20 0 0,0 0 256,20 0 0,-39 0-1024,19 0 128,-20 0 512,1 0 128,19 19-384,-19-19 0,19 20-128,0 19 0,1 0-256,-1 1 0,20 18-128,0 2 0,0-1-128,0-1 128,20-18 0,-1-1 0,1 0 128,20-19 0,-1 0 128,0-20 0,1-20 0,-1-19 128,21 0 0,-21-21 0,20-18 0,-20 19 0,-19-20-128,0 0 0,-1 21-767,-19-1 127,-19-1-1408,-1 21 128</inkml:trace>
          <inkml:trace contextRef="#ctx0" brushRef="#br0" timeOffset="5721">4255 11578 7680,'-20'0'3840,"20"0"-4608,20 0 6400,-20 20-5632,0-1 127,19 21 1,1-1 0,0 20-128,0 1 0,-1 18 128,21 1 0,-1 0-128,-20-1 128,21 21-128,-20-1 128,19 1-128,-20 0 0,1-1-384,0-19 0,-20 19-511,19-19-1,1-40-1280,-20 20 0</inkml:trace>
          <inkml:trace contextRef="#ctx0" brushRef="#br0" timeOffset="6767">3604 13921 6784,'-39'0'3328,"-20"-20"-2816,39 0 5248,1 20-5377,-21-20 129,1 20 128,19-19 128,-19 19-1024,0 0 128,19 0 384,-20 0 128,21 19-512,-1 21 0,0-20-256,20 39 0,0-20-128,0 21 0,20-21 1,0 0 127,-1 1 128,1-20 0,0-1 128,19-19 0,-19 0 128,19-19 128,-19 19 0,19-20 128,-19-20 0,0 21 128,-1-1-1,1 1 1,-20-1 128,19 20 0,-19-20 128,0 20 0,0-20-128,0 20 0,0 0-256,20 0 128,-20 0-512,0 0 128,0 20-640,20 0 128,0 19-1280,-1-19 129,20 20-1025,-19-1 128</inkml:trace>
        </inkml:traceGroup>
      </inkml:traceGroup>
    </inkml:traceGroup>
    <inkml:traceGroup>
      <inkml:annotationXML>
        <emma:emma xmlns:emma="http://www.w3.org/2003/04/emma" version="1.0">
          <emma:interpretation id="{BBAC3DBA-339E-4648-B362-E1800AC86D72}" emma:medium="tactile" emma:mode="ink">
            <msink:context xmlns:msink="http://schemas.microsoft.com/ink/2010/main" type="paragraph" rotatedBoundingBox="6616,15590 6832,16354 5098,16843 4883,16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4DBD25-B26E-4F6F-B07B-FAB8EB207395}" emma:medium="tactile" emma:mode="ink">
              <msink:context xmlns:msink="http://schemas.microsoft.com/ink/2010/main" type="inkBullet" rotatedBoundingBox="4928,16050 5410,16023 5433,16421 4950,16448"/>
            </emma:interpretation>
            <emma:one-of disjunction-type="recognition" id="oneOf1">
              <emma:interpretation id="interp5" emma:lang="en-CA" emma:confidence="0">
                <emma:literal>G</emma:literal>
              </emma:interpretation>
              <emma:interpretation id="interp6" emma:lang="en-CA" emma:confidence="0">
                <emma:literal>A</emma:literal>
              </emma:interpretation>
              <emma:interpretation id="interp7" emma:lang="en-CA" emma:confidence="0">
                <emma:literal>a</emma:literal>
              </emma:interpretation>
              <emma:interpretation id="interp8" emma:lang="en-CA" emma:confidence="0">
                <emma:literal>0</emma:literal>
              </emma:interpretation>
              <emma:interpretation id="interp9" emma:lang="en-CA" emma:confidence="0">
                <emma:literal>£</emma:literal>
              </emma:interpretation>
            </emma:one-of>
          </emma:emma>
        </inkml:annotationXML>
        <inkml:trace contextRef="#ctx0" brushRef="#br0" timeOffset="6767">3604 13921 6784,'-39'0'3328,"-20"-20"-2816,39 0 5248,1 20-5377,-21-20 129,1 20 128,19-19 128,-19 19-1024,0 0 128,19 0 384,-20 0 128,21 19-512,-1 21 0,0-20-256,20 39 0,0-20-128,0 21 0,20-21 1,0 0 127,-1 1 128,1-20 0,0-1 128,19-19 0,-19 0 128,19-19 128,-19 19 0,19-20 128,-19-20 0,0 21 128,-1-1-1,1 1 1,-20-1 128,19 20 0,-19-20 128,0 20 0,0-20-128,0 20 0,0 0-256,20 0 128,-20 0-512,0 0 128,0 20-640,20 0 128,0 19-1280,-1-19 129,20 20-1025,-19-1 128</inkml:trace>
        <inkml:trace contextRef="#ctx0" brushRef="#br0" timeOffset="7471">3546 13861 4992,'0'-19'2432,"-20"19"-1664,20 0 3200,0 0-3456,0 0 128,0 0 0,0 0 128,0 0-1152,0 19 128,0-19 512,20 40 0,-20-1-768,19 1 0,1-1-1280,-1 0 0</inkml:trace>
      </inkml:traceGroup>
      <inkml:traceGroup>
        <inkml:annotationXML>
          <emma:emma xmlns:emma="http://www.w3.org/2003/04/emma" version="1.0">
            <emma:interpretation id="{EF423875-8746-410E-857F-34AE7A9AD8C1}" emma:medium="tactile" emma:mode="ink">
              <msink:context xmlns:msink="http://schemas.microsoft.com/ink/2010/main" type="line" rotatedBoundingBox="6650,15711 6832,16354 6436,16466 6254,15822"/>
            </emma:interpretation>
          </emma:emma>
        </inkml:annotationXML>
        <inkml:traceGroup>
          <inkml:annotationXML>
            <emma:emma xmlns:emma="http://www.w3.org/2003/04/emma" version="1.0">
              <emma:interpretation id="{47E16B8A-27AC-48F0-AE0A-969194F0C582}" emma:medium="tactile" emma:mode="ink">
                <msink:context xmlns:msink="http://schemas.microsoft.com/ink/2010/main" type="inkWord" rotatedBoundingBox="6650,15711 6832,16354 6436,16466 6254,15822"/>
              </emma:interpretation>
              <emma:one-of disjunction-type="recognition" id="oneOf2">
                <emma:interpretation id="interp10" emma:lang="en-CA" emma:confidence="0">
                  <emma:literal>x</emma:literal>
                </emma:interpretation>
                <emma:interpretation id="interp11" emma:lang="en-CA" emma:confidence="0">
                  <emma:literal>+</emma:literal>
                </emma:interpretation>
                <emma:interpretation id="interp12" emma:lang="en-CA" emma:confidence="0">
                  <emma:literal>1</emma:literal>
                </emma:interpretation>
                <emma:interpretation id="interp13" emma:lang="en-CA" emma:confidence="0">
                  <emma:literal>X</emma:literal>
                </emma:interpretation>
                <emma:interpretation id="interp14" emma:lang="en-CA" emma:confidence="0">
                  <emma:literal>K</emma:literal>
                </emma:interpretation>
              </emma:one-of>
            </emma:emma>
          </inkml:annotationXML>
          <inkml:trace contextRef="#ctx0" brushRef="#br0" timeOffset="8128">4707 13567 6400,'-19'0'3200,"-1"0"-2560,20 0 4992,0 0-4993,0 0 1,0 0 256,0 0 128,0 0-1408,0 0 128,-20 20 640,20-1 128,0 1-384,0 0 0,0 19-128,0 20 128,0 1-256,0-2 0,0 2-384,0-1 128,0 0-384,0-20 128,0 1-767,0-1 127,0-19-640,0-20 128,0 19-256,0-38 128</inkml:trace>
          <inkml:trace contextRef="#ctx0" brushRef="#br0" timeOffset="8434">4747 13901 5760,'20'0'2816,"-20"0"-2432,0 0 5632,0-19-5504,19 19 128,-19 0 383,20 0 129,20 0-1408,-21 0 0,1 0 896,19 19 0,-18-19-256,-2 20 0,1-20-256,-20 20 0,19-20-128,-19 20 128,0-1-128,0 1 128,0-1-128,0 1 0,-19 20-256,-20-20 0,-1 19-512,-19 1 0,19-21-1024,1 1 129,-1-1-897,1 1 128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0.658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C2CC2B7-80A6-4CD1-97C9-A2A9B3DD9604}" emma:medium="tactile" emma:mode="ink">
          <msink:context xmlns:msink="http://schemas.microsoft.com/ink/2010/main" type="inkDrawing"/>
        </emma:interpretation>
      </emma:emma>
    </inkml:annotationXML>
    <inkml:trace contextRef="#ctx0" brushRef="#br0">4460 6705 4352,'0'20'2176,"0"-40"-896,0 20 2304,-20 0-3072,20 0 0,0-20 384,0 20 0,-19 0-1024,19 0 0,0-19 768,-20 19 128,1-20-256,19 20 0,-40 0-257,20 0 129,0 0-128,1 0 0,-20 20-256,19-20 128,1 19-128,-21-19 0,20 40-128,1-20 128,19 19 0,-20 0 0,20-19-128,0 19 128,0 1-128,20-1 128,-1-19-128,1 0 128,20 19-256,-1-39 128,0 19-128,-20-38 1,21 19-1,0-20 128,-21-19 0,1 19 0,-20-19 128,19-1 0,-19 1 0,20-1 128,-20 21-128,-20-1 128,20 1-640,0-1 128,-19 0-1664,19 20 128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2.17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229EBFA5-9A71-49EE-9046-E92CDB5C393E}" emma:medium="tactile" emma:mode="ink">
          <msink:context xmlns:msink="http://schemas.microsoft.com/ink/2010/main" type="inkDrawing" rotatedBoundingBox="9407,12639 9430,12148 9450,12148 9428,12640" semanticType="verticalRange" shapeName="Other">
            <msink:sourceLink direction="with" ref="{AA43BDAC-0632-4018-9DF9-C919F27756DE}"/>
            <msink:destinationLink direction="with" ref="{4CCB24DF-31A5-47E6-8DB3-E5D4E1D944A3}"/>
          </msink:context>
        </emma:interpretation>
      </emma:emma>
    </inkml:annotationXML>
    <inkml:trace contextRef="#ctx0" brushRef="#br0">4953 6567 8832,'-20'-19'4352,"20"19"-4864,0 0 7551,0 0-6783,0 0 128,0 0 0,0 0 0,0 0-512,0 19 0,0 1 256,0 0 128,0 0-256,0 19 0,0 0-128,0 21 128,0 19-384,0-21 0,-19 21-2048,19-39 1,0-21-129,0-19 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3.88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42472C5-0F97-4B72-BF28-ABD54B2C2879}" emma:medium="tactile" emma:mode="ink">
          <msink:context xmlns:msink="http://schemas.microsoft.com/ink/2010/main" type="inkDrawing"/>
        </emma:interpretation>
      </emma:emma>
    </inkml:annotationXML>
    <inkml:trace contextRef="#ctx0" brushRef="#br0">2816 7482 7424,'-20'0'3712,"0"-20"-4480,20 20 6784,-19 0-5889,19-19 129,-20 19 0,1-20 128,-1 20-512,1 0 0,-1 0 256,0 0 0,0 20-256,20-1 128,-19 1-128,-1 20 0,20 19 0,0-20 0,0 0 0,0 1 0,0-1 1,0 0-1,20-20 0,-1 1 128,1 0-128,0-20 128,0 0-128,-1 0 128,1-20 0,19 0 0,-20 1 0,1-20 128,-20 19 0,20-19 0,-20-1 0,0 1-1,0 0 1,0 19 0,0 1-256,0-1 128,-20 0-767,0 0-1,20 1-1280,-19 19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2:28:26.3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6BB9CE8-63BE-4DE1-B221-0853B414DDEB}" emma:medium="tactile" emma:mode="ink">
          <msink:context xmlns:msink="http://schemas.microsoft.com/ink/2010/main" type="inkDrawing" rotatedBoundingBox="19216,8847 20191,10051 20152,10083 19176,8878" semanticType="callout" shapeName="Other">
            <msink:sourceLink direction="with" ref="{F350FB6D-BE29-4937-AE67-B1FF84EC94DE}"/>
            <msink:sourceLink direction="with" ref="{A4A20CAC-06A7-46E6-9141-6758F7AEEF65}"/>
          </msink:context>
        </emma:interpretation>
      </emma:emma>
    </inkml:annotationXML>
    <inkml:trace contextRef="#ctx0" brushRef="#br0">10122 5248 3968,'0'0'1920,"0"0"-512,0 0 1920,20 0-2688,-20 0 128,19 19 256,1-19 128,0 20-1536,0 0 128,19 20 896,0-1 0,1 20-256,-1 0 0,20 0-256,0 20 0,0 0-128,1 19 128,19 0-128,-1 1 128,-19-20-256,20-1 0,-20 1-384,-20-40 0,1 21-640,-1-41 128,-19 20-1024,-1-19 128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4.63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5BDB070C-6246-4916-A00E-64183C03BC5C}" emma:medium="tactile" emma:mode="ink">
          <msink:context xmlns:msink="http://schemas.microsoft.com/ink/2010/main" type="inkDrawing"/>
        </emma:interpretation>
      </emma:emma>
    </inkml:annotationXML>
    <inkml:trace contextRef="#ctx0" brushRef="#br0">3594 7630 640,'0'0'256,"0"-20"1280,0 20-2560,0 0 640,0 0 128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6.60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DB2A852-A9C0-4B99-8E08-B66BB6ED0976}" emma:medium="tactile" emma:mode="ink">
          <msink:context xmlns:msink="http://schemas.microsoft.com/ink/2010/main" type="inkDrawing"/>
        </emma:interpretation>
      </emma:emma>
    </inkml:annotationXML>
    <inkml:trace contextRef="#ctx0" brushRef="#br0">3594 7523 5632,'0'0'2816,"0"0"-3072,0 0 5760,0 0-5376,0 0 128,0 0 128,0 19 128,0 1-640,0 0 128,20-20 256,-20 20 128,0 19-256,19-20 128,-19 21-256,0 0 128,20-1-128,-20-19 128,0 39-128,0-20 0,0 1-384,0-21 128,0 20-896,19-19 128,-19 0-1024,0-20 128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7.265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6085887-3A18-42AA-A713-339D5F167BAC}" emma:medium="tactile" emma:mode="ink">
          <msink:context xmlns:msink="http://schemas.microsoft.com/ink/2010/main" type="inkDrawing"/>
        </emma:interpretation>
      </emma:emma>
    </inkml:annotationXML>
    <inkml:trace contextRef="#ctx0" brushRef="#br0">4076 7414 5376,'-19'-20'2688,"19"20"-2048,0 0 4224,0-20-4352,0 20 128,0 0 256,0 0 127,-20 0-1151,20 0 1,0-19 766,-20 19 129,20 0-384,-19 19 0,-1-19-128,1 40 0,-1-20-256,20-1 0,-20 20-128,0 1 0,20-1-128,-19-19 0,19 19-128,0 1 128,0-20-128,0-1 128,19 1-128,1-1 1,0-19-513,19 20 0,-19-40-1152,19 1 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8.12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99B95C16-E331-4F5D-8C94-828462E31BEC}" emma:medium="tactile" emma:mode="ink">
          <msink:context xmlns:msink="http://schemas.microsoft.com/ink/2010/main" type="inkDrawing"/>
        </emma:interpretation>
      </emma:emma>
    </inkml:annotationXML>
    <inkml:trace contextRef="#ctx0" brushRef="#br0">4539 7591 6912,'-20'20'3456,"0"-40"-3584,20 20 5504,0 0-4992,-19 0 127,-1 0 129,0 0 128,1 0-1024,-1 0 128,1 20 384,-1-20 128,0 20-512,0 0 128,20 19-384,-19-19 128,19 19-256,0-19 128,0 0-127,0-1-1,19 1 0,1-1 128,0-19 0,0 0 128,-1-19 0,1-1 128,-1 1 0,21-21 0,-21 1 128,1-20 128,-20 19 128,20 1 128,-20-1 128,0 1 0,0 0 256,0 19 127,-20-20-127,20 21 128,0 19-128,0-20 0,0 20-384,0-20 128,0 20-384,0 20 128,0-20-256,0 20 0,20 19-128,-20 1 128,0-1-256,20 20 0,-20 0-384,19-19 0,-19-1-640,20 0 0,-1 1-1279,1-20-1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18.81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CCB24DF-31A5-47E6-8DB3-E5D4E1D944A3}" emma:medium="tactile" emma:mode="ink">
          <msink:context xmlns:msink="http://schemas.microsoft.com/ink/2010/main" type="inkDrawing" rotatedBoundingBox="9119,14130 9383,13642 9752,13842 9488,14329" semanticType="callout" shapeName="Other">
            <msink:sourceLink direction="with" ref="{229EBFA5-9A71-49EE-9046-E92CDB5C393E}"/>
          </msink:context>
        </emma:interpretation>
      </emma:emma>
    </inkml:annotationXML>
    <inkml:trace contextRef="#ctx0" brushRef="#br0">4923 7542 5632,'0'0'2816,"19"20"-1792,-19-20 3840,20 0-4480,-1 0 0,1 0 256,0-20 127,0 20-894,0 0 127,19-20 511,-19 0 129,0 20-256,-1-19 0,1-1-128,-20 1 0,19 19-128,-19-20 0,0 20-128,0-20 0,0 20 0,0-20 0,-19 1-256,19 19 128,-20-20-128,-19 20 128,-1 0-128,1 0 0,-1 0 0,1 0 128,0 20 0,19 19 0,0 1 0,-19-1 0,39 20 0,-20-20 128,20 21 0,0-21 0,0 0-128,20 1 128,-1-1 0,1-19 0,0-1-128,19-19 128,0 0-639,1 0-1,19 0-1408,1-19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5-31T23:24:21.394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EA91F273-D351-42F1-B056-9EFA76D0DA49}" emma:medium="tactile" emma:mode="ink">
          <msink:context xmlns:msink="http://schemas.microsoft.com/ink/2010/main" type="writingRegion" rotatedBoundingBox="12774,10296 16523,10032 16947,16043 13198,16308"/>
        </emma:interpretation>
      </emma:emma>
    </inkml:annotationXML>
    <inkml:traceGroup>
      <inkml:annotationXML>
        <emma:emma xmlns:emma="http://www.w3.org/2003/04/emma" version="1.0">
          <emma:interpretation id="{A2545EE0-4067-4F81-8F03-C5DC0A0F8018}" emma:medium="tactile" emma:mode="ink">
            <msink:context xmlns:msink="http://schemas.microsoft.com/ink/2010/main" type="paragraph" rotatedBoundingBox="13287,10227 16537,10211 16541,10919 13291,10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286D3D-7A8A-4B29-8A22-78A978A66947}" emma:medium="tactile" emma:mode="ink">
              <msink:context xmlns:msink="http://schemas.microsoft.com/ink/2010/main" type="line" rotatedBoundingBox="13287,10227 16537,10211 16541,10919 13291,10935"/>
            </emma:interpretation>
          </emma:emma>
        </inkml:annotationXML>
        <inkml:traceGroup>
          <inkml:annotationXML>
            <emma:emma xmlns:emma="http://www.w3.org/2003/04/emma" version="1.0">
              <emma:interpretation id="{A6B8009E-2C7A-43F2-B796-79E51EE4F1FA}" emma:medium="tactile" emma:mode="ink">
                <msink:context xmlns:msink="http://schemas.microsoft.com/ink/2010/main" type="inkWord" rotatedBoundingBox="13356,10176 14638,10414 14532,10983 13250,10745"/>
              </emma:interpretation>
              <emma:one-of disjunction-type="recognition" id="oneOf0">
                <emma:interpretation id="interp0" emma:lang="en-CA" emma:confidence="0">
                  <emma:literal>at</emma:literal>
                </emma:interpretation>
                <emma:interpretation id="interp1" emma:lang="en-CA" emma:confidence="0">
                  <emma:literal>a</emma:literal>
                </emma:interpretation>
                <emma:interpretation id="interp2" emma:lang="en-CA" emma:confidence="0">
                  <emma:literal>as</emma:literal>
                </emma:interpretation>
                <emma:interpretation id="interp3" emma:lang="en-CA" emma:confidence="0">
                  <emma:literal>a.</emma:literal>
                </emma:interpretation>
                <emma:interpretation id="interp4" emma:lang="en-CA" emma:confidence="0">
                  <emma:literal>an</emma:literal>
                </emma:interpretation>
              </emma:one-of>
            </emma:emma>
          </inkml:annotationXML>
          <inkml:trace contextRef="#ctx0" brushRef="#br0">7306 5632 7680,'-20'0'3840,"0"-20"-2944,0 20 3967,20-19-4863,-39 19 128,19 0 128,-20 19 128,1-19-512,-20 0 128,20 20 0,-1 0 0,1 39-256,-1-20 0,21 40-256,-1-20 128,20 0-127,0 0 127,20 1 0,-1-21 0,21-20 0,-1-19 128,20 0 0,-19-39 128,19 0 0,-19-1 128,-1-19 128,-20 0 128,1 20 128,0 0 128,0-1 128,0 1 128,-20 19-129,19 0 129,-19 20-256,0 0 0,20 20-256,-20 0 128,0 39-512,19 0 128,1-20-640,0 40 0,0-20-768,-1 0 129,1-20-1153,-1-19 128</inkml:trace>
          <inkml:trace contextRef="#ctx0" brushRef="#br0" timeOffset="87">7935 6066 8448,'-40'40'4224,"1"-21"-4352,39-19 7423,0 0-7295,0 0 0,19 20 0,1-20 128,-20 0-384,40 19 128,-21-19-768,21-19 128</inkml:trace>
          <inkml:trace contextRef="#ctx0" brushRef="#br0" timeOffset="86">7935 5908 8704,'0'0'4352,"0"0"-6016,0 0 8063,0 0-6399,19 0 0,1 0 0,0 20 128,0-20-512,19 0 0,0 0-639,1 0-1,-20 0-1280,-1 0 128</inkml:trace>
        </inkml:traceGroup>
        <inkml:traceGroup>
          <inkml:annotationXML>
            <emma:emma xmlns:emma="http://www.w3.org/2003/04/emma" version="1.0">
              <emma:interpretation id="{04020AF1-CF29-4AFD-A19E-CCDDDFF5C3C4}" emma:medium="tactile" emma:mode="ink">
                <msink:context xmlns:msink="http://schemas.microsoft.com/ink/2010/main" type="inkWord" rotatedBoundingBox="15122,10224 16532,10140 16574,10848 15164,10932"/>
              </emma:interpretation>
              <emma:one-of disjunction-type="recognition" id="oneOf1">
                <emma:interpretation id="interp5" emma:lang="en-CA" emma:confidence="0">
                  <emma:literal>000</emma:literal>
                </emma:interpretation>
                <emma:interpretation id="interp6" emma:lang="en-CA" emma:confidence="0">
                  <emma:literal>00¢</emma:literal>
                </emma:interpretation>
                <emma:interpretation id="interp7" emma:lang="en-CA" emma:confidence="0">
                  <emma:literal>0000</emma:literal>
                </emma:interpretation>
                <emma:interpretation id="interp8" emma:lang="en-CA" emma:confidence="0">
                  <emma:literal>00%</emma:literal>
                </emma:interpretation>
                <emma:interpretation id="interp9" emma:lang="en-CA" emma:confidence="0">
                  <emma:literal>00</emma:literal>
                </emma:interpretation>
              </emma:one-of>
            </emma:emma>
          </inkml:annotationXML>
          <inkml:trace contextRef="#ctx0" brushRef="#br0" timeOffset="6635">8959 5810 7168,'-20'-20'3584,"0"-58"-2560,20 78 3584,0-39-4097,0 19 1,-19 0 256,-1 0 128,1 1-1152,-1 19 128,0-20 512,0 20 128,1 20-384,19-1 0,-20 1-256,0 39 128,0 0-128,20 0 0,-19 20-128,38-1 0,-19 1-128,20-20 128,0 20-128,0-40 128,-1 0 0,1-19 0,0-20 256,19-40 0,-19 1 0,-1-19 0,21-21 0,-40 20 128,0-20-256,0 40 0,0-20-128,0 19 0,-20 1-639,0 20-1,1 19-1280,19 0 128</inkml:trace>
          <inkml:trace contextRef="#ctx0" brushRef="#br0" timeOffset="10091">9628 5869 7936,'-20'-19'3968,"1"-21"-2688,-1 20 4095,1-19-4991,-1 20 0,0-1 128,0 0 128,0 0-768,1 0 0,-1 1 512,1 19 0,-1 19-384,-19 21 0,19 19-128,0 0 0,1 20-128,-1-20 0,20 0 0,0 1 128,20-21 0,-20 0 0,19 1 0,1-1 128,0-20 0,0-19 128,19-19 0,-20-1 0,20-19 0,-19-20 0,0-20 0,0 0 128,0 0-384,-20 20 128,0 0-768,0 20 0,-20 19-1791,0 0-1</inkml:trace>
          <inkml:trace contextRef="#ctx0" brushRef="#br0" timeOffset="10448">10100 5612 8704,'0'-19'4352,"-40"19"-3712,40 0 6655,0 0-7167,-19 0 128,19 0-128,-20 0 128,1 19-384,-20 1 0,0 0 256,19 19 0,-39 1-256,20 19 128,19 0-384,0-1 128,20 2-256,0 18 0,20-18-128,0-21 128,-1-20 256,20 1 0,1-40 256,-20-19 0,19 0 256,0-40 128,0 0-640,-20 20 128,-19 1-1152,0-2 1,-19 41-1153,-1-1 128</inkml:trace>
        </inkml:traceGroup>
      </inkml:traceGroup>
    </inkml:traceGroup>
    <inkml:traceGroup>
      <inkml:annotationXML>
        <emma:emma xmlns:emma="http://www.w3.org/2003/04/emma" version="1.0">
          <emma:interpretation id="{DACFF439-52A6-43FB-A2AB-C407F0C72782}" emma:medium="tactile" emma:mode="ink">
            <msink:context xmlns:msink="http://schemas.microsoft.com/ink/2010/main" type="paragraph" rotatedBoundingBox="13306,11541 16254,11333 16316,12217 13368,12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43BDAC-0632-4018-9DF9-C919F27756DE}" emma:medium="tactile" emma:mode="ink">
              <msink:context xmlns:msink="http://schemas.microsoft.com/ink/2010/main" type="line" rotatedBoundingBox="13306,11541 16254,11333 16316,12217 13368,12425">
                <msink:destinationLink direction="with" ref="{229EBFA5-9A71-49EE-9046-E92CDB5C393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6016667-0087-4AC8-99A8-2C0F6C66F31E}" emma:medium="tactile" emma:mode="ink">
                <msink:context xmlns:msink="http://schemas.microsoft.com/ink/2010/main" type="inkWord" rotatedBoundingBox="14429,11564 16261,11434 16316,12217 14485,12347"/>
              </emma:interpretation>
              <emma:one-of disjunction-type="recognition" id="oneOf2">
                <emma:interpretation id="interp10" emma:lang="en-CA" emma:confidence="0">
                  <emma:literal>1:00</emma:literal>
                </emma:interpretation>
                <emma:interpretation id="interp11" emma:lang="en-CA" emma:confidence="0">
                  <emma:literal>b=00l</emma:literal>
                </emma:interpretation>
                <emma:interpretation id="interp12" emma:lang="en-CA" emma:confidence="0">
                  <emma:literal>1=00</emma:literal>
                </emma:interpretation>
                <emma:interpretation id="interp13" emma:lang="en-CA" emma:confidence="0">
                  <emma:literal>b=ool</emma:literal>
                </emma:interpretation>
                <emma:interpretation id="interp14" emma:lang="en-CA" emma:confidence="0">
                  <emma:literal>b=oot</emma:literal>
                </emma:interpretation>
              </emma:one-of>
            </emma:emma>
          </inkml:annotationXML>
          <inkml:trace contextRef="#ctx0" brushRef="#br0" timeOffset="2146">8033 7463 9600,'0'39'4736,"0"-59"-6528,0 20 8831,20 0-6911,-1 0 0,21 0-768,0 0 128,-1 0-1408,20-19 1,0 19-513,-20-39 0</inkml:trace>
          <inkml:trace contextRef="#ctx0" brushRef="#br0" timeOffset="1977">8053 7187 9728,'0'0'4864,"0"0"-5760,0 0 8191,0 20-7167,19-20 128,1 0 0,-20 0 128,20 0-768,0 0 128,19 0-384,-19-20 128,-1 20-1024,1 0 0,19-19-1151,-39 19-1</inkml:trace>
          <inkml:trace contextRef="#ctx0" brushRef="#br0" timeOffset="11042">8939 7209 8320,'-20'-20'4096,"-19"-20"-4992,39 21 7167,-20-1-5887,0 20 128,-19-20 0,20 20 128,-1 0-896,0 20 0,20 0 256,-20 19 128,1 20-512,19 0 128,0 0-256,19 1 0,1-1-128,0 0 128,0-20 257,19-19-1,-20-1 256,21-38 128,-20-1 383,19-19 1,1-20 0,-1 0 128,-19-1-256,-20 1 128,19 0-384,-38 20 128,19-1-1024,-20 1 0,20 19-1791,-19 20 127</inkml:trace>
          <inkml:trace contextRef="#ctx0" brushRef="#br0" timeOffset="11422">9589 7150 9856,'-39'-20'4864,"-1"0"-5760,40 0 8319,0 20-7295,-19 0 128,-1-19 0,0 19 0,0 0-512,1 19 128,-1 1 128,0 0 0,0 39-384,1 0 0,19-19-128,0 18 128,0 1-256,0-19 128,19-1 128,-19-19 0,20-1 384,20-19 0,-21-19 256,21-1 0,-20-19 128,-1 19 128,-19-20-128,20-18 128,-20 19-384,0-21 128,-20 21-640,1 0 0,-1-1-1280,0 20 128,0 1-1151,20-1 127</inkml:trace>
          <inkml:trace contextRef="#ctx0" brushRef="#br0" timeOffset="11666">9824 6795 11392,'-19'0'5631,"-1"0"-7550,20 0 11134,-20 0-9215,20 20 0,0 0 0,-19 19 0,19 20 0,0 19 0,0 21-384,19 0 128,-19-1-896,0 0 0,0 1-1920,0-21 129</inkml:trace>
          <inkml:trace contextRef="#ctx0" brushRef="#br0" timeOffset="1512">6930 6893 8064,'-40'20'3968,"21"-1"-4608,38-19 5887,-19 20-5119,0 20 0,20-1 0,0 20 128,0 39-384,-1-19 0,-19-1-128,20-18 0,0 18-767,-1-18 127,-19-21-1280,0 0 128</inkml:trace>
          <inkml:trace contextRef="#ctx0" brushRef="#br0" timeOffset="1736">7069 7503 5504,'39'-20'2688,"1"-19"-384,-40 39 3967,20 0-5503,19-19 128,-20 19 256,1-20 0,1 20-1536,18 0 0,0 20 1024,-19-20 0,0 0-384,-1 19 0,1-19-256,-1 20 128,-19-20-256,0 19 0,-19 21-512,-1-20 128,-19 19-512,19-20 0,-39 20-1663,19 1-1</inkml:trace>
        </inkml:traceGroup>
      </inkml:traceGroup>
    </inkml:traceGroup>
    <inkml:traceGroup>
      <inkml:annotationXML>
        <emma:emma xmlns:emma="http://www.w3.org/2003/04/emma" version="1.0">
          <emma:interpretation id="{899FA11C-8B5A-4154-83B5-5B2D907560CF}" emma:medium="tactile" emma:mode="ink">
            <msink:context xmlns:msink="http://schemas.microsoft.com/ink/2010/main" type="paragraph" rotatedBoundingBox="13234,13112 16045,12732 16148,13494 13337,138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D16508-4082-40DE-8DD5-109DD3C753F9}" emma:medium="tactile" emma:mode="ink">
              <msink:context xmlns:msink="http://schemas.microsoft.com/ink/2010/main" type="line" rotatedBoundingBox="13234,13112 16045,12732 16148,13494 13337,13873"/>
            </emma:interpretation>
          </emma:emma>
        </inkml:annotationXML>
        <inkml:traceGroup>
          <inkml:annotationXML>
            <emma:emma xmlns:emma="http://www.w3.org/2003/04/emma" version="1.0">
              <emma:interpretation id="{711B8B3A-49F8-4E20-AE05-FD22E33EA878}" emma:medium="tactile" emma:mode="ink">
                <msink:context xmlns:msink="http://schemas.microsoft.com/ink/2010/main" type="inkWord" rotatedBoundingBox="13234,13112 16045,12732 16148,13494 13337,13873"/>
              </emma:interpretation>
              <emma:one-of disjunction-type="recognition" id="oneOf3">
                <emma:interpretation id="interp15" emma:lang="en-CA" emma:confidence="0">
                  <emma:literal>Ed</emma:literal>
                </emma:interpretation>
                <emma:interpretation id="interp16" emma:lang="en-CA" emma:confidence="0">
                  <emma:literal>cool</emma:literal>
                </emma:interpretation>
                <emma:interpretation id="interp17" emma:lang="en-CA" emma:confidence="0">
                  <emma:literal>Cad</emma:literal>
                </emma:interpretation>
                <emma:interpretation id="interp18" emma:lang="en-CA" emma:confidence="0">
                  <emma:literal>c=ol</emma:literal>
                </emma:interpretation>
                <emma:interpretation id="interp19" emma:lang="en-CA" emma:confidence="0">
                  <emma:literal>Cool</emma:literal>
                </emma:interpretation>
              </emma:one-of>
            </emma:emma>
          </inkml:annotationXML>
          <inkml:trace contextRef="#ctx0" brushRef="#br0" timeOffset="12847">7285 8468 8576,'0'0'4224,"-20"-20"-4224,20 1 6015,-20 19-5759,20 0 128,-20 0 0,1 0 0,-21 19-640,20-19 128,-19 40 0,-20 0 128,20 18-384,-1 2 0,21 18-128,-1 1 128,0-19-128,0-2 128,20-18 128,-19 19 0,58-40 256,20 1 128,-19-20 0,19 0 0,19-20-512,-18-19 1,19 20-1409,-20-21 0,20 1-384,-1 0 0</inkml:trace>
          <inkml:trace contextRef="#ctx0" brushRef="#br0" timeOffset="13271">7797 8921 8832,'-20'39'4352,"59"-19"-5248,-19-1 8575,0-19-7423,20 0 0,-21-19-128,40-1 128,-20 1-896,20-1 0,0 1-768,-19-21 0,38 20-1279,-19-19 127</inkml:trace>
          <inkml:trace contextRef="#ctx0" brushRef="#br0" timeOffset="13074">7817 8665 8192,'0'20'4096,"40"-20"-4864,-40 0 8191,19 0-7295,1 0 0,-1 0 0,21-20 0,-1 1-768,-19-1 0,19 20-1024,0-19 1,0-1-769,-19 20 0</inkml:trace>
          <inkml:trace contextRef="#ctx0" brushRef="#br0" timeOffset="13725">9273 8469 7296,'-59'0'3584,"20"0"-3328,19 0 5887,0 0-5375,1 0 0,-1 0 384,20 0 128,-19 0-1664,-1-20 128,0 20 896,0 20 128,1-20-512,-20 19 128,19 1-384,0 20 0,-20 19-128,40 0 0,-19-20-256,19 20 128,19 0-256,-19-19 128,20-1-256,0-20 128,20 1 0,-1-20 0,0 0 256,1-20 128,-1-19 128,0 0 0,1-21 128,-21 2 0,1-1 0,0 19 128,-1-18-512,-19 38 0,0-20-768,0 20 128,0 20-1407,0-19-1</inkml:trace>
          <inkml:trace contextRef="#ctx0" brushRef="#br0" timeOffset="13975">9608 8094 12032,'-19'0'6015,"19"0"-8190,0 0 11518,-20 0-9343,20 19 128,0 1-128,-19 20 128,19 18-256,0 2 0,0 18-384,0 21 0,-20 0-1792,20-20 128,0 19-1024,0 0 129</inkml:trace>
        </inkml:traceGroup>
      </inkml:traceGroup>
    </inkml:traceGroup>
    <inkml:traceGroup>
      <inkml:annotationXML>
        <emma:emma xmlns:emma="http://www.w3.org/2003/04/emma" version="1.0">
          <emma:interpretation id="{9FD6426F-0681-4E4F-995B-E906528F64B5}" emma:medium="tactile" emma:mode="ink">
            <msink:context xmlns:msink="http://schemas.microsoft.com/ink/2010/main" type="paragraph" rotatedBoundingBox="13257,13876 15749,13782 15791,14896 13299,14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226853-3C4E-4FA7-BF80-5D58B6773FF7}" emma:medium="tactile" emma:mode="ink">
              <msink:context xmlns:msink="http://schemas.microsoft.com/ink/2010/main" type="line" rotatedBoundingBox="13257,13876 15749,13782 15791,14896 13299,14990"/>
            </emma:interpretation>
          </emma:emma>
        </inkml:annotationXML>
        <inkml:traceGroup>
          <inkml:annotationXML>
            <emma:emma xmlns:emma="http://www.w3.org/2003/04/emma" version="1.0">
              <emma:interpretation id="{977C0676-D52C-41D2-8906-BEEBC9460782}" emma:medium="tactile" emma:mode="ink">
                <msink:context xmlns:msink="http://schemas.microsoft.com/ink/2010/main" type="inkWord" rotatedBoundingBox="13257,13876 15749,13782 15791,14896 13299,14990"/>
              </emma:interpretation>
              <emma:one-of disjunction-type="recognition" id="oneOf4">
                <emma:interpretation id="interp20" emma:lang="en-CA" emma:confidence="0">
                  <emma:literal>do lo</emma:literal>
                </emma:interpretation>
                <emma:interpretation id="interp21" emma:lang="en-CA" emma:confidence="0">
                  <emma:literal>d= 10</emma:literal>
                </emma:interpretation>
                <emma:interpretation id="interp22" emma:lang="en-CA" emma:confidence="0">
                  <emma:literal>do 10</emma:literal>
                </emma:interpretation>
                <emma:interpretation id="interp23" emma:lang="en-CA" emma:confidence="0">
                  <emma:literal>d=lo</emma:literal>
                </emma:interpretation>
                <emma:interpretation id="interp24" emma:lang="en-CA" emma:confidence="0">
                  <emma:literal>d. 10</emma:literal>
                </emma:interpretation>
              </emma:one-of>
            </emma:emma>
          </inkml:annotationXML>
          <inkml:trace contextRef="#ctx0" brushRef="#br0" timeOffset="15346">7266 9945 7296,'-20'-39'3584,"0"-20"-2560,20 59 5503,-19-20-6015,-1 0 0,20 1 256,-20-1 0,0 1-1024,1-1 0,-20 20 640,19-19 128,-20 19-512,1 0 128,19 19-384,-19 20 128,19 20-256,0 0 0,1 20-256,-1-20 0,20 20-128,20-20 128,-1 0 128,1 0 0,20-20 1,-21-19 127,21-20 256,-1 0 0,-19-39 256,19-20 0,0-20 0,-19-20 128,20 21 127,-40-21 1,19 1 128,1 0 128,-20 19 0,0-20 128,0 21 0,0 19 0,0 19 0,0 1 128,0-1-384,-20 21 128,20-1-256,0 20 128,0 20-384,20 19 128,-20 1-256,0 19 0,20 20-384,-20-1 0,19 20-256,1 21 0,20-1-768,-21-20 0,1 0-1664,-1 1 1</inkml:trace>
          <inkml:trace contextRef="#ctx0" brushRef="#br0" timeOffset="15586">7640 9807 10112,'-20'0'4992,"40"0"-5760,-20 0 8319,19 0-7423,1 0 128,0 0-128,39 0 0,-20 0-512,-19 0 128,20 0-768,19 0 128,-20-20-1920,0 20 1</inkml:trace>
          <inkml:trace contextRef="#ctx0" brushRef="#br0" timeOffset="15797">7757 10181 9088,'0'20'4480,"19"0"-4992,1-40 6911,0 20-6399,0-20 0,19 1-1152,-19-1 0,39 0-767,-20-19 127</inkml:trace>
          <inkml:trace contextRef="#ctx0" brushRef="#br0" timeOffset="16273">8723 9374 9984,'-20'-20'4992,"20"40"-5632,0-20 8319,0 0-7551,0 0 128,20 19 0,-20 1 128,0 20-512,0-1 0,0 0 256,0 20 0,0 20-384,-20 19 0,20-19-1024,0 19 128,0-19-1664,20-20 1</inkml:trace>
          <inkml:trace contextRef="#ctx0" brushRef="#br0" timeOffset="16629">9312 9630 10880,'-19'0'5376,"-20"0"-6016,19 0 9343,20 0-8575,-40 0 128,1 20 0,19-20 0,-19 20-512,0-1 128,19 1 0,0 19 0,20 20-256,-19-20 128,38 20-256,-19 1 0,20-21-128,0 0 128,19 0 128,0-39 0,0 0 128,1-20 0,-20-19 256,19 0 0,-19-20 128,-1 0 0,1 0 0,-20 20 0,0-1-640,0 1 0,-39 20-2176,19-1 129</inkml:trace>
        </inkml:traceGroup>
      </inkml:traceGroup>
    </inkml:traceGroup>
    <inkml:traceGroup>
      <inkml:annotationXML>
        <emma:emma xmlns:emma="http://www.w3.org/2003/04/emma" version="1.0">
          <emma:interpretation id="{C1C3D377-CABC-4BB3-A92E-46F4C9238841}" emma:medium="tactile" emma:mode="ink">
            <msink:context xmlns:msink="http://schemas.microsoft.com/ink/2010/main" type="paragraph" rotatedBoundingBox="13134,15473 15787,15252 15859,16119 13206,163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5E62D0-C6EC-412E-BDC6-B015973D7BFD}" emma:medium="tactile" emma:mode="ink">
              <msink:context xmlns:msink="http://schemas.microsoft.com/ink/2010/main" type="line" rotatedBoundingBox="13134,15473 15787,15252 15859,16119 13206,16340"/>
            </emma:interpretation>
          </emma:emma>
        </inkml:annotationXML>
        <inkml:traceGroup>
          <inkml:annotationXML>
            <emma:emma xmlns:emma="http://www.w3.org/2003/04/emma" version="1.0">
              <emma:interpretation id="{4B953FA7-FDDE-481E-A431-5B1C7E7B4A21}" emma:medium="tactile" emma:mode="ink">
                <msink:context xmlns:msink="http://schemas.microsoft.com/ink/2010/main" type="inkWord" rotatedBoundingBox="13134,15473 15787,15252 15859,16119 13206,16340"/>
              </emma:interpretation>
              <emma:one-of disjunction-type="recognition" id="oneOf5">
                <emma:interpretation id="interp25" emma:lang="en-CA" emma:confidence="0">
                  <emma:literal>ell</emma:literal>
                </emma:interpretation>
                <emma:interpretation id="interp26" emma:lang="en-CA" emma:confidence="0">
                  <emma:literal>e=il</emma:literal>
                </emma:interpretation>
                <emma:interpretation id="interp27" emma:lang="en-CA" emma:confidence="0">
                  <emma:literal>evil</emma:literal>
                </emma:interpretation>
                <emma:interpretation id="interp28" emma:lang="en-CA" emma:confidence="0">
                  <emma:literal>el</emma:literal>
                </emma:interpretation>
                <emma:interpretation id="interp29" emma:lang="en-CA" emma:confidence="0">
                  <emma:literal>Ell</emma:literal>
                </emma:interpretation>
              </emma:one-of>
            </emma:emma>
          </inkml:annotationXML>
          <inkml:trace contextRef="#ctx0" brushRef="#br0" timeOffset="17501">6754 11205 7680,'19'20'3840,"41"-20"-3328,-41 0 4863,20-20-4863,21 20 128,-1-19 256,-20-20 0,20 19-1152,0-20 0,-19 1 768,-1 19 0,-19-19-256,-1-1 128,-19 21-256,0-20 128,0-1-128,-19 20 0,-1 1-128,-19-1 128,-21 20-384,21 20 128,-40-1-256,20 1 128,20 20 0,-20 18 0,20 2 0,-1-1 0,20 20 128,1-21 128,-1 21-128,40-20 128,-20 0 0,39 0 0,-19 0 0,39-19 0,0-21-640,0 1 128,20-1-2047,-1-19 127</inkml:trace>
          <inkml:trace contextRef="#ctx0" brushRef="#br0" timeOffset="24717">7777 11127 8320,'-39'20'4096,"39"-20"-2944,0 0 4095,0 0-4991,20 0 0,19 19 0,-19-19 128,20 20-512,-21-20 0,20 19 384,1-19 0,-1 0-384,-19 0 0,20 0-896,-21-19 128,21 19-1663,-21-20 127</inkml:trace>
          <inkml:trace contextRef="#ctx0" brushRef="#br0" timeOffset="25016">7837 11521 8064,'0'19'3968,"-20"-19"-4096,40 0 6015,-20 0-5503,20-19 128,-1 19 128,21 0 0,-1 0-896,0 0 128,1 19 384,-1-19 128,20 0-1024,0 0 128,0-19-2048,0-1 129</inkml:trace>
          <inkml:trace contextRef="#ctx0" brushRef="#br0" timeOffset="25496">8801 10851 6784,'0'-20'3328,"20"20"-1664,-20 0 3967,0 0-4863,0 0 128,0 0 256,0 0 0,0 0-1536,0 0 128,19 20 896,-19-1 128,0 1-512,0 39 128,0-20-384,0 21 0,0-1-384,0 19 128,0-19-768,0 20 128,0-20-2048,0 0 129</inkml:trace>
          <inkml:trace contextRef="#ctx0" brushRef="#br0" timeOffset="25775">9352 10634 11264,'-19'0'5631,"19"0"-6782,0 0 9726,0 19-8447,0 1 0,0 0 0,19 19 128,-19 20-384,0-19 128,0 19 0,0 0 128,20 19-512,-20 1 128,0 19-768,0 1 0,0 0-2048,0-21 1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5:03.25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D9D613D-4E51-4D65-A608-F7CD397F9B03}" emma:medium="tactile" emma:mode="ink">
          <msink:context xmlns:msink="http://schemas.microsoft.com/ink/2010/main" type="writingRegion" rotatedBoundingBox="9051,16029 11555,15993 11560,16371 9057,16406"/>
        </emma:interpretation>
      </emma:emma>
    </inkml:annotationXML>
    <inkml:traceGroup>
      <inkml:annotationXML>
        <emma:emma xmlns:emma="http://www.w3.org/2003/04/emma" version="1.0">
          <emma:interpretation id="{BDFBE15A-09FF-422A-8A75-1998A4631C0B}" emma:medium="tactile" emma:mode="ink">
            <msink:context xmlns:msink="http://schemas.microsoft.com/ink/2010/main" type="paragraph" rotatedBoundingBox="9051,16029 11555,15993 11560,16371 9057,164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FEE1B0-4317-4EB0-8438-270753A6A6C0}" emma:medium="tactile" emma:mode="ink">
              <msink:context xmlns:msink="http://schemas.microsoft.com/ink/2010/main" type="line" rotatedBoundingBox="9051,16029 11555,15993 11560,16371 9057,16406"/>
            </emma:interpretation>
          </emma:emma>
        </inkml:annotationXML>
        <inkml:traceGroup>
          <inkml:annotationXML>
            <emma:emma xmlns:emma="http://www.w3.org/2003/04/emma" version="1.0">
              <emma:interpretation id="{11AD3F5C-2AEF-4D39-8B4D-0039158314CF}" emma:medium="tactile" emma:mode="ink">
                <msink:context xmlns:msink="http://schemas.microsoft.com/ink/2010/main" type="inkWord" rotatedBoundingBox="9051,16029 11555,15993 11560,16371 9057,16406"/>
              </emma:interpretation>
              <emma:one-of disjunction-type="recognition" id="oneOf0">
                <emma:interpretation id="interp0" emma:lang="en-CA" emma:confidence="0">
                  <emma:literal>went two</emma:literal>
                </emma:interpretation>
                <emma:interpretation id="interp1" emma:lang="en-CA" emma:confidence="0">
                  <emma:literal>went our)</emma:literal>
                </emma:interpretation>
                <emma:interpretation id="interp2" emma:lang="en-CA" emma:confidence="0">
                  <emma:literal>were two)</emma:literal>
                </emma:interpretation>
                <emma:interpretation id="interp3" emma:lang="en-CA" emma:confidence="0">
                  <emma:literal>went two)</emma:literal>
                </emma:interpretation>
                <emma:interpretation id="interp4" emma:lang="en-CA" emma:confidence="0">
                  <emma:literal>want two)</emma:literal>
                </emma:interpretation>
              </emma:one-of>
            </emma:emma>
          </inkml:annotationXML>
          <inkml:trace contextRef="#ctx0" brushRef="#br0">3027 1825 4608,'-4'0'2304,"4"-4"-1792,0 4 3584,-4-5-3584,4 5 128,0-4 0,-4 0 128,4-1-1152,-5 5 128,0-4 512,5 4 128,-4 0-640,0 0 128,4 4-256,-4 1 128,-1-1-256,0 9 128,5-4 0,-4 5 0,0 3 128,-1-8 0,1 4-384,-1 5 128,1-5-128,0 4 0,4 5 0,-5 0 128,5 0-640,0-8 0,0 3 256,0-4 0</inkml:trace>
          <inkml:trace contextRef="#ctx0" brushRef="#br0" timeOffset="358">2855 1988 3712,'0'0'1792,"0"0"-2688,0 0 3968,7 0-2688,0 0 128,6 0 128,0 0 128,7-7-1024,0 1 128,6-1 512,1 0 128,-1 1-512,7-1 128,7 0-1408,-7 1 0</inkml:trace>
          <inkml:trace contextRef="#ctx0" brushRef="#br0" timeOffset="965">3204 1800 4992,'-9'0'2432,"0"-5"-2048,9 5 3712,-4 0-3712,-1 5 128,1-5 0,-1 4 128,1-4-1024,-5 9 128,5 0 384,-5 4 128,5 4-384,-5 1 0,4-5-128,1 5 0,0-5 0,-1 0 0,5 0-128,0-4 128,0 5-128,5-2 0,3-2-384,1-2 128,9 1-512,-1 0 128,5-5-384,-4 0 128</inkml:trace>
          <inkml:trace contextRef="#ctx0" brushRef="#br0" timeOffset="1760">3297 1825 5888,'-5'0'2944,"5"5"-4480,0-5 6144,0 8-4608,0-3 0,5 8-128,-5 0 128,0-4 0,4 0 0,0-1-128,1 1 128,-1 4-256,1-4 128,-1 4-128,5-9 128,0 5-128,-1-4 0,-3-1 128,4-4 128,-1-4 128,-3-1 0,4 1 128,-5-5 0,0 5 128,1-1 128,0-3-128,-1-1 0,-4 0-128,4 5 128,1-1-256,-5 1 0,4 0-128,-4 4 128,5 0-384,-1 8 128,-4-3-128,4-1 0,1 0 0,-1 5 0,0 0 0,5 4 0,-4-4 128,-1-5 0,0 1 128,1-1 0,-1-4 256,5 0 0,-5-4 256,1-10 0,8 6 0,-4-5 128,0-1-384,-1-3 128,6 4-768,-6 0 0,1 4-1664,0 4 128</inkml:trace>
          <inkml:trace contextRef="#ctx0" brushRef="#br0" timeOffset="2497">3635 1755 4864,'-4'0'2432,"4"-9"-896,0 9 3072,0-4-4224,0 4 0,0 0 256,0 0 128,0-5-896,4 5 128,-4 0 640,9 5 127,-5-1-255,5 0 0,0 1-128,0 4 0,-1-1-128,1 1 0,-4 4-256,3 5 128,-3 0-256,-1 0 128,1-1-384,-1 0 128,-4 1-256,-4 4 0,-1-4-384,1 4 1,-5 0-513,-4-4 0,-5-1-640,5-4 0</inkml:trace>
          <inkml:trace contextRef="#ctx0" brushRef="#br0" timeOffset="12945">1687 1711 1664,'4'0'768,"-4"0"128,0 0 896,0 0-1664,0 0 0,0 4 0,0-4 0,5 0-128,-5 0 128,4 5 128,-4-5 0,4 4-128,1 1 128,-5-5 0,4 0 0,1 4-256,-1-4 128,0 4-128,5 1 128,0-5-128,4 4 128,0 1-128,5-5 0,-4 4 0,-2-4 0,-2 0 0,3 0 0,-4 4-128,-5-4 128,5 0 0,0 0 0,-5 0 0,5 0 0,0 0 0,-1 0 0,1 0 0,0-4 0,0 4 0,4-4 0,-4 4 0,0-5 0,-5 1 0,5 4 0,0-5 0,-5 5 0,5 0 0,-4 0 0,-1 0 0,4 0 0,-3 0 0,0 0 0,3 0 0,-3 0 0,4 0 0,-5 0 0,0 0 0,1 0 0,4 0 0,-5 5 0,0-5-128,1 0 128,-1 0 0,5 0 0,-5 0 0,5 0 0,-4 0 0,3 0 0,1-5 0,-4 5 0,-1-4-128,0 0 128,6 4-128,-6 0 128,0-5 0,0 10 0,1-5-128,0 0 128,3 0 0,-4 4 0,1-4 0,0 0 0,-1 0 0,0 0 0,1 0 0,-1-4 0,-4 4 0,5 0 0,-1 0 0,0 0 0,1 4 0,4-4 0,-5 0 0,5 0 0,-5 0 0,5 0 0,-5 0-128,5 4 128,-4-4-128,-1 0 128,0 5-128,5-5 128,-4 4-128,-1-4 128,0 0-128,1 0 128,-1 0 0,-4-4 0,5 4 0,-1-5 0,5 5 0,-4-4 128,-1 0-128,0 4 0,5-5 0,-4 1 0,3 4 0,-4-5 0,1 5 0,0 0 0,-1 0 0,5-4 0,0 4 0,-5 0 128,5 0-128,0 0 0,-1 0 0,-3 0 128,4 0-128,-5 0 128,5-4-128,-5 4 128,1 0 0,-1 0 0,0-5-128,1 5 0,-1 0 0,1 5 128,3-5-128,-3 0 0,0 0 0,-1 0 0,0 0 0,0 0 0,1 0 0,0 0 128,-1 0-128,0 0 0,-4 0 0,4 4 0,1-4 0,0 0 0,-1 0 0,0 4 0,1-4 0,-1 0 0,-4 0 0,5 0 0,-1 0 0,0 0 128,1-4-128,-1 4 0,-4-4 0,5 4 128,-1 0-128,0 0 128,1 0-128,-1 0 0,1-5-128,-5 5 128,4 0 0,0 0 0,1 0 0,-5-4 0,4 4 0,1 0 0,-5 0 0,4 0 0,0 0 0,5 0 0,-4 0 0,-1 0 0,0 0 0,6 0 0,-6 0 0,0 0 0,0 0 0,1 0 0,0 4 0,3-4 0,-4 0 0,6 0 0,-6 0 0,4 0 0,-3 0 0,0 0 0,-1 0 0,5-4 0,-5 4 0,1 0 0,-1 0 0,0 0 0,1 0 0,-1 0 0,1 0 0,-1 0 0,0 0 0,1 0 0,-1 0 0,-4-5 0,9 10 0,-5-5 0,5 0 0,-4 0 0,-1 0 0,0 0 0,1 0-128,-1 0 128,1 0 0,3 0 0,-3 0 0,4 0 0,-5 0 0,5 0 0,-4 4 128,-1-4 128,0 0 0,0 0 0,1 0 0,0-4 0,-1 4 0,0-5 0,1 5-256,-1-4 128,0 4-128,-4-4 0,9 4 0,-9-5 0,9 5 0,-5 0 0,0-4 0,1 4 0,0-5 0,-1 5 0,0 0 0,1-4 0,4 4 0,-9 0 0,4 0 0,0 0 0,1 4 0,-1-4 0,-4 0 0,5 5 0,-1-5 0,0 4 0,-4-4 0,5 0 128,-1 5-128,-4-5 0,5 4 0,-1 0 0,0-4 0,-4 5 0,5-5 0,-1 4 128,1 1-128,-1-5 0,5 4 0,-5-4 0,1 0 0,-5 0 0,4 4 0,-4-4 0,4 0-128,-4 0 128,5 0 0,-5 0 0,5 0 0,-5 0 0,4 0-128,-4 0 128,0 0 0,4 0 128,-4 0-256,4 0 128,-4 0 0,0 5 0,5-5 0,-5 0 0,0 0 0,5 0 0,-5-5 0,0 5 128,4 0-128,-4 5 0,0-5 0,4 0 0,-4 0 0,4 0 0,-4 0 0,0 0 0,0-5 0,5 5 0,-5 0 0,0 0 0,5 0 0,-5 0 0,0 0-128,0 0 128,4 0-128,-4 5 128,4-5 0,-4 0 0,0 0 0,0 0 0,0 0-128,0 0 128,0 0 0,4 0 0,-4 0-128,0 0 128,0-5-128,0 5 128,5 0-128,-5 0 128,5 0-128,-5 0 128,0 5 0,4-5 0,-4-5 0,4 5 0,-4 0 0,5 0 0,-1 0-128,1 0 0,-5 0 0,4 0 128,0 0 0,-4 0 0,5 0 0,-5 0 0,0-4 0,4 4 128,1 0-128,-5 0 128,0-4-128,4 4 0,-4 0 0,0 0 0,4 0 0,-4-5 0,0 5 0,5 0 0,-5 0 0,0 0 0,0-4 0,4 4 0,-4 0 0,5 0 0,-5 0 0,0 0 0,4 0 0,-4 0 0,4 0 0,-4 0 0,0 0 0,0 0 0,0 0 0,0 0 0,0 0 0,5 0 0,-5 0 0,0 0 0,0-5 0,4 5 0,-4 0 0,0 0 0,0 0 0,5 0 0,-5-4 0,4 4 0,-4 0 0,4 0 0,-4 0 0,5 0 0,-5 4 0,4-4 0,-4 0 0,0 0 0,5 0 0,-1 0 0,-4-4 0,4 4 0,1 0 0,-5 0 0,5 0 0,-1 0 0,-4 0 0,4 0 0,0 0 0,-4 0 0,5 0 0,-5 0 0,5-4 0,-5 4 0,4 4 0,-4-4 0,4 0 0,-4 0 128,4 0-128,1 0 0,-5 0-128,5 0 128,-1 0 0,-4 0 0,4 4 0,-4-4 0,5-4 0,-5 4 0,0 0 0,4 0 128,1 0-128,-5 0 0,4 0 0,-4 0 0,4 0-128,1 0 128,-5-4 0,4 4 0,-4 0 0,5 0 0,-5 0 0,4 0 0,-4 0 0,4 0 0,-4 0 0,5 0 0,-5 0 0,0 0 128,4 4-128,-4-4 0,0 0 0,0 0 0,0 0 0,0-4 0,0 4 0,0 0 0,0 0-128,5 4 128,-5-4 0,0 0 0,4 0 0,-4 0 0,0 0 0,4 0 0,-4 0 0,0 0 0,0 0 0,5 0 0,-5 0 0,4 0 0,-4 0 0,5 0 0,-5 0 0,4 0 0,-4 0 0,0 0 0,4 0 0,-4 0 0,5 0 0,-5 0 0,0 0 0,4 0 0,-4 0 0,5 0 0,-5 0 0,0-4 0,4 4 0,-4 0 0,4 0 0,-4 0 0,5-5 0,-5 5 0,5 0 0,-5 0 0,4 0 0,-4 0 0,0 0 0,4-4 0,-4 4 0,0 0 0,4 0 0,-4 0 0,0 0 0,0 0 0,5 0 0,-5 0 0,0 0 0,5 0 0,-5 0 0,0 0 0,4-5 0,-4 5 128,0 0-128,4 0 0,-4 0 0,4 0 0,-4 0 0,5 0 0,0 0 0,-5 0 0,0-4 0,0 8 128,4-4-128,-4 0 128,0 0 0,0 5 128,0-5-128,4 4 0,-4-4 0,0 0 128,5 5-256,-5-5 128,4 0-128,-4 0 0,5 0-128,-5 0 128,4-5 0,0 5 0,-4 0-128,5 0 128,-5 0 0,4 0 0,-4 0 0,0 0 0,0 0 0,0 0 0,5 0 0,-5-4 0,0 4-128,0 0 128,0 0 0,4 0 0,-4 0 0,0 0 0,4 0 0,-4-5 0,5 5 0,-5 0 0,4-4-128,-4 4 128,5 0 0,-1-4 0,-4 4-128,0 0 128,4 0 0,-4 0 0,5 0 0,-5 0 0,0 0 0,0 0 0,0 0 0,4 0 128,-4 0-128,5-5 0,-5 5 0,0 0 0,4 5 0,-4-5 0,0 0 0,4 0 0,-4 0 0,0 0 0,0 0 0,0 0 0,5 0 0,-5 0 0,0 0 0,0 0 0,0 0 0,0 0 0,4 0 0,-4 0 0,0 0 0,0 0 0,5 0-128,-5 0 128,4 0 0,-4 0 128,0 4-128,4-4 0,-4 0 0,0 0 0,0 0 0,0 0 0,0 0 0,0 0 0,5 0 0,-5 0 0,0-4 0,4 4 0,-4 0 0,0 0 0,0 0 0,5 0 0,-5 0-128,4 0 128,0 0-128,-4 4 128,5-4 0,-5 0 0,5 0-128,-1-4 128,0 4 0,0 0 0,1 0-128,0 0 128,-1 0-128,0 0 0,0 0 0,1 0 128,-5 0 0,5 0 0,-5 0 0,4 0 0,-4 0 0,4 0 0,-4 0 0,0 0 0,0 0 0,5 0 0,-5 0 0,0 0 0,0 0-128,4 0 128,-4 0 0,0 0 0,5 0 0,-5 0 128,0 0-128,4 0 0,-4 0 0,0 0 0,0 0 0,4 0 0,-4 0 0,0 4 0,0-4 0,0 0 0,5 0 0,-5 0 0,0 0 0,0 0 0,4 0 0,-4 0 0,0 0 0,5 0 0,-5 0 0,4 4 0,-4-4 0,4 0 0,-4 0 0,0 0 0,5 0 0,-5 0 0,4 5 0,-4-5 0,0 0 0,5 0 0,-5 0 0,0 0 0,4 0 0,-4 0 0,0 0-128,0 0 0,4 0-128,-4 0 128,5 4-128,-5-4 0,4 0 0,-4 0 0,5 5 128,-5-5 0,4 0 0,-4 0 128,4 0 0,1 0 0,-5 4 0,0-4 128,4 0-128,-4 0 0,5 0 0,-5 0 0,0 0 0,0 0 0,4 0 0,-4 0 0,4 0 0,-4 4 0,5-4 0,-5 0 0,0 0-128,0 0 128,5 0 0,-5 0 128,4 0-256,-4 0 128,4 0 0,-4 0 0,4 0 0,-4 0 128,5 5-256,-5-10 128,5 10 0,-5-5 128,0-5-256,4 5 128,-4 0 0,4 0 0,-4 0 0,4 5 0,-4-5 0,5 0 0,-5 0 0,5 0 0,-5 4 0,4-4 0,-4 0 0,0 0 0,4 0 0,-4 0 0,0 0 0,0 0 0,5 5 0,-5-5 128,4 0-128,-4 0 0,0 0 0,5 0 0,-5 0 0,0 0 0,0 0 0,4 4 0,-4-4 0,0 0 128,0 0-128,0 0 0,0 0 0,4 0 0,-4 0 0,0 4 0,5-4 0,-5 0 0,4 0 0,-4 0 0,0 0 0,5 0 0,-5 5 0,4-5 0,-4 0 0,0 0 0,4 0 0,-4 0 128,5 0-128,-5 4 0,0-4 0,4 0 0,-4 0 0,5 0 0,-5 0-128,4 0 128,0 0 0,1 0 0,-5 0 0,4 0 0,1 0 0,-1 0 0,-4 0 0,4 0 0,1 0 0,-1 0 0,1 0 0,3 0 0,-3 0 0,-1 0 128,1 0-128,-1 0 0,0 0 0,-4 0 0,5 0 0,0 0 0,-1 0 0,0 0 0,0 0-128,1 0 128,0 0 0,3 0 0,-4 0 0,-4 0 0,5 0 0,0 0 0,-1 0 0,-4-4 128,4 4-128,-4 0 0,5 0 0,-5 0 0,4 0-128,-4 0 128,0 0 0,5 0 128,-5 0-128,4 0 0,-4 0 0,0 0 0,4 0 0,-4 0 0,5 0 0,-5 0 0,4 0 0,1 0 0,-5 0 0,4 0 0,0 0 0,-4 0 0,5-5 0,-1 5 0,-4 0 128,5 0 0,-1 0 0,-4 0 0,4 0 0,-4 0 128,0 0-128,0 0 128,0-4-128,5 4 0,-5 0-128,4 0 0,1-4 0,-1 4 0,-4 0 0,4 0 0,1 0 0,-5 0 0,4 0 0,-4 0 0,5 0 0,-5 0 128,0 0-512,0 4 128,0-4-896,4 0 128</inkml:trace>
          <inkml:trace contextRef="#ctx0" brushRef="#br0" timeOffset="-1259">2525 1885 3840,'0'0'1920,"0"7"-2048,0-7 3328,0-7-2944,7 7 128,0-6 0,6 6 128,0-7-640,7 7 0,0 0 384,0-7 128,-1 7-256,8 0 0,-7-6-384,0 6 128,-1-7-1280,1 7 128</inkml:trace>
          <inkml:trace contextRef="#ctx0" brushRef="#br0" timeOffset="-770">2533 2019 2688,'0'9'1280,"0"-9"0,4 0 768,-4 0-1536,5-4 128,3 4 256,1-5 0,0 5-1152,4-4 128,0 4 640,5-5 128,-4 1-384,7 0 0,-3-5-256,4 4 128,0 1-768,-4 0 128,-1-1-1024,-4 1 128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3:25.652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681B2391-C18D-4132-9F99-BA559FB92856}" emma:medium="tactile" emma:mode="ink">
          <msink:context xmlns:msink="http://schemas.microsoft.com/ink/2010/main" type="writingRegion" rotatedBoundingBox="2645,10727 5260,10778 5232,12198 2617,12147"/>
        </emma:interpretation>
      </emma:emma>
    </inkml:annotationXML>
    <inkml:traceGroup>
      <inkml:annotationXML>
        <emma:emma xmlns:emma="http://www.w3.org/2003/04/emma" version="1.0">
          <emma:interpretation id="{C9B2E428-4F28-4F4D-B836-6FE83091A3BB}" emma:medium="tactile" emma:mode="ink">
            <msink:context xmlns:msink="http://schemas.microsoft.com/ink/2010/main" type="paragraph" rotatedBoundingBox="3212,11134 3628,10613 3899,10830 3483,113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69204CB-CC0C-415A-A8BA-D069354339BA}" emma:medium="tactile" emma:mode="ink">
              <msink:context xmlns:msink="http://schemas.microsoft.com/ink/2010/main" type="line" rotatedBoundingBox="3212,11134 3628,10613 3899,10830 3483,11351"/>
            </emma:interpretation>
          </emma:emma>
        </inkml:annotationXML>
        <inkml:traceGroup>
          <inkml:annotationXML>
            <emma:emma xmlns:emma="http://www.w3.org/2003/04/emma" version="1.0">
              <emma:interpretation id="{C08ACE85-7CF9-43DF-9019-E5F3B61FE90D}" emma:medium="tactile" emma:mode="ink">
                <msink:context xmlns:msink="http://schemas.microsoft.com/ink/2010/main" type="inkWord" rotatedBoundingBox="3212,11134 3628,10613 3899,10830 3483,11351"/>
              </emma:interpretation>
              <emma:one-of disjunction-type="recognition" id="oneOf0">
                <emma:interpretation id="interp0" emma:lang="en-CA" emma:confidence="1">
                  <emma:literal>=</emma:literal>
                </emma:interpretation>
                <emma:interpretation id="interp1" emma:lang="en-CA" emma:confidence="0">
                  <emma:literal>C</emma:literal>
                </emma:interpretation>
                <emma:interpretation id="interp2" emma:lang="en-CA" emma:confidence="0">
                  <emma:literal>[</emma:literal>
                </emma:interpretation>
                <emma:interpretation id="interp3" emma:lang="en-CA" emma:confidence="0">
                  <emma:literal>:</emma:literal>
                </emma:interpretation>
                <emma:interpretation id="interp4" emma:lang="en-CA" emma:confidence="0">
                  <emma:literal>F</emma:literal>
                </emma:interpretation>
              </emma:one-of>
            </emma:emma>
          </inkml:annotationXML>
          <inkml:trace contextRef="#ctx0" brushRef="#br0">2205 5849 7552,'-19'19'3712,"-1"1"-3840,20-20 7807,-19 20-7423,-1 19 0,20-19 0,-20 39 0,1-19-512,-1 18 0,0 1-768,1-19 128,-1-1-1535,20 0-1</inkml:trace>
          <inkml:trace contextRef="#ctx0" brushRef="#br0" timeOffset="-209">1949 5849 5376,'-20'19'2688,"20"-19"-640,-19 0 2816,19 20-4736,0-20 128,-20 20 128,0 19 0,1-19-512,-1 19 0,20 1 256,-19-1 0,-1 1-768,20 19 128,-19 0-1408,19-20 0,0-19-128,-20 19 128</inkml:trace>
        </inkml:traceGroup>
      </inkml:traceGroup>
    </inkml:traceGroup>
    <inkml:traceGroup>
      <inkml:annotationXML>
        <emma:emma xmlns:emma="http://www.w3.org/2003/04/emma" version="1.0">
          <emma:interpretation id="{AEBF88C7-A2C1-4F38-A6A9-C86DB8E0AA70}" emma:medium="tactile" emma:mode="ink">
            <msink:context xmlns:msink="http://schemas.microsoft.com/ink/2010/main" type="paragraph" rotatedBoundingBox="2632,11374 5247,11425 5232,12198 2617,12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B5E5E-AF02-43E6-A846-464F31FF5D42}" emma:medium="tactile" emma:mode="ink">
              <msink:context xmlns:msink="http://schemas.microsoft.com/ink/2010/main" type="line" rotatedBoundingBox="2632,11374 5247,11425 5232,12198 2617,12147"/>
            </emma:interpretation>
          </emma:emma>
        </inkml:annotationXML>
        <inkml:traceGroup>
          <inkml:annotationXML>
            <emma:emma xmlns:emma="http://www.w3.org/2003/04/emma" version="1.0">
              <emma:interpretation id="{9BC250FD-99CF-47CE-9EA1-D2842B3490E4}" emma:medium="tactile" emma:mode="ink">
                <msink:context xmlns:msink="http://schemas.microsoft.com/ink/2010/main" type="inkWord" rotatedBoundingBox="2632,11374 5247,11425 5232,12198 2617,12147"/>
              </emma:interpretation>
              <emma:one-of disjunction-type="recognition" id="oneOf1">
                <emma:interpretation id="interp5" emma:lang="en-CA" emma:confidence="0">
                  <emma:literal>ABLlo)</emma:literal>
                </emma:interpretation>
                <emma:interpretation id="interp6" emma:lang="en-CA" emma:confidence="0">
                  <emma:literal>A BLOB)</emma:literal>
                </emma:interpretation>
                <emma:interpretation id="interp7" emma:lang="en-CA" emma:confidence="0">
                  <emma:literal>ABL60)</emma:literal>
                </emma:interpretation>
                <emma:interpretation id="interp8" emma:lang="en-CA" emma:confidence="0">
                  <emma:literal>ABLco)</emma:literal>
                </emma:interpretation>
                <emma:interpretation id="interp9" emma:lang="en-CA" emma:confidence="0">
                  <emma:literal>A BLOW)</emma:literal>
                </emma:interpretation>
              </emma:one-of>
            </emma:emma>
          </inkml:annotationXML>
          <inkml:trace contextRef="#ctx0" brushRef="#br0" timeOffset="6169">1044 7247 5376,'0'0'2688,"-20"0"-2816,20-20 4224,0 20-3840,0 0 128,20-39 128,-20 0 128,0-40-896,19 20 128,-19 0 384,20-20 128,0 0-256,0 20 128,19 0-256,-19 0 128,-1 0-128,1 19 0,0 1 0,0 39 0,-1 0 0,-19 0 0,20 0 0,-20 39 0,0 1 0,0-1 0,0 20-128,0 0 128,19 20-384,-19 0 128,0 0-384,0-20 128,0-20-384,20 20 128,-20-39-896,0 20 128,0-21 0,0 1 128</inkml:trace>
          <inkml:trace contextRef="#ctx0" brushRef="#br0" timeOffset="6410">1122 6874 7296,'-19'0'3584,"19"0"-5760,0 0 7936,0 0-5760,19 0 0,1 19-256,20-19 128,-21 0-384,21-19 128,19 19-1408,-20-20 128</inkml:trace>
          <inkml:trace contextRef="#ctx0" brushRef="#br0" timeOffset="6737">1654 6696 6272,'-19'0'3072,"19"0"-2816,0 0 4736,0 0-4864,0 0 0,0 19 128,0 1 0,-20 0-384,20 19 0,0 0 128,0 21 128,0-1-512,-20 0 128,20-39-512,0 19 0,0-20-1152,0 1 128</inkml:trace>
          <inkml:trace contextRef="#ctx0" brushRef="#br0" timeOffset="7283">1634 6618 6144,'0'0'3072,"0"0"-2944,19-20 4992,-19 20-4736,20 0 128,-20 0 128,20 0 127,0 0-1023,0 0 129,-1 0 510,1 0 129,0 20-384,0-1 128,-1-19-128,1 40 0,-1-40-256,-19 39 0,0-39-128,0 20 128,0-1-256,-19 1 128,-1 0-255,1 0 127,-1-1 128,0-19 0,0 0 0,20 20 128,-19-20 0,19 0 128,0 0 0,0 0 128,0 20 0,0-20 0,19 0 0,-19 0 128,20 0 0,-20 19 0,20 1 0,0-20-1,-1 19-127,-19 1 128,20 0-256,-1 0 128,-19-1-128,20 1 128,-20 19-128,0-19 128,0 19-256,-20-39 0,1 20-256,-1-20 1,1 20-385,-1-20 0,-20 19-1024,1-19 0,-1 0-256,20 0 0</inkml:trace>
          <inkml:trace contextRef="#ctx0" brushRef="#br0" timeOffset="7731">2108 6637 6528,'-20'0'3200,"20"0"-3584,0 0 6400,0 0-5888,0 20 128,-20-1 0,20-19 0,0 20-384,0 0 0,-20 19 128,20-19 0,0 39-256,-19 0 128,19 0-128,0-19 128,-20 18-256,20-38 128,0 0-128,0 0 128,0-1 0,0 1 0,0-20 128,20 20 0,-20-20 256,19 0 0,-19 0 0,20 0 128,20 0 0,-21 19 0,20-19-768,21 0 128,-21 0-1408,0 0 0</inkml:trace>
          <inkml:trace contextRef="#ctx0" brushRef="#br0" timeOffset="8243">2756 6578 6784,'-19'0'3328,"19"0"-3072,0 0 5376,-20 0-5376,20 19-1,-19-19 129,-1 0 0,0 20-640,0 0 128,1 0 256,-1 19 0,1 0-384,-1 20 128,0 0-128,0 20 1,0-19-1,1-21 0,-1 0 0,20 1 0,0-1 0,20-19 128,-1-1-384,21-19 128,0 20-512,-1-20 128,0 0-1024,20 0 0</inkml:trace>
          <inkml:trace contextRef="#ctx0" brushRef="#br0" timeOffset="8829">3190 6754 6400,'0'0'3200,"0"-19"-3072,-20 19 5504,20 0-5376,0 0 128,-20 0-128,20 0 127,0 0-638,-19 0 127,-1 19 256,0-19-1,0 40-382,-19 19-1,19-20 0,0 21 0,0-21 0,1 0 0,19 20-128,0-39 128,19-1 0,-19-19 0,40 20-128,-20 0 0,-1-20 0,21 0 0,0 0 0,-1 19 0,1-19 256,-1-19 0,-20-21 128,21 21 0,-20-41 256,-1 21 128,-19-19 0,0 38 128,0-20-128,0 1 128,-19 19-384,-1 1 128,1-1-1024,-21 0 128,20 20-1152,1 0 0</inkml:trace>
          <inkml:trace contextRef="#ctx0" brushRef="#br0" timeOffset="9413">3505 6578 6656,'0'0'3328,"0"0"-3584,0 0 5632,0 0-5120,0 0 0,0 0 128,19 19 127,-19-19-638,20 20 127,-20 0 255,20 19 129,-20-39-128,20 39 0,-20-19-128,19 0 0,-19 19 0,20 0 0,0 21 0,-20-1 0,0 0-384,0-39 128,0 19-384,-20-19 128,0 19-1023,1-19 127,-21 0-1024,1-1 128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8:05.361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C8BD7752-DDCD-417C-AA34-E0E9250CE252}" emma:medium="tactile" emma:mode="ink">
          <msink:context xmlns:msink="http://schemas.microsoft.com/ink/2010/main" type="writingRegion" rotatedBoundingBox="6017,7260 17987,6979 18050,9651 6080,9931"/>
        </emma:interpretation>
      </emma:emma>
    </inkml:annotationXML>
    <inkml:traceGroup>
      <inkml:annotationXML>
        <emma:emma xmlns:emma="http://www.w3.org/2003/04/emma" version="1.0">
          <emma:interpretation id="{24A2D954-33E3-4546-8C2A-D0BFB7A15CF9}" emma:medium="tactile" emma:mode="ink">
            <msink:context xmlns:msink="http://schemas.microsoft.com/ink/2010/main" type="paragraph" rotatedBoundingBox="6017,7260 17085,7000 17114,8261 6047,85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3A16DB-02A8-4C68-A2EF-F55318472989}" emma:medium="tactile" emma:mode="ink">
              <msink:context xmlns:msink="http://schemas.microsoft.com/ink/2010/main" type="line" rotatedBoundingBox="6017,7260 17085,7000 17114,8261 6047,8521"/>
            </emma:interpretation>
          </emma:emma>
        </inkml:annotationXML>
        <inkml:traceGroup>
          <inkml:annotationXML>
            <emma:emma xmlns:emma="http://www.w3.org/2003/04/emma" version="1.0">
              <emma:interpretation id="{E4D649BB-FF3D-4485-B9E2-A9711805E34B}" emma:medium="tactile" emma:mode="ink">
                <msink:context xmlns:msink="http://schemas.microsoft.com/ink/2010/main" type="inkWord" rotatedBoundingBox="6058,7475 7091,7496 7073,8407 6040,8386"/>
              </emma:interpretation>
              <emma:one-of disjunction-type="recognition" id="oneOf0">
                <emma:interpretation id="interp0" emma:lang="en-CA" emma:confidence="0">
                  <emma:literal>R={r.,ra,.=,rn</emma:literal>
                </emma:interpretation>
                <emma:interpretation id="interp1" emma:lang="en-CA" emma:confidence="0">
                  <emma:literal>R={r,,ra,.=,rn</emma:literal>
                </emma:interpretation>
                <emma:interpretation id="interp2" emma:lang="en-CA" emma:confidence="0">
                  <emma:literal>R={r.,r&gt;,.=,rn</emma:literal>
                </emma:interpretation>
                <emma:interpretation id="interp3" emma:lang="en-CA" emma:confidence="0">
                  <emma:literal>R={ri,r&gt;,.=,rn</emma:literal>
                </emma:interpretation>
                <emma:interpretation id="interp4" emma:lang="en-CA" emma:confidence="0">
                  <emma:literal>Rare-ran-m in</emma:literal>
                </emma:interpretation>
              </emma:one-of>
            </emma:emma>
          </inkml:annotationXML>
          <inkml:trace contextRef="#ctx0" brushRef="#br0">3240 4292 10240,'20'-21'5120,"-1"21"-6272,-19 0 8319,20-21-7039,0 21 0,19 0 0,0 0 0,1 0-256,-1 21 128,0-42 128,-19 42 0,19 0-128,-19 1 0,-20 21 0,0 19 128,0-19-128,-20 20 128,1-21-128,-21-20 128,1-1-128,20 1 0,-21 20 0,20-42 128,1 21-128,-1 1 0,1-2 0,19 2 0,0-2 0,0 23 128,19-21 0,1 41 0,-1-43-128,21 2 128,-20-22-512,19 21 128,0 1-1536,20-2 0,-19 2-1151,18 20-1</inkml:trace>
          <inkml:trace contextRef="#ctx0" brushRef="#br0" timeOffset="-394">3299 4315 7680,'-19'-22'3840,"-1"22"-1664,20-21 3967,0 42-6143,0 1 128,0 20 0,0 21 128,0 1-256,0-1 0,-19 43 128,19-22 0,0 1-128,0 20 0,-20-20-640,20 0 0,0-1-1920,0-41 1</inkml:trace>
          <inkml:trace contextRef="#ctx0" brushRef="#br0" timeOffset="516">3969 4759 10624,'-20'0'5248,"1"0"-6144,19 0 9215,39 0-8447,1 0 128,-1-22-1664,20 22 128,0 0-512,0 0 1</inkml:trace>
          <inkml:trace contextRef="#ctx0" brushRef="#br0" timeOffset="301">4008 4568 9856,'0'0'4864,"0"-21"-5632,0 21 8703,19-20-7935,1 20 0,0-22 0,0 22 0,19 0-384,-19 0 128,20 0-896,-21 0 128,1 0-1663,19 0-1</inkml:trace>
        </inkml:traceGroup>
        <inkml:traceGroup>
          <inkml:annotationXML>
            <emma:emma xmlns:emma="http://www.w3.org/2003/04/emma" version="1.0">
              <emma:interpretation id="{91EC92BB-0CD1-4A3A-9D08-F84344CBA657}" emma:medium="tactile" emma:mode="ink">
                <msink:context xmlns:msink="http://schemas.microsoft.com/ink/2010/main" type="inkWord" rotatedBoundingBox="7755,7233 8150,7224 8178,8404 7783,8414"/>
              </emma:interpretation>
            </emma:emma>
          </inkml:annotationXML>
          <inkml:trace contextRef="#ctx0" brushRef="#br0" timeOffset="1414">5328 3975 10880,'0'0'5376,"0"0"-6400,0 0 8575,0 0-7679,0 0 128,-20 0-128,1 22 128,-20 20 0,19 1 0,0-2-128,-20-20 128,21 22-128,-21-1 128,20-21 0,1 21 0,-1-20-256,20-1 128,0 1 0,20-22 0,-20 0-128,19 0 128,1 20 0,0-20 0,0 0 128,-1 22 128,-19-22-128,20 20 128,-20 2-128,0-1 0,0 1 0,0-2 128,-20 1-128,20 21 128,-19-20-128,-1-1 0,20-21 0,-20 42 0,20-42 0,-20 22 0,1-22 0,19 0 128,0 0-128,-20 20 128,20-20-128,-19 22 0,-1-1 0,20 21 0,0-20 0,-20 20 0,20-21 0,-20 1 128,20-1 0,0-1 0,-19 2 0,19-2 0,0-20 0,19 22 0,-19-1-128,40 21 128,-1 0-128,0 1 0,21-1-896,-21 1 128,21-22-2176,-2-21 129</inkml:trace>
        </inkml:traceGroup>
        <inkml:traceGroup>
          <inkml:annotationXML>
            <emma:emma xmlns:emma="http://www.w3.org/2003/04/emma" version="1.0">
              <emma:interpretation id="{30C72296-1C2F-4455-B8C8-A9CC05F449FF}" emma:medium="tactile" emma:mode="ink">
                <msink:context xmlns:msink="http://schemas.microsoft.com/ink/2010/main" type="inkWord" rotatedBoundingBox="8750,7540 9872,7513 9889,8247 8767,8273"/>
              </emma:interpretation>
            </emma:emma>
          </inkml:annotationXML>
          <inkml:trace contextRef="#ctx0" brushRef="#br0" timeOffset="34787">13244 5456 7936,'-20'42'3968,"40"-84"-3712,-20 64 6399,19-2-6399,-19 23 128,20 0 0,0-1 128,19-20-640,-19-1 128,-1 21 384,21-42 0,-20 20-128,19 2 128,0-22-256,0-42 128,1 0-256,-1-1 0,20-20-768,-19 20 128,-1-21-1280,-19 22 128,-1-1-1023,1 23 127</inkml:trace>
          <inkml:trace contextRef="#ctx0" brushRef="#br0" timeOffset="34515">13282 5054 9472,'0'0'4736,"19"-42"-4096,-19 42 4735,20 22-5375,0 20 128,19 1-128,-19 19 128,0-18-256,20-2 128,-21 22-384,1-43 0,-1-1-640,-19 2 0,20-2-1535,-20 2 127</inkml:trace>
        </inkml:traceGroup>
        <inkml:traceGroup>
          <inkml:annotationXML>
            <emma:emma xmlns:emma="http://www.w3.org/2003/04/emma" version="1.0">
              <emma:interpretation id="{B8678CED-A448-4FE4-876C-34F2377EF512}" emma:medium="tactile" emma:mode="ink">
                <msink:context xmlns:msink="http://schemas.microsoft.com/ink/2010/main" type="inkWord" rotatedBoundingBox="10571,7481 12135,7444 12151,8143 10587,8180"/>
              </emma:interpretation>
            </emma:emma>
          </inkml:annotationXML>
          <inkml:trace contextRef="#ctx0" brushRef="#br0" timeOffset="35299">13007 5795 5760,'-19'0'2816,"-1"0"-1024,1 0 4224,19 0-5889,-20 0 129,0 0 0,0 21 128,1 43-384,-21-1 128,21-21 128,-21 22 128,20-1-128,1 0 128,-1 1-128,20-1 0,20 1-512,19-22 128,-19-21-640,19 1 128,20-22-1791,1-22 127</inkml:trace>
          <inkml:trace contextRef="#ctx0" brushRef="#br0" timeOffset="35653">13380 5880 9728,'-58'0'4864,"18"21"-6016,40-21 8319,0 42-7167,-20-20 0,1-1 0,19 21 0,-20 0-128,1 1 128,-1-23-128,20-20 128,0 22-128,0-1 128,0-21 0,20 21 0,-1-21 0,1 0 128,19 0 0,1 0 0,-1 0-128,0 0 128,-19 0-128,-1 21 0,1-21 128,-20 0 0,0 21-128,0 0 128,-39-21-384,19 43 0,-19-22-896,0 0 128,-1-21-1663,20 21 127</inkml:trace>
          <inkml:trace contextRef="#ctx0" brushRef="#br0" timeOffset="35995">13597 6218 7552,'0'21'3712,"-19"22"-3456,19-43 5631,0 21-5887,0-21 128,0 21 128,0 0 0,0 1-384,-20-1 0,20 0 256,0-21 0,0 0 0,0 0 0,0 0-128,0 0 0,20-21 0,-1 0 128,1-1-256,0 1 0,0 0 128,-1 0 128,1-1 0,0 22 0,-1-21 0,1 21 128,-20 0 0,19 0 128,-19 21-640,20-21 0,-20 43-896,0-22 128,-20 22-1407,40-1-1</inkml:trace>
        </inkml:traceGroup>
        <inkml:traceGroup>
          <inkml:annotationXML>
            <emma:emma xmlns:emma="http://www.w3.org/2003/04/emma" version="1.0">
              <emma:interpretation id="{33A43E2A-9FCF-4891-8016-AD55EE3A4CA2}" emma:medium="tactile" emma:mode="ink">
                <msink:context xmlns:msink="http://schemas.microsoft.com/ink/2010/main" type="inkWord" rotatedBoundingBox="12616,7605 13957,7574 13965,7897 12623,7928"/>
              </emma:interpretation>
            </emma:emma>
          </inkml:annotationXML>
          <inkml:trace contextRef="#ctx0" brushRef="#br0" timeOffset="36213">14110 6303 8192,'0'0'4096,"0"0"-4096,0 0 6783,0 31-6783,0 2 128,0-2-256,0 1 0,-29-1-640,-1 34 128,1-65-1663,-1 31-1</inkml:trace>
          <inkml:trace contextRef="#ctx0" brushRef="#br0" timeOffset="36842">14149 6240 8832,'-59'0'4352,"78"-22"-4608,-19 22 7935,0 0-7679,40 0 0,-20 0 0,-1 0 0,20 22-640,21-22 128,-1 0-1536,0-22 129,-20 22-641,20 22 0</inkml:trace>
          <inkml:trace contextRef="#ctx0" brushRef="#br0" timeOffset="36631">14483 5795 7680,'-39'0'3840,"19"0"-2688,20 21 5759,-20-42-6783,20 21 128,-19 21 0,19 0 0,-20 22-384,20 20 0,-20 1 256,20-22 0,0-1-256,-20 24 128,20-2-128,0-20 0,-19 20-512,19-20 0,0-1-768,0-21 1,0 1-1153,19-2 128</inkml:trace>
        </inkml:traceGroup>
        <inkml:traceGroup>
          <inkml:annotationXML>
            <emma:emma xmlns:emma="http://www.w3.org/2003/04/emma" version="1.0">
              <emma:interpretation id="{A690E282-D5E1-4039-AE0C-869F85952CD4}" emma:medium="tactile" emma:mode="ink">
                <msink:context xmlns:msink="http://schemas.microsoft.com/ink/2010/main" type="inkWord" rotatedBoundingBox="14426,7818 14530,7815 14535,8049 14431,8052"/>
              </emma:interpretation>
            </emma:emma>
          </inkml:annotationXML>
          <inkml:trace contextRef="#ctx0" brushRef="#br0" timeOffset="37562">14641 6240 7296,'0'0'3584,"0"42"-3840,0-42 6655,0 21-5887,0 1 0,0-1 0,0 21 128,0-21-896,0 0 0,0-21 512,0 22 128,0-2-384,0-20 128,0 0-128,0 0 128,0 0-128,19-20 0,-19-2 0,20 1 128,20 0-128,-21-21 0,1 21 0,19-1 0,-19 1 0,0 21 128,0 0-128,-1 21 128,-19-21-384,20 43 0,-20-1-640,0-21 128,0 0-1663,19 1-1</inkml:trace>
        </inkml:traceGroup>
        <inkml:traceGroup>
          <inkml:annotationXML>
            <emma:emma xmlns:emma="http://www.w3.org/2003/04/emma" version="1.0">
              <emma:interpretation id="{56AFC9F0-AA7E-44DD-BB4C-777AC3456BD1}" emma:medium="tactile" emma:mode="ink">
                <msink:context xmlns:msink="http://schemas.microsoft.com/ink/2010/main" type="inkWord" rotatedBoundingBox="15253,7043 17085,7000 17114,8261 15282,8304"/>
              </emma:interpretation>
            </emma:emma>
          </inkml:annotationXML>
          <inkml:trace contextRef="#ctx0" brushRef="#br0" timeOffset="37786">15074 5795 8064,'20'0'3968,"20"0"-2944,-40 0 6271,20 0-6911,-1 0 0,-19 0 128,20 42 128,-1 1-896,-19 41 0,0-41 384,0 40 128,-19 3-1024,-1-2 128,1-20-1920,-21-1 129,0 22-385,1-1 128</inkml:trace>
          <inkml:trace contextRef="#ctx0" brushRef="#br0" timeOffset="15957">5052 5796 5248,'-39'-22'2560,"-1"65"-768,40-43 2688,0-21-4224,-19 21 0,19 21 128,0-21 128,-20-21-640,20 21 128,-20 0 256,0 21 128,20 0-128,-20 22 127,1 20-255,19-21 0,0 22 0,0-22 0,0 21-128,19-20 128,1-1-512,0 0 128,20-21-767,-1-21-1,1 0-1152,18 0 0</inkml:trace>
          <inkml:trace contextRef="#ctx0" brushRef="#br0" timeOffset="77436">13913 3828 5632,'-20'-22'2816,"20"1"-1024,0 21 2816,0 0-4352,0-21 0,0 21 128,0 0 0,20-21-512,-1 21 128,1 0 256,20 21 127,-1 0-127,20-21 0,-20 21-128,1 1 0,-21-1 0,20 21 128,-19-21-128,-20 0 0,20 1 0,-40 21 0,0-23-128,1 22 128,-20-20-128,19 21 0,-20-23 0,1 1 0,20 0 0,-1 0 0,1-21 0,19 0 0,-20 22 0,40-22 0,-1 21 128,1 0 0,19 0-128,-20 1 128,21-2 0,-20 2 0,-1 21 0,1-23 0,-20-20-128,0 43 0,0-21 0,0-2 0,-20 2 0,1-2 128,-1 1-128,0 1 0,0-22 0,1 21 0,19 1 0,-20-2 0,20-20 0,0 22 0,20-22 0,-20 20 128,19 2 0,1-1 0,0 1 0,-20-2 128,20 22-128,-20-20 128,19 21-256,-19-1 128,0-42-128,-19 21 128,-1 21-128,0-21 0,-19 1-512,-20 20 0,20-22-2176,-1-20 129</inkml:trace>
        </inkml:traceGroup>
      </inkml:traceGroup>
    </inkml:traceGroup>
    <inkml:traceGroup>
      <inkml:annotationXML>
        <emma:emma xmlns:emma="http://www.w3.org/2003/04/emma" version="1.0">
          <emma:interpretation id="{368774D0-2A77-4CF9-A400-C919BE626B8A}" emma:medium="tactile" emma:mode="ink">
            <msink:context xmlns:msink="http://schemas.microsoft.com/ink/2010/main" type="paragraph" rotatedBoundingBox="7684,8127 18042,8204 18029,9876 7672,98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9679C93-5A8D-461E-B035-E968D62D3497}" emma:medium="tactile" emma:mode="ink">
              <msink:context xmlns:msink="http://schemas.microsoft.com/ink/2010/main" type="line" rotatedBoundingBox="7684,8127 18042,8204 18029,9876 7672,9800"/>
            </emma:interpretation>
          </emma:emma>
        </inkml:annotationXML>
        <inkml:traceGroup>
          <inkml:annotationXML>
            <emma:emma xmlns:emma="http://www.w3.org/2003/04/emma" version="1.0">
              <emma:interpretation id="{932E0393-352E-407E-8CBC-4F016ADA8B6F}" emma:medium="tactile" emma:mode="ink">
                <msink:context xmlns:msink="http://schemas.microsoft.com/ink/2010/main" type="inkWord" rotatedBoundingBox="7544,9026 8967,8231 9499,9184 8076,9979"/>
              </emma:interpretation>
              <emma:one-of disjunction-type="recognition" id="oneOf1">
                <emma:interpretation id="interp5" emma:lang="en-CA" emma:confidence="0">
                  <emma:literal>[sit-evictor)</emma:literal>
                </emma:interpretation>
                <emma:interpretation id="interp6" emma:lang="en-CA" emma:confidence="0">
                  <emma:literal>[silt-evictor,</emma:literal>
                </emma:interpretation>
                <emma:interpretation id="interp7" emma:lang="en-CA" emma:confidence="0">
                  <emma:literal>[silt-evictor)</emma:literal>
                </emma:interpretation>
                <emma:interpretation id="interp8" emma:lang="en-CA" emma:confidence="0">
                  <emma:literal>[silts-evictor)</emma:literal>
                </emma:interpretation>
                <emma:interpretation id="interp9" emma:lang="en-CA" emma:confidence="0">
                  <emma:literal>[bite-evictor)</emma:literal>
                </emma:interpretation>
              </emma:one-of>
            </emma:emma>
          </inkml:annotationXML>
          <inkml:trace contextRef="#ctx0" brushRef="#br0" timeOffset="14707">6135 5118 7168,'0'-42'3584,"19"42"-2816,-19 0 3712,0 0-4096,0 0-1,0 0 513,0 0 128,0 20-1152,-19-20 128,19 43 640,0-21 0,0-2-128,-20 23 0,20 0-384,-20-1 0,20 1-384,-20-23 0,20 2-640,0-2 0,-20 3-1024,20-3 129,-19 2-897,19-2 128</inkml:trace>
          <inkml:trace contextRef="#ctx0" brushRef="#br0" timeOffset="15061">5919 5371 9472,'-20'-20'4736,"20"40"-5888,0-20 9471,0 0-8319,0 0 128,0 22 0,0-22 128,0 21-256,0-21 0,0 22 128,20-22 0,-20 20-128,0 2 128,0-2-128,19 23 128,-19-21-128,0-1 0,20 0 0,-20 0 0,0-21 0,20 21 0,0-42 0,-20 21 0,39-42-256,-20 21 128,21-1-640,0 1 0,-1-1-2048,0 2 1</inkml:trace>
          <inkml:trace contextRef="#ctx0" brushRef="#br0" timeOffset="77436">13913 3828 5632,'-20'-22'2816,"20"1"-1024,0 21 2816,0 0-4352,0-21 0,0 21 128,0 0 0,20-21-512,-1 21 128,1 0 256,20 21 127,-1 0-127,20-21 0,-20 21-128,1 1 0,-21-1 0,20 21 128,-19-21-128,-20 0 0,20 1 0,-40 21 0,0-23-128,1 22 128,-20-20-128,19 21 0,-20-23 0,1 1 0,20 0 0,-1 0 0,1-21 0,19 0 0,-20 22 0,40-22 0,-1 21 128,1 0 0,19 0-128,-20 1 128,21-2 0,-20 2 0,-1 21 0,1-23 0,-20-20-128,0 43 0,0-21 0,0-2 0,-20 2 0,1-2 128,-1 1-128,0 1 0,0-22 0,1 21 0,19 1 0,-20-2 0,20-20 0,0 22 0,20-22 0,-20 20 128,19 2 0,1-1 0,0 1 0,-20-2 128,20 22-128,-20-20 128,19 21-256,-19-1 128,0-42-128,-19 21 128,-1 21-128,0-21 0,-19 1-512,-20 20 0,20-22-2176,-1-20 129</inkml:trace>
          <inkml:trace contextRef="#ctx0" brushRef="#br0" timeOffset="29765">8891 6049 8704,'-19'0'4352,"19"-21"-5760,0 0 8575,19 21-7167,1-22 0,0 1-512,20 21 128,-1-21-256,0 21 0,20 0-1663,-20 0-1</inkml:trace>
          <inkml:trace contextRef="#ctx0" brushRef="#br0" timeOffset="29325">8892 6198 9344,'-29'32'4608,"-1"-1"-6016,30-31 8319,-29 0-7551,29 0 0,0 0-1663,0 0 127,-30 0 1152,30 0 128</inkml:trace>
          <inkml:trace contextRef="#ctx0" brushRef="#br0" timeOffset="30096">9344 5943 8448,'0'21'4224,"0"-42"-4480,19 21 6911,-19 0-6655,20 0 0,0 21 0,0-21 0,-20 21 0,19 1 0,1-1 0,-20 0 128,0 22-128,0-22 128,0 1-128,0-22 128,-20 20 0,20-20 0,-19 21 0,-1-21 0,20 0 0,-20 0 0,20 0 0,0 0 0,0 21-128,0-21 128,20 0-256,0 0 0,-20 21-640,19-21 128,1-21-1024,0 42 129,-1-42-1025,1 21 0</inkml:trace>
          <inkml:trace contextRef="#ctx0" brushRef="#br0" timeOffset="30344">9619 5648 9728,'-19'0'4864,"19"0"-5632,0 0 9343,0 0-8575,0 0 128,19 21 0,-19 0 0,0 0-256,20 1 128,-20 41-128,-20 0 128,20 1-896,0-1 128,-19-21-1792,-1 1 129,20 21-385,-19-44 0</inkml:trace>
          <inkml:trace contextRef="#ctx0" brushRef="#br0" timeOffset="17221">6253 5773 8576,'-20'-20'4224,"1"62"-4480,19-42 7679,-20-22-7295,20 22 0,-19 22-128,19-1 128,-20 1-256,0 20 128,20 21 0,-20-20 0,1 20-128,19 1 128,-20-1-512,20-20 128,0 20-256,0-20 0,0-1-895,0 0-1,0-42-896,20 21 0</inkml:trace>
        </inkml:traceGroup>
        <inkml:traceGroup>
          <inkml:annotationXML>
            <emma:emma xmlns:emma="http://www.w3.org/2003/04/emma" version="1.0">
              <emma:interpretation id="{B7D0DB3A-5300-4372-B8D8-90E5A8839C3D}" emma:medium="tactile" emma:mode="ink">
                <msink:context xmlns:msink="http://schemas.microsoft.com/ink/2010/main" type="inkWord" rotatedBoundingBox="9282,8176 12467,8199 12455,9835 9270,9812"/>
              </emma:interpretation>
            </emma:emma>
          </inkml:annotationXML>
          <inkml:trace contextRef="#ctx0" brushRef="#br0" timeOffset="28399">8103 5711 4608,'-19'-21'2304,"-1"0"-1024,20 21 2304,0 0-3072,-20-21 128,20 21 128,-19 0 128,19 0-1152,-20 21 0,1 0 768,19 0 128,-20-21-384,0 0 0,0 20-128,20 23 128,-19 0-128,19-1 0,0 21-256,19 1 128,-19-1-256,20-42 0,0 21-768,19-21 128,-19-21-1152,19 0 0</inkml:trace>
          <inkml:trace contextRef="#ctx0" brushRef="#br0" timeOffset="27506">8144 5351 6656,'0'0'3328,"0"0"-3584,0 20 5760,0-20-5248,0 22 0,0-22 0,0 21 128,20 1-512,-20-22 0,19 20 384,1-20-1,0 22-255,0-22 128,-1 0-128,1 0 128,19 0-256,-19-22 0,19 22-511,1-20 127,-21-23-1664,20 21 128</inkml:trace>
          <inkml:trace contextRef="#ctx0" brushRef="#br0" timeOffset="28792">8341 5753 5888,'-40'0'2944,"21"-22"-1792,19 22 4608,-20 0-5760,20 22 128,0-22-128,-20 20 128,20-20-128,-20 22 0,1-44 0,19 44 0,0-22 0,-20 0 0,20 21 0,0-21 0,20 22-128,-20-22 128,0 20 0,19-20 0,-19 22 0,20-1 0,0-21 0,0 21 0,-1 0 0,1-21 0,-20 21 0,20 0 0,-1 1 0,-19-1 128,0 0-128,-19 0 0,19 21-256,-20-21 128,0 0-896,1 0 128,-1-21-1152,20 0 128</inkml:trace>
          <inkml:trace contextRef="#ctx0" brushRef="#br0" timeOffset="27176">8320 5012 5120,'-20'0'2560,"20"22"-1792,0-22 2560,0 0-3200,20 20 128,-20-20 384,0 0 128,0 0-896,0 0 128,0 22 512,0-1 0,0 1-128,0 20 0,-20 0-256,20 0 128,0 1-512,0-22 0,-19 21-768,19-42 0,0 20-896,19 2 0</inkml:trace>
          <inkml:trace contextRef="#ctx0" brushRef="#br0" timeOffset="29143">8458 5922 7680,'0'21'3840,"39"-63"-5376,-19 42 6912,0 0-5376,-1-21 128,20 42-384,-19-21 128,-20 21 0,20 0 128,-20 1-128,0-1 0,0 21 0,-20-21 128,0 0 128,1 22 128,-20-21 0,19-2 128,20-20 128,-20 21 127,0 0-255,20-21 128,0 0-256,20 21 128,0-21-512,-20 0 128,39 0-1024,-19 0 1,19-21-1281,0 21 0</inkml:trace>
          <inkml:trace contextRef="#ctx0" brushRef="#br0" timeOffset="29325">8892 6198 9344,'-29'32'4608,"-1"-1"-6016,30-31 8319,-29 0-7551,29 0 0,0 0-1663,0 0 127,-30 0 1152,30 0 128</inkml:trace>
          <inkml:trace contextRef="#ctx0" brushRef="#br0" timeOffset="28399">8103 5711 4608,'-19'-21'2304,"-1"0"-1024,20 21 2304,0 0-3072,-20-21 128,20 21 128,-19 0 128,19 0-1152,-20 21 0,1 0 768,19 0 128,-20-21-384,0 0 0,0 20-128,20 23 128,-19 0-128,19-1 0,0 21-256,19 1 128,-19-1-256,20-42 0,0 21-768,19-21 128,-19-21-1152,19 0 0</inkml:trace>
          <inkml:trace contextRef="#ctx0" brushRef="#br0" timeOffset="27506">8144 5351 6656,'0'0'3328,"0"0"-3584,0 20 5760,0-20-5248,0 22 0,0-22 0,0 21 128,20 1-512,-20-22 0,19 20 384,1-20-1,0 22-255,0-22 128,-1 0-128,1 0 128,19 0-256,-19-22 0,19 22-511,1-20 127,-21-23-1664,20 21 128</inkml:trace>
          <inkml:trace contextRef="#ctx0" brushRef="#br0" timeOffset="28792">8341 5753 5888,'-40'0'2944,"21"-22"-1792,19 22 4608,-20 0-5760,20 22 128,0-22-128,-20 20 128,20-20-128,-20 22 0,1-44 0,19 44 0,0-22 0,-20 0 0,20 21 0,0-21 0,20 22-128,-20-22 128,0 20 0,19-20 0,-19 22 0,20-1 0,0-21 0,0 21 0,-1 0 0,1-21 0,-20 21 0,20 0 0,-1 1 0,-19-1 128,0 0-128,-19 0 0,19 21-256,-20-21 128,0 0-896,1 0 128,-1-21-1152,20 0 128</inkml:trace>
          <inkml:trace contextRef="#ctx0" brushRef="#br0" timeOffset="27176">8320 5012 5120,'-20'0'2560,"20"22"-1792,0-22 2560,0 0-3200,20 20 128,-20-20 384,0 0 128,0 0-896,0 0 128,0 22 512,0-1 0,0 1-128,0 20 0,-20 0-256,20 0 128,0 1-512,0-22 0,-19 21-768,19-42 0,0 20-896,19 2 0</inkml:trace>
          <inkml:trace contextRef="#ctx0" brushRef="#br0" timeOffset="29143">8458 5922 7680,'0'21'3840,"39"-63"-5376,-19 42 6912,0 0-5376,-1-21 128,20 42-384,-19-21 128,-20 21 0,20 0 128,-20 1-128,0-1 0,0 21 0,-20-21 128,0 0 128,1 22 128,-20-21 0,19-2 128,20-20 128,-20 21 127,0 0-255,20-21 128,0 0-256,20 21 128,0-21-512,-20 0 128,39 0-1024,-19 0 1,19-21-1281,0 21 0</inkml:trace>
          <inkml:trace contextRef="#ctx0" brushRef="#br0" timeOffset="29325">8892 6198 9344,'-29'32'4608,"-1"-1"-6016,30-31 8319,-29 0-7551,29 0 0,0 0-1663,0 0 127,-30 0 1152,30 0 128</inkml:trace>
          <inkml:trace contextRef="#ctx0" brushRef="#br0" timeOffset="29765">8891 6049 8704,'-19'0'4352,"19"-21"-5760,0 0 8575,19 21-7167,1-22 0,0 1-512,20 21 128,-1-21-256,0 21 0,20 0-1663,-20 0-1</inkml:trace>
          <inkml:trace contextRef="#ctx0" brushRef="#br0" timeOffset="77436">13913 3828 5632,'-20'-22'2816,"20"1"-1024,0 21 2816,0 0-4352,0-21 0,0 21 128,0 0 0,20-21-512,-1 21 128,1 0 256,20 21 127,-1 0-127,20-21 0,-20 21-128,1 1 0,-21-1 0,20 21 128,-19-21-128,-20 0 0,20 1 0,-40 21 0,0-23-128,1 22 128,-20-20-128,19 21 0,-20-23 0,1 1 0,20 0 0,-1 0 0,1-21 0,19 0 0,-20 22 0,40-22 0,-1 21 128,1 0 0,19 0-128,-20 1 128,21-2 0,-20 2 0,-1 21 0,1-23 0,-20-20-128,0 43 0,0-21 0,0-2 0,-20 2 0,1-2 128,-1 1-128,0 1 0,0-22 0,1 21 0,19 1 0,-20-2 0,20-20 0,0 22 0,20-22 0,-20 20 128,19 2 0,1-1 0,0 1 0,-20-2 128,20 22-128,-20-20 128,19 21-256,-19-1 128,0-42-128,-19 21 128,-1 21-128,0-21 0,-19 1-512,-20 20 0,20-22-2176,-1-20 129</inkml:trace>
          <inkml:trace contextRef="#ctx0" brushRef="#br0" timeOffset="29325">8892 6198 9344,'-29'32'4608,"-1"-1"-6016,30-31 8319,-29 0-7551,29 0 0,0 0-1663,0 0 127,-30 0 1152,30 0 128</inkml:trace>
        </inkml:traceGroup>
        <inkml:traceGroup>
          <inkml:annotationXML>
            <emma:emma xmlns:emma="http://www.w3.org/2003/04/emma" version="1.0">
              <emma:interpretation id="{DD61AB25-DB73-4BB2-B57A-36CDDC5B1355}" emma:medium="tactile" emma:mode="ink">
                <msink:context xmlns:msink="http://schemas.microsoft.com/ink/2010/main" type="inkWord" rotatedBoundingBox="15543,8185 18042,8204 18031,9635 15532,9617"/>
              </emma:interpretation>
              <emma:one-of disjunction-type="recognition" id="oneOf2">
                <emma:interpretation id="interp10" emma:lang="en-CA" emma:confidence="0">
                  <emma:literal>(sent u</emma:literal>
                </emma:interpretation>
                <emma:interpretation id="interp11" emma:lang="en-CA" emma:confidence="0">
                  <emma:literal>(sent us</emma:literal>
                </emma:interpretation>
                <emma:interpretation id="interp12" emma:lang="en-CA" emma:confidence="0">
                  <emma:literal>(sent my</emma:literal>
                </emma:interpretation>
                <emma:interpretation id="interp13" emma:lang="en-CA" emma:confidence="0">
                  <emma:literal>(sentry</emma:literal>
                </emma:interpretation>
                <emma:interpretation id="interp14" emma:lang="en-CA" emma:confidence="0">
                  <emma:literal>(entail</emma:literal>
                </emma:interpretation>
              </emma:one-of>
            </emma:emma>
          </inkml:annotationXML>
          <inkml:trace contextRef="#ctx0" brushRef="#br0" timeOffset="34787">13244 5456 7936,'-20'42'3968,"40"-84"-3712,-20 64 6399,19-2-6399,-19 23 128,20 0 0,0-1 128,19-20-640,-19-1 128,-1 21 384,21-42 0,-20 20-128,19 2 128,0-22-256,0-42 128,1 0-256,-1-1 0,20-20-768,-19 20 128,-1-21-1280,-19 22 128,-1-1-1023,1 23 127</inkml:trace>
          <inkml:trace contextRef="#ctx0" brushRef="#br0" timeOffset="34515">13282 5054 9472,'0'0'4736,"19"-42"-4096,-19 42 4735,20 22-5375,0 20 128,19 1-128,-19 19 128,0-18-256,20-2 128,-21 22-384,1-43 0,-1-1-640,-19 2 0,20-2-1535,-20 2 127</inkml:trace>
          <inkml:trace contextRef="#ctx0" brushRef="#br0" timeOffset="35299">13007 5795 5760,'-19'0'2816,"-1"0"-1024,1 0 4224,19 0-5889,-20 0 129,0 0 0,0 21 128,1 43-384,-21-1 128,21-21 128,-21 22 128,20-1-128,1 0 128,-1 1-128,20-1 0,20 1-512,19-22 128,-19-21-640,19 1 128,20-22-1791,1-22 127</inkml:trace>
          <inkml:trace contextRef="#ctx0" brushRef="#br0" timeOffset="35653">13380 5880 9728,'-58'0'4864,"18"21"-6016,40-21 8319,0 42-7167,-20-20 0,1-1 0,19 21 0,-20 0-128,1 1 128,-1-23-128,20-20 128,0 22-128,0-1 128,0-21 0,20 21 0,-1-21 0,1 0 128,19 0 0,1 0 0,-1 0-128,0 0 128,-19 0-128,-1 21 0,1-21 128,-20 0 0,0 21-128,0 0 128,-39-21-384,19 43 0,-19-22-896,0 0 128,-1-21-1663,20 21 127</inkml:trace>
          <inkml:trace contextRef="#ctx0" brushRef="#br0" timeOffset="35995">13597 6218 7552,'0'21'3712,"-19"22"-3456,19-43 5631,0 21-5887,0-21 128,0 21 128,0 0 0,0 1-384,-20-1 0,20 0 256,0-21 0,0 0 0,0 0 0,0 0-128,0 0 0,20-21 0,-1 0 128,1-1-256,0 1 0,0 0 128,-1 0 128,1-1 0,0 22 0,-1-21 0,1 21 128,-20 0 0,19 0 128,-19 21-640,20-21 0,-20 43-896,0-22 128,-20 22-1407,40-1-1</inkml:trace>
          <inkml:trace contextRef="#ctx0" brushRef="#br0" timeOffset="36213">14110 6303 8192,'0'0'4096,"0"0"-4096,0 0 6783,0 31-6783,0 2 128,0-2-256,0 1 0,-29-1-640,-1 34 128,1-65-1663,-1 31-1</inkml:trace>
          <inkml:trace contextRef="#ctx0" brushRef="#br0" timeOffset="36842">14149 6240 8832,'-59'0'4352,"78"-22"-4608,-19 22 7935,0 0-7679,40 0 0,-20 0 0,-1 0 0,20 22-640,21-22 128,-1 0-1536,0-22 129,-20 22-641,20 22 0</inkml:trace>
          <inkml:trace contextRef="#ctx0" brushRef="#br0" timeOffset="36631">14483 5795 7680,'-39'0'3840,"19"0"-2688,20 21 5759,-20-42-6783,20 21 128,-19 21 0,19 0 0,-20 22-384,20 20 0,-20 1 256,20-22 0,0-1-256,-20 24 128,20-2-128,0-20 0,-19 20-512,19-20 0,0-1-768,0-21 1,0 1-1153,19-2 128</inkml:trace>
          <inkml:trace contextRef="#ctx0" brushRef="#br0" timeOffset="37562">14641 6240 7296,'0'0'3584,"0"42"-3840,0-42 6655,0 21-5887,0 1 0,0-1 0,0 21 128,0-21-896,0 0 0,0-21 512,0 22 128,0-2-384,0-20 128,0 0-128,0 0 128,0 0-128,19-20 0,-19-2 0,20 1 128,20 0-128,-21-21 0,1 21 0,19-1 0,-19 1 0,0 21 128,0 0-128,-1 21 128,-19-21-384,20 43 0,-20-1-640,0-21 128,0 0-1663,19 1-1</inkml:trace>
          <inkml:trace contextRef="#ctx0" brushRef="#br0" timeOffset="37786">15074 5795 8064,'20'0'3968,"20"0"-2944,-40 0 6271,20 0-6911,-1 0 0,-19 0 128,20 42 128,-1 1-896,-19 41 0,0-41 384,0 40 128,-19 3-1024,-1-2 128,1-20-1920,-21-1 129,0 22-385,1-1 128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01T00:08:36.883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4558604E-3AC4-4E33-B8D6-51EF216E62D6}" emma:medium="tactile" emma:mode="ink">
          <msink:context xmlns:msink="http://schemas.microsoft.com/ink/2010/main" type="writingRegion" rotatedBoundingBox="12125,8669 12837,10789 12153,11019 11441,8899"/>
        </emma:interpretation>
      </emma:emma>
    </inkml:annotationXML>
    <inkml:traceGroup>
      <inkml:annotationXML>
        <emma:emma xmlns:emma="http://www.w3.org/2003/04/emma" version="1.0">
          <emma:interpretation id="{2FB03DDE-17B9-4D9A-94E3-E669D5FF683D}" emma:medium="tactile" emma:mode="ink">
            <msink:context xmlns:msink="http://schemas.microsoft.com/ink/2010/main" type="paragraph" rotatedBoundingBox="12125,8669 12837,10789 12153,11019 11441,88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48B4BB-D319-4976-9C3D-2B7B95E6D3E0}" emma:medium="tactile" emma:mode="ink">
              <msink:context xmlns:msink="http://schemas.microsoft.com/ink/2010/main" type="line" rotatedBoundingBox="12125,8669 12837,10789 12153,11019 11441,8899"/>
            </emma:interpretation>
          </emma:emma>
        </inkml:annotationXML>
        <inkml:traceGroup>
          <inkml:annotationXML>
            <emma:emma xmlns:emma="http://www.w3.org/2003/04/emma" version="1.0">
              <emma:interpretation id="{3EC613F0-BD22-4F75-8468-9716067F4FD9}" emma:medium="tactile" emma:mode="ink">
                <msink:context xmlns:msink="http://schemas.microsoft.com/ink/2010/main" type="inkWord" rotatedBoundingBox="12125,8669 12837,10789 12153,11019 11441,8899"/>
              </emma:interpretation>
              <emma:one-of disjunction-type="recognition" id="oneOf0">
                <emma:interpretation id="interp0" emma:lang="en-CA" emma:confidence="0">
                  <emma:literal>'to</emma:literal>
                </emma:interpretation>
                <emma:interpretation id="interp1" emma:lang="en-CA" emma:confidence="0">
                  <emma:literal>'for</emma:literal>
                </emma:interpretation>
                <emma:interpretation id="interp2" emma:lang="en-CA" emma:confidence="0">
                  <emma:literal>nor</emma:literal>
                </emma:interpretation>
                <emma:interpretation id="interp3" emma:lang="en-CA" emma:confidence="0">
                  <emma:literal>'t'</emma:literal>
                </emma:interpretation>
                <emma:interpretation id="interp4" emma:lang="en-CA" emma:confidence="0">
                  <emma:literal>'fu"</emma:literal>
                </emma:interpretation>
              </emma:one-of>
            </emma:emma>
          </inkml:annotationXML>
          <inkml:trace contextRef="#ctx0" brushRef="#br0">9128 6322 5888,'-20'-19'2944,"20"-1"-1920,0 20 4992,0 0-5888,0 0 128,0 0 383,20 0 129,-20 20-896,19-1 128,1-19 384,0 20 128,0 20-384,0-21 128,-1 20-896,1 20 128,-20-19-1151,0-1-1,19 0-768,-19-19 128</inkml:trace>
          <inkml:trace contextRef="#ctx0" brushRef="#br0" timeOffset="256">9089 6519 6784,'-20'20'3328,"20"39"-3072,0-40 6015,20-19-6143,-20 40 0,19-20 128,1-1 0,0-19-128,0 20 0,0-20 256,-1 19 128,20-19 0,1 0 0,-1 0-128,-19-39 0,19 0-768,-19-40 0,19 40-1280,-19-1 1,0 1-897,-1 19 0</inkml:trace>
          <inkml:trace contextRef="#ctx0" brushRef="#br0" timeOffset="-1936">9265 5436 9728,'-39'0'4864,"19"0"-5632,20 0 8703,0 0-7935,-19 20 0,19-1 0,0 21 0,-20-20-128,20 19 128,-20 0-128,20 21 0,-20-2-128,20 21 0,-20-40-128,20 0 0,-19 1-640,19 0 128,0-1-1023,0-20 127,0 1-640,0-20 128</inkml:trace>
          <inkml:trace contextRef="#ctx0" brushRef="#br0" timeOffset="666">9147 7051 7680,'-19'0'3840,"19"-20"-3200,0 20 6655,0 0-7167,19 39 128,-19-19 0,0 20 0,20 19-384,-20-20 128,20 1 256,-20-1 0,20 20-128,-20-39 0,20 19 0,-1-19 128,1-1-128,-1-19 128,21 0-128,-20-19 128,19-20-256,-20-21 128,1 1-384,20 20 128,-20-20-1152,-1 39 0,1-19-1536,-1 19 1</inkml:trace>
          <inkml:trace contextRef="#ctx0" brushRef="#br0" timeOffset="1029">9737 7090 9728,'-19'20'4864,"19"-40"-6144,19 20 8319,-19 20-7039,20-20 0,0 0 0,0 19 0,19 1-128,-19 0 128,20 19 0,-21 0 0,-19-19-128,20 0 128,-20 19-128,-20-19 128,20 0 0,-19 20 0,-1-1 0,-20 0 128,21-19 128,-1 19 0,-20-19 128,40-1 0,-20-19 0,1 20 0,19-20 0,0 0 0,19 0-256,1 0 128,20-20-896,-1 20 128,21-19-2432,-2-1 129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10CC9-04D9-4FDF-8605-F29AA41ABC79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D779-ECF7-40EC-87FA-C5A0BDD14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27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E6E1-8376-42B6-8B91-A99850129F88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42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8456-D091-45D1-89E2-57F59E531320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0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EA4-CDC9-4F4D-B86D-A616BA6B9FCF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54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EE8C-6AC5-4C96-8B3B-42174F3B9123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5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AF0E-3A27-49A0-AFA3-E8D7B19DB96F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3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21E-B5D7-44A8-9CC4-88BE07C17253}" type="datetime1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62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450-EE24-455C-9AD9-FCB5DCF6B513}" type="datetime1">
              <a:rPr lang="en-CA" smtClean="0"/>
              <a:t>2017-05-31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5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D40-B816-4066-BF2C-A02E8ADCA2BC}" type="datetime1">
              <a:rPr lang="en-CA" smtClean="0"/>
              <a:t>2017-05-31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8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68DD-465C-473C-8990-52740560A93B}" type="datetime1">
              <a:rPr lang="en-CA" smtClean="0"/>
              <a:t>2017-05-31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80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E45B-678F-4A01-BF0E-89944071D3C1}" type="datetime1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9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D535-5A4E-4EDD-9940-7ADE47186E3F}" type="datetime1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9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7F04-AB48-48D2-BBA6-018E7A69CF00}" type="datetime1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5030-1A0A-4829-8411-3D88B8AB47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customXml" Target="../ink/ink66.xml"/><Relationship Id="rId21" Type="http://schemas.openxmlformats.org/officeDocument/2006/relationships/image" Target="../media/image70.png"/><Relationship Id="rId22" Type="http://schemas.openxmlformats.org/officeDocument/2006/relationships/customXml" Target="../ink/ink67.xml"/><Relationship Id="rId23" Type="http://schemas.openxmlformats.org/officeDocument/2006/relationships/image" Target="../media/image71.png"/><Relationship Id="rId24" Type="http://schemas.openxmlformats.org/officeDocument/2006/relationships/customXml" Target="../ink/ink68.xml"/><Relationship Id="rId25" Type="http://schemas.openxmlformats.org/officeDocument/2006/relationships/image" Target="../media/image72.png"/><Relationship Id="rId26" Type="http://schemas.openxmlformats.org/officeDocument/2006/relationships/customXml" Target="../ink/ink69.xml"/><Relationship Id="rId27" Type="http://schemas.openxmlformats.org/officeDocument/2006/relationships/image" Target="../media/image73.png"/><Relationship Id="rId28" Type="http://schemas.openxmlformats.org/officeDocument/2006/relationships/customXml" Target="../ink/ink70.xml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7.xml"/><Relationship Id="rId3" Type="http://schemas.openxmlformats.org/officeDocument/2006/relationships/image" Target="../media/image61.png"/><Relationship Id="rId4" Type="http://schemas.openxmlformats.org/officeDocument/2006/relationships/customXml" Target="../ink/ink58.xml"/><Relationship Id="rId5" Type="http://schemas.openxmlformats.org/officeDocument/2006/relationships/image" Target="../media/image62.png"/><Relationship Id="rId30" Type="http://schemas.openxmlformats.org/officeDocument/2006/relationships/customXml" Target="../ink/ink71.xml"/><Relationship Id="rId31" Type="http://schemas.openxmlformats.org/officeDocument/2006/relationships/image" Target="../media/image75.png"/><Relationship Id="rId32" Type="http://schemas.openxmlformats.org/officeDocument/2006/relationships/customXml" Target="../ink/ink72.xml"/><Relationship Id="rId9" Type="http://schemas.openxmlformats.org/officeDocument/2006/relationships/image" Target="../media/image64.png"/><Relationship Id="rId6" Type="http://schemas.openxmlformats.org/officeDocument/2006/relationships/customXml" Target="../ink/ink59.xml"/><Relationship Id="rId7" Type="http://schemas.openxmlformats.org/officeDocument/2006/relationships/image" Target="../media/image63.png"/><Relationship Id="rId8" Type="http://schemas.openxmlformats.org/officeDocument/2006/relationships/customXml" Target="../ink/ink60.xml"/><Relationship Id="rId33" Type="http://schemas.openxmlformats.org/officeDocument/2006/relationships/image" Target="../media/image76.png"/><Relationship Id="rId34" Type="http://schemas.openxmlformats.org/officeDocument/2006/relationships/customXml" Target="../ink/ink73.xml"/><Relationship Id="rId35" Type="http://schemas.openxmlformats.org/officeDocument/2006/relationships/image" Target="../media/image77.png"/><Relationship Id="rId36" Type="http://schemas.openxmlformats.org/officeDocument/2006/relationships/customXml" Target="../ink/ink74.xml"/><Relationship Id="rId10" Type="http://schemas.openxmlformats.org/officeDocument/2006/relationships/customXml" Target="../ink/ink61.xml"/><Relationship Id="rId11" Type="http://schemas.openxmlformats.org/officeDocument/2006/relationships/image" Target="../media/image65.png"/><Relationship Id="rId12" Type="http://schemas.openxmlformats.org/officeDocument/2006/relationships/customXml" Target="../ink/ink62.xml"/><Relationship Id="rId13" Type="http://schemas.openxmlformats.org/officeDocument/2006/relationships/image" Target="../media/image66.png"/><Relationship Id="rId14" Type="http://schemas.openxmlformats.org/officeDocument/2006/relationships/customXml" Target="../ink/ink63.xml"/><Relationship Id="rId15" Type="http://schemas.openxmlformats.org/officeDocument/2006/relationships/image" Target="../media/image67.png"/><Relationship Id="rId16" Type="http://schemas.openxmlformats.org/officeDocument/2006/relationships/customXml" Target="../ink/ink64.xml"/><Relationship Id="rId17" Type="http://schemas.openxmlformats.org/officeDocument/2006/relationships/image" Target="../media/image68.png"/><Relationship Id="rId18" Type="http://schemas.openxmlformats.org/officeDocument/2006/relationships/customXml" Target="../ink/ink65.xml"/><Relationship Id="rId19" Type="http://schemas.openxmlformats.org/officeDocument/2006/relationships/image" Target="../media/image69.png"/><Relationship Id="rId37" Type="http://schemas.openxmlformats.org/officeDocument/2006/relationships/image" Target="../media/image78.png"/><Relationship Id="rId38" Type="http://schemas.openxmlformats.org/officeDocument/2006/relationships/customXml" Target="../ink/ink75.xml"/><Relationship Id="rId39" Type="http://schemas.openxmlformats.org/officeDocument/2006/relationships/image" Target="../media/image79.png"/><Relationship Id="rId40" Type="http://schemas.openxmlformats.org/officeDocument/2006/relationships/customXml" Target="../ink/ink76.xml"/><Relationship Id="rId41" Type="http://schemas.openxmlformats.org/officeDocument/2006/relationships/image" Target="../media/image80.png"/><Relationship Id="rId42" Type="http://schemas.openxmlformats.org/officeDocument/2006/relationships/customXml" Target="../ink/ink77.xml"/><Relationship Id="rId43" Type="http://schemas.openxmlformats.org/officeDocument/2006/relationships/image" Target="../media/image81.png"/><Relationship Id="rId44" Type="http://schemas.openxmlformats.org/officeDocument/2006/relationships/customXml" Target="../ink/ink78.xml"/><Relationship Id="rId45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customXml" Target="../ink/ink80.xml"/><Relationship Id="rId5" Type="http://schemas.openxmlformats.org/officeDocument/2006/relationships/image" Target="../media/image86.png"/><Relationship Id="rId6" Type="http://schemas.openxmlformats.org/officeDocument/2006/relationships/customXml" Target="../ink/ink81.xml"/><Relationship Id="rId7" Type="http://schemas.openxmlformats.org/officeDocument/2006/relationships/image" Target="../media/image87.png"/><Relationship Id="rId8" Type="http://schemas.openxmlformats.org/officeDocument/2006/relationships/customXml" Target="../ink/ink82.xml"/><Relationship Id="rId9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3.xml"/><Relationship Id="rId3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20" Type="http://schemas.openxmlformats.org/officeDocument/2006/relationships/customXml" Target="../ink/ink93.xml"/><Relationship Id="rId21" Type="http://schemas.openxmlformats.org/officeDocument/2006/relationships/image" Target="../media/image99.png"/><Relationship Id="rId22" Type="http://schemas.openxmlformats.org/officeDocument/2006/relationships/customXml" Target="../ink/ink94.xml"/><Relationship Id="rId23" Type="http://schemas.openxmlformats.org/officeDocument/2006/relationships/image" Target="../media/image100.png"/><Relationship Id="rId24" Type="http://schemas.openxmlformats.org/officeDocument/2006/relationships/customXml" Target="../ink/ink95.xml"/><Relationship Id="rId25" Type="http://schemas.openxmlformats.org/officeDocument/2006/relationships/image" Target="../media/image101.png"/><Relationship Id="rId10" Type="http://schemas.openxmlformats.org/officeDocument/2006/relationships/customXml" Target="../ink/ink88.xml"/><Relationship Id="rId11" Type="http://schemas.openxmlformats.org/officeDocument/2006/relationships/image" Target="../media/image94.png"/><Relationship Id="rId12" Type="http://schemas.openxmlformats.org/officeDocument/2006/relationships/customXml" Target="../ink/ink89.xml"/><Relationship Id="rId13" Type="http://schemas.openxmlformats.org/officeDocument/2006/relationships/image" Target="../media/image95.png"/><Relationship Id="rId14" Type="http://schemas.openxmlformats.org/officeDocument/2006/relationships/customXml" Target="../ink/ink90.xml"/><Relationship Id="rId15" Type="http://schemas.openxmlformats.org/officeDocument/2006/relationships/image" Target="../media/image96.png"/><Relationship Id="rId16" Type="http://schemas.openxmlformats.org/officeDocument/2006/relationships/customXml" Target="../ink/ink91.xml"/><Relationship Id="rId17" Type="http://schemas.openxmlformats.org/officeDocument/2006/relationships/image" Target="../media/image97.png"/><Relationship Id="rId18" Type="http://schemas.openxmlformats.org/officeDocument/2006/relationships/customXml" Target="../ink/ink92.xml"/><Relationship Id="rId1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4.xml"/><Relationship Id="rId3" Type="http://schemas.openxmlformats.org/officeDocument/2006/relationships/image" Target="../media/image90.png"/><Relationship Id="rId4" Type="http://schemas.openxmlformats.org/officeDocument/2006/relationships/customXml" Target="../ink/ink85.xml"/><Relationship Id="rId5" Type="http://schemas.openxmlformats.org/officeDocument/2006/relationships/image" Target="../media/image91.png"/><Relationship Id="rId6" Type="http://schemas.openxmlformats.org/officeDocument/2006/relationships/customXml" Target="../ink/ink86.xml"/><Relationship Id="rId7" Type="http://schemas.openxmlformats.org/officeDocument/2006/relationships/image" Target="../media/image92.png"/><Relationship Id="rId8" Type="http://schemas.openxmlformats.org/officeDocument/2006/relationships/customXml" Target="../ink/ink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6.xml"/><Relationship Id="rId4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7.xml"/><Relationship Id="rId4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0.png"/><Relationship Id="rId12" Type="http://schemas.openxmlformats.org/officeDocument/2006/relationships/customXml" Target="../ink/ink103.xml"/><Relationship Id="rId13" Type="http://schemas.openxmlformats.org/officeDocument/2006/relationships/image" Target="../media/image111.png"/><Relationship Id="rId14" Type="http://schemas.openxmlformats.org/officeDocument/2006/relationships/customXml" Target="../ink/ink104.xml"/><Relationship Id="rId15" Type="http://schemas.openxmlformats.org/officeDocument/2006/relationships/image" Target="../media/image112.png"/><Relationship Id="rId16" Type="http://schemas.openxmlformats.org/officeDocument/2006/relationships/customXml" Target="../ink/ink105.xml"/><Relationship Id="rId17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98.xml"/><Relationship Id="rId3" Type="http://schemas.openxmlformats.org/officeDocument/2006/relationships/image" Target="../media/image106.png"/><Relationship Id="rId4" Type="http://schemas.openxmlformats.org/officeDocument/2006/relationships/customXml" Target="../ink/ink99.xml"/><Relationship Id="rId5" Type="http://schemas.openxmlformats.org/officeDocument/2006/relationships/image" Target="../media/image107.png"/><Relationship Id="rId6" Type="http://schemas.openxmlformats.org/officeDocument/2006/relationships/customXml" Target="../ink/ink100.xml"/><Relationship Id="rId7" Type="http://schemas.openxmlformats.org/officeDocument/2006/relationships/image" Target="../media/image108.png"/><Relationship Id="rId8" Type="http://schemas.openxmlformats.org/officeDocument/2006/relationships/customXml" Target="../ink/ink101.xml"/><Relationship Id="rId9" Type="http://schemas.openxmlformats.org/officeDocument/2006/relationships/image" Target="../media/image109.png"/><Relationship Id="rId10" Type="http://schemas.openxmlformats.org/officeDocument/2006/relationships/customXml" Target="../ink/ink10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20" Type="http://schemas.openxmlformats.org/officeDocument/2006/relationships/customXml" Target="../ink/ink115.xml"/><Relationship Id="rId21" Type="http://schemas.openxmlformats.org/officeDocument/2006/relationships/image" Target="../media/image123.png"/><Relationship Id="rId22" Type="http://schemas.openxmlformats.org/officeDocument/2006/relationships/customXml" Target="../ink/ink116.xml"/><Relationship Id="rId23" Type="http://schemas.openxmlformats.org/officeDocument/2006/relationships/image" Target="../media/image124.png"/><Relationship Id="rId24" Type="http://schemas.openxmlformats.org/officeDocument/2006/relationships/customXml" Target="../ink/ink117.xml"/><Relationship Id="rId25" Type="http://schemas.openxmlformats.org/officeDocument/2006/relationships/image" Target="../media/image125.png"/><Relationship Id="rId10" Type="http://schemas.openxmlformats.org/officeDocument/2006/relationships/customXml" Target="../ink/ink110.xml"/><Relationship Id="rId11" Type="http://schemas.openxmlformats.org/officeDocument/2006/relationships/image" Target="../media/image118.png"/><Relationship Id="rId12" Type="http://schemas.openxmlformats.org/officeDocument/2006/relationships/customXml" Target="../ink/ink111.xml"/><Relationship Id="rId13" Type="http://schemas.openxmlformats.org/officeDocument/2006/relationships/image" Target="../media/image119.png"/><Relationship Id="rId14" Type="http://schemas.openxmlformats.org/officeDocument/2006/relationships/customXml" Target="../ink/ink112.xml"/><Relationship Id="rId15" Type="http://schemas.openxmlformats.org/officeDocument/2006/relationships/image" Target="../media/image120.png"/><Relationship Id="rId16" Type="http://schemas.openxmlformats.org/officeDocument/2006/relationships/customXml" Target="../ink/ink113.xml"/><Relationship Id="rId17" Type="http://schemas.openxmlformats.org/officeDocument/2006/relationships/image" Target="../media/image121.png"/><Relationship Id="rId18" Type="http://schemas.openxmlformats.org/officeDocument/2006/relationships/customXml" Target="../ink/ink114.xml"/><Relationship Id="rId1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06.xml"/><Relationship Id="rId3" Type="http://schemas.openxmlformats.org/officeDocument/2006/relationships/image" Target="../media/image114.png"/><Relationship Id="rId4" Type="http://schemas.openxmlformats.org/officeDocument/2006/relationships/customXml" Target="../ink/ink107.xml"/><Relationship Id="rId5" Type="http://schemas.openxmlformats.org/officeDocument/2006/relationships/image" Target="../media/image115.png"/><Relationship Id="rId6" Type="http://schemas.openxmlformats.org/officeDocument/2006/relationships/customXml" Target="../ink/ink108.xml"/><Relationship Id="rId7" Type="http://schemas.openxmlformats.org/officeDocument/2006/relationships/image" Target="../media/image116.png"/><Relationship Id="rId8" Type="http://schemas.openxmlformats.org/officeDocument/2006/relationships/customXml" Target="../ink/ink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png"/><Relationship Id="rId20" Type="http://schemas.openxmlformats.org/officeDocument/2006/relationships/customXml" Target="../ink/ink127.xml"/><Relationship Id="rId21" Type="http://schemas.openxmlformats.org/officeDocument/2006/relationships/image" Target="../media/image135.png"/><Relationship Id="rId10" Type="http://schemas.openxmlformats.org/officeDocument/2006/relationships/customXml" Target="../ink/ink122.xml"/><Relationship Id="rId11" Type="http://schemas.openxmlformats.org/officeDocument/2006/relationships/image" Target="../media/image130.png"/><Relationship Id="rId12" Type="http://schemas.openxmlformats.org/officeDocument/2006/relationships/customXml" Target="../ink/ink123.xml"/><Relationship Id="rId13" Type="http://schemas.openxmlformats.org/officeDocument/2006/relationships/image" Target="../media/image131.png"/><Relationship Id="rId14" Type="http://schemas.openxmlformats.org/officeDocument/2006/relationships/customXml" Target="../ink/ink124.xml"/><Relationship Id="rId15" Type="http://schemas.openxmlformats.org/officeDocument/2006/relationships/image" Target="../media/image132.png"/><Relationship Id="rId16" Type="http://schemas.openxmlformats.org/officeDocument/2006/relationships/customXml" Target="../ink/ink125.xml"/><Relationship Id="rId17" Type="http://schemas.openxmlformats.org/officeDocument/2006/relationships/image" Target="../media/image133.png"/><Relationship Id="rId18" Type="http://schemas.openxmlformats.org/officeDocument/2006/relationships/customXml" Target="../ink/ink126.xml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8.xml"/><Relationship Id="rId3" Type="http://schemas.openxmlformats.org/officeDocument/2006/relationships/image" Target="../media/image126.png"/><Relationship Id="rId4" Type="http://schemas.openxmlformats.org/officeDocument/2006/relationships/customXml" Target="../ink/ink119.xml"/><Relationship Id="rId5" Type="http://schemas.openxmlformats.org/officeDocument/2006/relationships/image" Target="../media/image127.png"/><Relationship Id="rId6" Type="http://schemas.openxmlformats.org/officeDocument/2006/relationships/customXml" Target="../ink/ink120.xml"/><Relationship Id="rId7" Type="http://schemas.openxmlformats.org/officeDocument/2006/relationships/image" Target="../media/image128.png"/><Relationship Id="rId8" Type="http://schemas.openxmlformats.org/officeDocument/2006/relationships/customXml" Target="../ink/ink1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49.png"/><Relationship Id="rId21" Type="http://schemas.openxmlformats.org/officeDocument/2006/relationships/customXml" Target="../ink/ink137.xml"/><Relationship Id="rId22" Type="http://schemas.openxmlformats.org/officeDocument/2006/relationships/image" Target="../media/image150.png"/><Relationship Id="rId23" Type="http://schemas.openxmlformats.org/officeDocument/2006/relationships/customXml" Target="../ink/ink138.xml"/><Relationship Id="rId24" Type="http://schemas.openxmlformats.org/officeDocument/2006/relationships/image" Target="../media/image151.png"/><Relationship Id="rId25" Type="http://schemas.openxmlformats.org/officeDocument/2006/relationships/customXml" Target="../ink/ink139.xml"/><Relationship Id="rId26" Type="http://schemas.openxmlformats.org/officeDocument/2006/relationships/image" Target="../media/image152.png"/><Relationship Id="rId27" Type="http://schemas.openxmlformats.org/officeDocument/2006/relationships/customXml" Target="../ink/ink140.xml"/><Relationship Id="rId28" Type="http://schemas.openxmlformats.org/officeDocument/2006/relationships/image" Target="../media/image153.png"/><Relationship Id="rId29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customXml" Target="../ink/ink128.xml"/><Relationship Id="rId4" Type="http://schemas.openxmlformats.org/officeDocument/2006/relationships/image" Target="../media/image141.png"/><Relationship Id="rId5" Type="http://schemas.openxmlformats.org/officeDocument/2006/relationships/customXml" Target="../ink/ink129.xml"/><Relationship Id="rId30" Type="http://schemas.openxmlformats.org/officeDocument/2006/relationships/image" Target="../media/image154.png"/><Relationship Id="rId31" Type="http://schemas.openxmlformats.org/officeDocument/2006/relationships/customXml" Target="../ink/ink142.xml"/><Relationship Id="rId32" Type="http://schemas.openxmlformats.org/officeDocument/2006/relationships/image" Target="../media/image155.png"/><Relationship Id="rId9" Type="http://schemas.openxmlformats.org/officeDocument/2006/relationships/customXml" Target="../ink/ink131.xml"/><Relationship Id="rId6" Type="http://schemas.openxmlformats.org/officeDocument/2006/relationships/image" Target="../media/image142.png"/><Relationship Id="rId7" Type="http://schemas.openxmlformats.org/officeDocument/2006/relationships/customXml" Target="../ink/ink130.xml"/><Relationship Id="rId8" Type="http://schemas.openxmlformats.org/officeDocument/2006/relationships/image" Target="../media/image143.png"/><Relationship Id="rId33" Type="http://schemas.openxmlformats.org/officeDocument/2006/relationships/customXml" Target="../ink/ink143.xml"/><Relationship Id="rId34" Type="http://schemas.openxmlformats.org/officeDocument/2006/relationships/image" Target="../media/image156.png"/><Relationship Id="rId35" Type="http://schemas.openxmlformats.org/officeDocument/2006/relationships/customXml" Target="../ink/ink144.xml"/><Relationship Id="rId36" Type="http://schemas.openxmlformats.org/officeDocument/2006/relationships/image" Target="../media/image157.png"/><Relationship Id="rId10" Type="http://schemas.openxmlformats.org/officeDocument/2006/relationships/image" Target="../media/image144.png"/><Relationship Id="rId11" Type="http://schemas.openxmlformats.org/officeDocument/2006/relationships/customXml" Target="../ink/ink132.xml"/><Relationship Id="rId12" Type="http://schemas.openxmlformats.org/officeDocument/2006/relationships/image" Target="../media/image145.png"/><Relationship Id="rId13" Type="http://schemas.openxmlformats.org/officeDocument/2006/relationships/customXml" Target="../ink/ink133.xml"/><Relationship Id="rId14" Type="http://schemas.openxmlformats.org/officeDocument/2006/relationships/image" Target="../media/image146.png"/><Relationship Id="rId15" Type="http://schemas.openxmlformats.org/officeDocument/2006/relationships/customXml" Target="../ink/ink134.xml"/><Relationship Id="rId16" Type="http://schemas.openxmlformats.org/officeDocument/2006/relationships/image" Target="../media/image147.png"/><Relationship Id="rId17" Type="http://schemas.openxmlformats.org/officeDocument/2006/relationships/customXml" Target="../ink/ink135.xml"/><Relationship Id="rId18" Type="http://schemas.openxmlformats.org/officeDocument/2006/relationships/image" Target="../media/image148.png"/><Relationship Id="rId19" Type="http://schemas.openxmlformats.org/officeDocument/2006/relationships/customXml" Target="../ink/ink136.xml"/><Relationship Id="rId37" Type="http://schemas.openxmlformats.org/officeDocument/2006/relationships/customXml" Target="../ink/ink145.xml"/><Relationship Id="rId38" Type="http://schemas.openxmlformats.org/officeDocument/2006/relationships/image" Target="../media/image158.png"/><Relationship Id="rId39" Type="http://schemas.openxmlformats.org/officeDocument/2006/relationships/customXml" Target="../ink/ink146.xml"/><Relationship Id="rId40" Type="http://schemas.openxmlformats.org/officeDocument/2006/relationships/image" Target="../media/image159.png"/><Relationship Id="rId41" Type="http://schemas.openxmlformats.org/officeDocument/2006/relationships/customXml" Target="../ink/ink147.xml"/><Relationship Id="rId42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.png"/><Relationship Id="rId21" Type="http://schemas.openxmlformats.org/officeDocument/2006/relationships/customXml" Target="../ink/ink10.xml"/><Relationship Id="rId22" Type="http://schemas.openxmlformats.org/officeDocument/2006/relationships/image" Target="../media/image12.png"/><Relationship Id="rId23" Type="http://schemas.openxmlformats.org/officeDocument/2006/relationships/customXml" Target="../ink/ink11.xml"/><Relationship Id="rId24" Type="http://schemas.openxmlformats.org/officeDocument/2006/relationships/image" Target="../media/image13.png"/><Relationship Id="rId25" Type="http://schemas.openxmlformats.org/officeDocument/2006/relationships/customXml" Target="../ink/ink12.xml"/><Relationship Id="rId26" Type="http://schemas.openxmlformats.org/officeDocument/2006/relationships/image" Target="../media/image14.png"/><Relationship Id="rId27" Type="http://schemas.openxmlformats.org/officeDocument/2006/relationships/customXml" Target="../ink/ink13.xml"/><Relationship Id="rId28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ustomXml" Target="../ink/ink1.xml"/><Relationship Id="rId4" Type="http://schemas.openxmlformats.org/officeDocument/2006/relationships/image" Target="../media/image3.png"/><Relationship Id="rId5" Type="http://schemas.openxmlformats.org/officeDocument/2006/relationships/customXml" Target="../ink/ink2.xml"/><Relationship Id="rId30" Type="http://schemas.openxmlformats.org/officeDocument/2006/relationships/image" Target="../media/image16.png"/><Relationship Id="rId31" Type="http://schemas.openxmlformats.org/officeDocument/2006/relationships/customXml" Target="../ink/ink15.xml"/><Relationship Id="rId32" Type="http://schemas.openxmlformats.org/officeDocument/2006/relationships/image" Target="../media/image17.png"/><Relationship Id="rId9" Type="http://schemas.openxmlformats.org/officeDocument/2006/relationships/customXml" Target="../ink/ink4.xml"/><Relationship Id="rId6" Type="http://schemas.openxmlformats.org/officeDocument/2006/relationships/image" Target="../media/image4.png"/><Relationship Id="rId7" Type="http://schemas.openxmlformats.org/officeDocument/2006/relationships/customXml" Target="../ink/ink3.xml"/><Relationship Id="rId8" Type="http://schemas.openxmlformats.org/officeDocument/2006/relationships/image" Target="../media/image5.png"/><Relationship Id="rId33" Type="http://schemas.openxmlformats.org/officeDocument/2006/relationships/customXml" Target="../ink/ink16.xml"/><Relationship Id="rId34" Type="http://schemas.openxmlformats.org/officeDocument/2006/relationships/image" Target="../media/image18.png"/><Relationship Id="rId35" Type="http://schemas.openxmlformats.org/officeDocument/2006/relationships/customXml" Target="../ink/ink17.xml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1" Type="http://schemas.openxmlformats.org/officeDocument/2006/relationships/customXml" Target="../ink/ink5.xml"/><Relationship Id="rId12" Type="http://schemas.openxmlformats.org/officeDocument/2006/relationships/image" Target="../media/image7.png"/><Relationship Id="rId13" Type="http://schemas.openxmlformats.org/officeDocument/2006/relationships/customXml" Target="../ink/ink6.xml"/><Relationship Id="rId14" Type="http://schemas.openxmlformats.org/officeDocument/2006/relationships/image" Target="../media/image8.png"/><Relationship Id="rId15" Type="http://schemas.openxmlformats.org/officeDocument/2006/relationships/customXml" Target="../ink/ink7.xml"/><Relationship Id="rId16" Type="http://schemas.openxmlformats.org/officeDocument/2006/relationships/image" Target="../media/image9.png"/><Relationship Id="rId17" Type="http://schemas.openxmlformats.org/officeDocument/2006/relationships/customXml" Target="../ink/ink8.xml"/><Relationship Id="rId18" Type="http://schemas.openxmlformats.org/officeDocument/2006/relationships/image" Target="../media/image10.png"/><Relationship Id="rId19" Type="http://schemas.openxmlformats.org/officeDocument/2006/relationships/customXml" Target="../ink/ink9.xml"/><Relationship Id="rId37" Type="http://schemas.openxmlformats.org/officeDocument/2006/relationships/customXml" Target="../ink/ink18.xml"/><Relationship Id="rId38" Type="http://schemas.openxmlformats.org/officeDocument/2006/relationships/image" Target="../media/image20.png"/><Relationship Id="rId39" Type="http://schemas.openxmlformats.org/officeDocument/2006/relationships/customXml" Target="../ink/ink19.xml"/><Relationship Id="rId4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customXml" Target="../ink/ink29.xml"/><Relationship Id="rId21" Type="http://schemas.openxmlformats.org/officeDocument/2006/relationships/image" Target="../media/image31.png"/><Relationship Id="rId22" Type="http://schemas.openxmlformats.org/officeDocument/2006/relationships/customXml" Target="../ink/ink30.xml"/><Relationship Id="rId23" Type="http://schemas.openxmlformats.org/officeDocument/2006/relationships/image" Target="../media/image32.png"/><Relationship Id="rId24" Type="http://schemas.openxmlformats.org/officeDocument/2006/relationships/customXml" Target="../ink/ink31.xml"/><Relationship Id="rId25" Type="http://schemas.openxmlformats.org/officeDocument/2006/relationships/image" Target="../media/image33.png"/><Relationship Id="rId10" Type="http://schemas.openxmlformats.org/officeDocument/2006/relationships/customXml" Target="../ink/ink24.xml"/><Relationship Id="rId11" Type="http://schemas.openxmlformats.org/officeDocument/2006/relationships/image" Target="../media/image26.png"/><Relationship Id="rId12" Type="http://schemas.openxmlformats.org/officeDocument/2006/relationships/customXml" Target="../ink/ink25.xml"/><Relationship Id="rId13" Type="http://schemas.openxmlformats.org/officeDocument/2006/relationships/image" Target="../media/image27.png"/><Relationship Id="rId14" Type="http://schemas.openxmlformats.org/officeDocument/2006/relationships/customXml" Target="../ink/ink26.xml"/><Relationship Id="rId15" Type="http://schemas.openxmlformats.org/officeDocument/2006/relationships/image" Target="../media/image28.png"/><Relationship Id="rId16" Type="http://schemas.openxmlformats.org/officeDocument/2006/relationships/customXml" Target="../ink/ink27.xml"/><Relationship Id="rId17" Type="http://schemas.openxmlformats.org/officeDocument/2006/relationships/image" Target="../media/image29.png"/><Relationship Id="rId18" Type="http://schemas.openxmlformats.org/officeDocument/2006/relationships/customXml" Target="../ink/ink28.xml"/><Relationship Id="rId1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0.xml"/><Relationship Id="rId3" Type="http://schemas.openxmlformats.org/officeDocument/2006/relationships/image" Target="../media/image22.png"/><Relationship Id="rId4" Type="http://schemas.openxmlformats.org/officeDocument/2006/relationships/customXml" Target="../ink/ink21.xml"/><Relationship Id="rId5" Type="http://schemas.openxmlformats.org/officeDocument/2006/relationships/image" Target="../media/image23.png"/><Relationship Id="rId6" Type="http://schemas.openxmlformats.org/officeDocument/2006/relationships/customXml" Target="../ink/ink22.xml"/><Relationship Id="rId7" Type="http://schemas.openxmlformats.org/officeDocument/2006/relationships/image" Target="../media/image24.png"/><Relationship Id="rId8" Type="http://schemas.openxmlformats.org/officeDocument/2006/relationships/customXml" Target="../ink/ink2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customXml" Target="../ink/ink37.xml"/><Relationship Id="rId13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2.xml"/><Relationship Id="rId3" Type="http://schemas.openxmlformats.org/officeDocument/2006/relationships/image" Target="../media/image34.png"/><Relationship Id="rId4" Type="http://schemas.openxmlformats.org/officeDocument/2006/relationships/customXml" Target="../ink/ink33.xml"/><Relationship Id="rId5" Type="http://schemas.openxmlformats.org/officeDocument/2006/relationships/image" Target="../media/image35.png"/><Relationship Id="rId6" Type="http://schemas.openxmlformats.org/officeDocument/2006/relationships/customXml" Target="../ink/ink34.xml"/><Relationship Id="rId7" Type="http://schemas.openxmlformats.org/officeDocument/2006/relationships/image" Target="../media/image36.png"/><Relationship Id="rId8" Type="http://schemas.openxmlformats.org/officeDocument/2006/relationships/customXml" Target="../ink/ink35.xml"/><Relationship Id="rId9" Type="http://schemas.openxmlformats.org/officeDocument/2006/relationships/image" Target="../media/image37.png"/><Relationship Id="rId10" Type="http://schemas.openxmlformats.org/officeDocument/2006/relationships/customXml" Target="../ink/ink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20" Type="http://schemas.openxmlformats.org/officeDocument/2006/relationships/customXml" Target="../ink/ink47.xml"/><Relationship Id="rId21" Type="http://schemas.openxmlformats.org/officeDocument/2006/relationships/image" Target="../media/image49.png"/><Relationship Id="rId22" Type="http://schemas.openxmlformats.org/officeDocument/2006/relationships/customXml" Target="../ink/ink48.xml"/><Relationship Id="rId23" Type="http://schemas.openxmlformats.org/officeDocument/2006/relationships/image" Target="../media/image50.png"/><Relationship Id="rId24" Type="http://schemas.openxmlformats.org/officeDocument/2006/relationships/customXml" Target="../ink/ink49.xml"/><Relationship Id="rId25" Type="http://schemas.openxmlformats.org/officeDocument/2006/relationships/image" Target="../media/image51.png"/><Relationship Id="rId26" Type="http://schemas.openxmlformats.org/officeDocument/2006/relationships/customXml" Target="../ink/ink50.xml"/><Relationship Id="rId27" Type="http://schemas.openxmlformats.org/officeDocument/2006/relationships/image" Target="../media/image52.png"/><Relationship Id="rId28" Type="http://schemas.openxmlformats.org/officeDocument/2006/relationships/customXml" Target="../ink/ink51.xml"/><Relationship Id="rId29" Type="http://schemas.openxmlformats.org/officeDocument/2006/relationships/image" Target="../media/image53.png"/><Relationship Id="rId10" Type="http://schemas.openxmlformats.org/officeDocument/2006/relationships/customXml" Target="../ink/ink42.xml"/><Relationship Id="rId11" Type="http://schemas.openxmlformats.org/officeDocument/2006/relationships/image" Target="../media/image44.png"/><Relationship Id="rId12" Type="http://schemas.openxmlformats.org/officeDocument/2006/relationships/customXml" Target="../ink/ink43.xml"/><Relationship Id="rId13" Type="http://schemas.openxmlformats.org/officeDocument/2006/relationships/image" Target="../media/image45.png"/><Relationship Id="rId14" Type="http://schemas.openxmlformats.org/officeDocument/2006/relationships/customXml" Target="../ink/ink44.xml"/><Relationship Id="rId15" Type="http://schemas.openxmlformats.org/officeDocument/2006/relationships/image" Target="../media/image46.png"/><Relationship Id="rId16" Type="http://schemas.openxmlformats.org/officeDocument/2006/relationships/customXml" Target="../ink/ink45.xml"/><Relationship Id="rId17" Type="http://schemas.openxmlformats.org/officeDocument/2006/relationships/image" Target="../media/image47.png"/><Relationship Id="rId18" Type="http://schemas.openxmlformats.org/officeDocument/2006/relationships/customXml" Target="../ink/ink46.xml"/><Relationship Id="rId1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8.xml"/><Relationship Id="rId3" Type="http://schemas.openxmlformats.org/officeDocument/2006/relationships/image" Target="../media/image40.png"/><Relationship Id="rId4" Type="http://schemas.openxmlformats.org/officeDocument/2006/relationships/customXml" Target="../ink/ink39.xml"/><Relationship Id="rId5" Type="http://schemas.openxmlformats.org/officeDocument/2006/relationships/image" Target="../media/image41.png"/><Relationship Id="rId6" Type="http://schemas.openxmlformats.org/officeDocument/2006/relationships/customXml" Target="../ink/ink40.xml"/><Relationship Id="rId7" Type="http://schemas.openxmlformats.org/officeDocument/2006/relationships/image" Target="../media/image42.png"/><Relationship Id="rId8" Type="http://schemas.openxmlformats.org/officeDocument/2006/relationships/customXml" Target="../ink/ink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customXml" Target="../ink/ink56.xml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customXml" Target="../ink/ink52.xml"/><Relationship Id="rId4" Type="http://schemas.openxmlformats.org/officeDocument/2006/relationships/image" Target="../media/image56.png"/><Relationship Id="rId5" Type="http://schemas.openxmlformats.org/officeDocument/2006/relationships/customXml" Target="../ink/ink53.xml"/><Relationship Id="rId6" Type="http://schemas.openxmlformats.org/officeDocument/2006/relationships/image" Target="../media/image57.png"/><Relationship Id="rId7" Type="http://schemas.openxmlformats.org/officeDocument/2006/relationships/customXml" Target="../ink/ink54.xml"/><Relationship Id="rId8" Type="http://schemas.openxmlformats.org/officeDocument/2006/relationships/image" Target="../media/image58.png"/><Relationship Id="rId9" Type="http://schemas.openxmlformats.org/officeDocument/2006/relationships/customXml" Target="../ink/ink55.xml"/><Relationship Id="rId10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CSC373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02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10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8" name="Ink 87"/>
              <p14:cNvContentPartPr/>
              <p14:nvPr/>
            </p14:nvContentPartPr>
            <p14:xfrm>
              <a:off x="3047632" y="1850168"/>
              <a:ext cx="1148400" cy="31118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8552" y="1831088"/>
                <a:ext cx="1186200" cy="31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/>
              <p14:cNvContentPartPr/>
              <p14:nvPr/>
            </p14:nvContentPartPr>
            <p14:xfrm>
              <a:off x="2962672" y="2163368"/>
              <a:ext cx="1977840" cy="33728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3592" y="2144288"/>
                <a:ext cx="2015640" cy="34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Ink 110"/>
              <p14:cNvContentPartPr/>
              <p14:nvPr/>
            </p14:nvContentPartPr>
            <p14:xfrm>
              <a:off x="2770984" y="2444168"/>
              <a:ext cx="1247760" cy="97416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1904" y="2425088"/>
                <a:ext cx="128556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6" name="Ink 115"/>
              <p14:cNvContentPartPr/>
              <p14:nvPr/>
            </p14:nvContentPartPr>
            <p14:xfrm>
              <a:off x="2714824" y="5422398"/>
              <a:ext cx="2148120" cy="62424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5744" y="5403318"/>
                <a:ext cx="218592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/>
              <p14:cNvContentPartPr/>
              <p14:nvPr/>
            </p14:nvContentPartPr>
            <p14:xfrm>
              <a:off x="2738392" y="1690688"/>
              <a:ext cx="988920" cy="147096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9312" y="1671608"/>
                <a:ext cx="1026720" cy="15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6" name="Ink 125"/>
              <p14:cNvContentPartPr/>
              <p14:nvPr/>
            </p14:nvContentPartPr>
            <p14:xfrm>
              <a:off x="3324424" y="4288398"/>
              <a:ext cx="120720" cy="15624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5325" y="4269318"/>
                <a:ext cx="158558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7" name="Ink 126"/>
              <p14:cNvContentPartPr/>
              <p14:nvPr/>
            </p14:nvContentPartPr>
            <p14:xfrm>
              <a:off x="2998264" y="4897998"/>
              <a:ext cx="92400" cy="1987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9209" y="4878918"/>
                <a:ext cx="130151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8" name="Ink 127"/>
              <p14:cNvContentPartPr/>
              <p14:nvPr/>
            </p14:nvContentPartPr>
            <p14:xfrm>
              <a:off x="2728984" y="5479278"/>
              <a:ext cx="92400" cy="15624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9929" y="5460198"/>
                <a:ext cx="130151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/>
              <p14:cNvContentPartPr/>
              <p14:nvPr/>
            </p14:nvContentPartPr>
            <p14:xfrm>
              <a:off x="2672104" y="6095838"/>
              <a:ext cx="198720" cy="12072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53024" y="6076739"/>
                <a:ext cx="236520" cy="158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2" name="Ink 131"/>
              <p14:cNvContentPartPr/>
              <p14:nvPr/>
            </p14:nvContentPartPr>
            <p14:xfrm>
              <a:off x="4323784" y="6109998"/>
              <a:ext cx="127920" cy="14208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04686" y="6090934"/>
                <a:ext cx="165755" cy="179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3" name="Ink 132"/>
              <p14:cNvContentPartPr/>
              <p14:nvPr/>
            </p14:nvContentPartPr>
            <p14:xfrm>
              <a:off x="4366264" y="6109998"/>
              <a:ext cx="78240" cy="13488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7155" y="6090935"/>
                <a:ext cx="116098" cy="172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4" name="Ink 133"/>
              <p14:cNvContentPartPr/>
              <p14:nvPr/>
            </p14:nvContentPartPr>
            <p14:xfrm>
              <a:off x="4798744" y="6095838"/>
              <a:ext cx="106560" cy="1137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9664" y="6076758"/>
                <a:ext cx="144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5" name="Ink 134"/>
              <p14:cNvContentPartPr/>
              <p14:nvPr/>
            </p14:nvContentPartPr>
            <p14:xfrm>
              <a:off x="4791544" y="6067518"/>
              <a:ext cx="170400" cy="4185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2451" y="6048443"/>
                <a:ext cx="208227" cy="456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9" name="Ink 138"/>
              <p14:cNvContentPartPr/>
              <p14:nvPr/>
            </p14:nvContentPartPr>
            <p14:xfrm>
              <a:off x="4692424" y="3232158"/>
              <a:ext cx="184560" cy="22704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3356" y="3213088"/>
                <a:ext cx="222335" cy="26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0" name="Ink 139"/>
              <p14:cNvContentPartPr/>
              <p14:nvPr/>
            </p14:nvContentPartPr>
            <p14:xfrm>
              <a:off x="3388024" y="2331918"/>
              <a:ext cx="42720" cy="7824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68997" y="2312809"/>
                <a:ext cx="80414" cy="116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1" name="Ink 140"/>
              <p14:cNvContentPartPr/>
              <p14:nvPr/>
            </p14:nvContentPartPr>
            <p14:xfrm>
              <a:off x="3388024" y="2346078"/>
              <a:ext cx="42720" cy="8520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68997" y="2327025"/>
                <a:ext cx="80414" cy="12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2" name="Ink 141"/>
              <p14:cNvContentPartPr/>
              <p14:nvPr/>
            </p14:nvContentPartPr>
            <p14:xfrm>
              <a:off x="4720744" y="3253518"/>
              <a:ext cx="21600" cy="7104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08024" y="3240841"/>
                <a:ext cx="46800" cy="96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4" name="Ink 143"/>
              <p14:cNvContentPartPr/>
              <p14:nvPr/>
            </p14:nvContentPartPr>
            <p14:xfrm>
              <a:off x="2558824" y="3395118"/>
              <a:ext cx="85200" cy="22704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39771" y="3376048"/>
                <a:ext cx="122947" cy="26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/>
              <p14:cNvContentPartPr/>
              <p14:nvPr/>
            </p14:nvContentPartPr>
            <p14:xfrm>
              <a:off x="2594344" y="3430638"/>
              <a:ext cx="113760" cy="38304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75264" y="3411558"/>
                <a:ext cx="1515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6" name="Ink 145"/>
              <p14:cNvContentPartPr/>
              <p14:nvPr/>
            </p14:nvContentPartPr>
            <p14:xfrm>
              <a:off x="4756264" y="3565278"/>
              <a:ext cx="248400" cy="1348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37184" y="3546215"/>
                <a:ext cx="286200" cy="172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7" name="Ink 146"/>
              <p14:cNvContentPartPr/>
              <p14:nvPr/>
            </p14:nvContentPartPr>
            <p14:xfrm>
              <a:off x="4720744" y="4600158"/>
              <a:ext cx="319200" cy="47520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01671" y="4581078"/>
                <a:ext cx="356986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8" name="Ink 147"/>
              <p14:cNvContentPartPr/>
              <p14:nvPr/>
            </p14:nvContentPartPr>
            <p14:xfrm>
              <a:off x="4713544" y="4819998"/>
              <a:ext cx="333360" cy="216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94464" y="4800918"/>
                <a:ext cx="37116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21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7953"/>
                <a:ext cx="10515600" cy="5539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600" dirty="0"/>
                  <a:t>Proof (continued)</a:t>
                </a:r>
              </a:p>
              <a:p>
                <a:pPr marL="0" indent="0">
                  <a:buNone/>
                </a:pPr>
                <a:r>
                  <a:rPr lang="en-CA" sz="2600" dirty="0"/>
                  <a:t>So,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2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:r>
                  <a:rPr lang="en-CA" sz="2600" dirty="0"/>
                  <a:t>So, </a:t>
                </a: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endParaRPr lang="en-CA" sz="2600" dirty="0"/>
              </a:p>
              <a:p>
                <a:pPr marL="0" indent="0">
                  <a:buNone/>
                </a:pPr>
                <a:r>
                  <a:rPr lang="en-CA" sz="2600" dirty="0"/>
                  <a:t>Since </a:t>
                </a: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600" dirty="0"/>
                  <a:t> is optimal, </a:t>
                </a: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≮0</m:t>
                    </m:r>
                  </m:oMath>
                </a14:m>
                <a:endParaRPr lang="en-CA" sz="2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2600" dirty="0"/>
                  <a:t>		         </a:t>
                </a:r>
                <a14:m>
                  <m:oMath xmlns:m="http://schemas.openxmlformats.org/officeDocument/2006/math">
                    <m:r>
                      <a:rPr lang="en-CA" sz="26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r>
                  <a:rPr lang="en-CA" sz="2600" dirty="0"/>
                  <a:t>		         </a:t>
                </a:r>
                <a14:m>
                  <m:oMath xmlns:m="http://schemas.openxmlformats.org/officeDocument/2006/math">
                    <m:r>
                      <a:rPr lang="en-CA" sz="26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2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r>
                  <a:rPr lang="en-CA" sz="2600" dirty="0"/>
                  <a:t>		         </a:t>
                </a:r>
                <a14:m>
                  <m:oMath xmlns:m="http://schemas.openxmlformats.org/officeDocument/2006/math">
                    <m:r>
                      <a:rPr lang="en-CA" sz="26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2600" b="0" i="0" smtClean="0">
                        <a:latin typeface="Cambria Math" panose="02040503050406030204" pitchFamily="18" charset="0"/>
                      </a:rPr>
                      <m:t>optimal</m:t>
                    </m:r>
                  </m:oMath>
                </a14:m>
                <a:endParaRPr lang="en-CA" sz="2600" b="0" dirty="0"/>
              </a:p>
              <a:p>
                <a:pPr marL="0" indent="0">
                  <a:buNone/>
                </a:pPr>
                <a:endParaRPr lang="en-CA" sz="2600" b="0" dirty="0"/>
              </a:p>
              <a:p>
                <a:pPr marL="0" indent="0">
                  <a:buNone/>
                </a:pPr>
                <a:endParaRPr lang="en-CA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7953"/>
                <a:ext cx="10515600" cy="5539010"/>
              </a:xfrm>
              <a:blipFill>
                <a:blip r:embed="rId2"/>
                <a:stretch>
                  <a:fillRect l="-1043" t="-1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Huffman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0767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then</m:t>
                    </m:r>
                  </m:oMath>
                </a14:m>
                <a:r>
                  <a:rPr lang="en-CA" b="0" dirty="0"/>
                  <a:t>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least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frequent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letters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Form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alphabet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b="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CA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𝑅𝑒𝑐𝑢𝑟𝑠𝑖𝑣𝑒𝑙𝑦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𝑐𝑜𝑛𝑠𝑡𝑟𝑢𝑐𝑡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𝑝𝑟𝑒𝑓𝑖𝑧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𝑡𝑟𝑒𝑒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follows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Start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Take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leaf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labeled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add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children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below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labeled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End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0767" cy="4351338"/>
              </a:xfrm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94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13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9" name="Ink 88"/>
              <p14:cNvContentPartPr/>
              <p14:nvPr/>
            </p14:nvContentPartPr>
            <p14:xfrm>
              <a:off x="4713544" y="1346718"/>
              <a:ext cx="3317760" cy="12758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464" y="1327638"/>
                <a:ext cx="3355560" cy="13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8" name="Ink 97"/>
              <p14:cNvContentPartPr/>
              <p14:nvPr/>
            </p14:nvContentPartPr>
            <p14:xfrm>
              <a:off x="1197784" y="1672518"/>
              <a:ext cx="5011560" cy="28922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8704" y="1653438"/>
                <a:ext cx="5049360" cy="29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9" name="Ink 98"/>
              <p14:cNvContentPartPr/>
              <p14:nvPr/>
            </p14:nvContentPartPr>
            <p14:xfrm>
              <a:off x="5104504" y="4148478"/>
              <a:ext cx="170400" cy="27672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5411" y="4129406"/>
                <a:ext cx="208227" cy="314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0" name="Ink 99"/>
              <p14:cNvContentPartPr/>
              <p14:nvPr/>
            </p14:nvContentPartPr>
            <p14:xfrm>
              <a:off x="5274664" y="4098798"/>
              <a:ext cx="127920" cy="44688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55566" y="4079713"/>
                <a:ext cx="165755" cy="4846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07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14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1141144" y="1899678"/>
              <a:ext cx="6522480" cy="4453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064" y="1880599"/>
                <a:ext cx="6560280" cy="44912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8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15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1424584" y="1927998"/>
              <a:ext cx="2119680" cy="24526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504" y="1908918"/>
                <a:ext cx="21574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/>
              <p14:cNvContentPartPr/>
              <p14:nvPr/>
            </p14:nvContentPartPr>
            <p14:xfrm>
              <a:off x="2672104" y="4415838"/>
              <a:ext cx="21600" cy="1562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3024" y="4396758"/>
                <a:ext cx="59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1722304" y="4345038"/>
              <a:ext cx="1644840" cy="15811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3224" y="4325958"/>
                <a:ext cx="1682640" cy="16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/>
              <p14:cNvContentPartPr/>
              <p14:nvPr/>
            </p14:nvContentPartPr>
            <p14:xfrm>
              <a:off x="2806984" y="4444398"/>
              <a:ext cx="127920" cy="14904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7886" y="4425318"/>
                <a:ext cx="165755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" name="Ink 68"/>
              <p14:cNvContentPartPr/>
              <p14:nvPr/>
            </p14:nvContentPartPr>
            <p14:xfrm>
              <a:off x="3388024" y="4373358"/>
              <a:ext cx="14400" cy="1773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8944" y="4354291"/>
                <a:ext cx="52200" cy="21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1708264" y="5004318"/>
              <a:ext cx="85200" cy="1490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89211" y="4985238"/>
                <a:ext cx="122947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/>
              <p14:cNvContentPartPr/>
              <p14:nvPr/>
            </p14:nvContentPartPr>
            <p14:xfrm>
              <a:off x="2438344" y="5138958"/>
              <a:ext cx="240" cy="744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5624" y="5126238"/>
                <a:ext cx="25440" cy="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Ink 71"/>
              <p14:cNvContentPartPr/>
              <p14:nvPr/>
            </p14:nvContentPartPr>
            <p14:xfrm>
              <a:off x="2438344" y="5075118"/>
              <a:ext cx="28560" cy="1845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9183" y="5056050"/>
                <a:ext cx="66519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Ink 72"/>
              <p14:cNvContentPartPr/>
              <p14:nvPr/>
            </p14:nvContentPartPr>
            <p14:xfrm>
              <a:off x="2643784" y="4954638"/>
              <a:ext cx="71040" cy="1490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4672" y="4935558"/>
                <a:ext cx="108904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/>
              <p14:cNvContentPartPr/>
              <p14:nvPr/>
            </p14:nvContentPartPr>
            <p14:xfrm>
              <a:off x="2948584" y="4940478"/>
              <a:ext cx="120720" cy="1845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9485" y="4921410"/>
                <a:ext cx="158558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3324424" y="4947678"/>
              <a:ext cx="134880" cy="1773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05361" y="4928611"/>
                <a:ext cx="172646" cy="21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Ink 81"/>
              <p14:cNvContentPartPr/>
              <p14:nvPr/>
            </p14:nvContentPartPr>
            <p14:xfrm>
              <a:off x="4742104" y="3678798"/>
              <a:ext cx="1212120" cy="2176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3024" y="3659718"/>
                <a:ext cx="1249920" cy="22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79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why Huffman Coding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6527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CA" sz="1000" dirty="0"/>
                  <a:t>Proof by induction on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Base Case:</a:t>
                </a:r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sz="1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sz="1000" dirty="0"/>
                  <a:t>  </a:t>
                </a:r>
                <a14:m>
                  <m:oMath xmlns:m="http://schemas.openxmlformats.org/officeDocument/2006/math">
                    <m:r>
                      <a:rPr lang="en-CA" sz="10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1000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sz="1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	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=0    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Inductive Hypothesis: Assume Huffman coding gives an optimal tree for any alphabeted of size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Inductive Step: Show it works for alphabet of size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  Let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1000" dirty="0"/>
                  <a:t> be Huffman tree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CA" sz="1000" dirty="0"/>
                  <a:t> be an optimal tree for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 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be the two least frequent letters</a:t>
                </a:r>
              </a:p>
              <a:p>
                <a:pPr marL="0" indent="0">
                  <a:buNone/>
                </a:pPr>
                <a:r>
                  <a:rPr lang="en-CA" sz="1000" dirty="0"/>
                  <a:t>	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000" dirty="0"/>
                  <a:t> by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}/{</m:t>
                    </m:r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A" sz="100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by inductive hypothesis, Huffman coding gives an optimal tree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1000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CA" sz="1000" b="0" dirty="0"/>
                  <a:t>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)(|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|+1)</m:t>
                    </m:r>
                  </m:oMath>
                </a14:m>
                <a:endParaRPr lang="en-CA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1000" b="0" i="1" dirty="0">
                    <a:latin typeface="Cambria Math" panose="02040503050406030204" pitchFamily="18" charset="0"/>
                  </a:rPr>
                  <a:t>	 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)(|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|+1)</m:t>
                        </m:r>
                      </m:e>
                    </m:nary>
                  </m:oMath>
                </a14:m>
                <a:endParaRPr lang="en-CA" sz="1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CA" sz="1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sz="1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CA" sz="1000" b="0" dirty="0"/>
              </a:p>
              <a:p>
                <a:pPr marL="0" indent="0">
                  <a:buNone/>
                </a:pPr>
                <a:r>
                  <a:rPr lang="en-CA" sz="1000" dirty="0"/>
                  <a:t>	                </a:t>
                </a:r>
                <a14:m>
                  <m:oMath xmlns:m="http://schemas.openxmlformats.org/officeDocument/2006/math"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1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000" dirty="0"/>
              </a:p>
              <a:p>
                <a:pPr marL="0" indent="0">
                  <a:buNone/>
                </a:pPr>
                <a:r>
                  <a:rPr lang="en-CA" sz="1000" dirty="0"/>
                  <a:t>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6527"/>
                <a:ext cx="10515600" cy="4351338"/>
              </a:xfrm>
              <a:blipFill>
                <a:blip r:embed="rId2"/>
                <a:stretch>
                  <a:fillRect t="-140" b="-28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16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3258993" y="5761015"/>
              <a:ext cx="901920" cy="1396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9910" y="5741935"/>
                <a:ext cx="939725" cy="1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61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2140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sz="1600" dirty="0"/>
                  <a:t>Assume for a contradiction that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1600" dirty="0"/>
                  <a:t> is not optimal</a:t>
                </a:r>
              </a:p>
              <a:p>
                <a:pPr marL="0" indent="0">
                  <a:buNone/>
                </a:pPr>
                <a:r>
                  <a:rPr lang="en-CA" sz="16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CA" sz="1600" dirty="0"/>
                  <a:t> be an optimal tree for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sz="16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are sibling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CA" sz="1600" dirty="0"/>
                  <a:t> (by claim proved before)</a:t>
                </a:r>
              </a:p>
              <a:p>
                <a:pPr marL="0" indent="0">
                  <a:buNone/>
                </a:pPr>
                <a:r>
                  <a:rPr lang="en-CA" sz="1600" dirty="0"/>
                  <a:t>If you remove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1600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CA" sz="1600" dirty="0"/>
                  <a:t> and replace them by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sz="1600" dirty="0"/>
                  <a:t> with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600" dirty="0"/>
              </a:p>
              <a:p>
                <a:pPr marL="0" indent="0">
                  <a:buNone/>
                </a:pPr>
                <a:r>
                  <a:rPr lang="en-CA" sz="1600" dirty="0"/>
                  <a:t>Then this new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CA" sz="1600" dirty="0"/>
                  <a:t> must be optimal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sz="1600" b="0" dirty="0"/>
              </a:p>
              <a:p>
                <a:pPr marL="0" indent="0">
                  <a:buNone/>
                </a:pPr>
                <a:r>
                  <a:rPr lang="en-CA" sz="1600" dirty="0"/>
                  <a:t>So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CA" sz="1600" b="0" dirty="0"/>
              </a:p>
              <a:p>
                <a:pPr marL="0" indent="0">
                  <a:buNone/>
                </a:pPr>
                <a:r>
                  <a:rPr lang="en-CA" sz="1600" dirty="0"/>
                  <a:t>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CA" sz="1600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6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600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CA" sz="1600" b="0" dirty="0"/>
              </a:p>
              <a:p>
                <a:pPr marL="0" indent="0">
                  <a:buNone/>
                </a:pPr>
                <a:endParaRPr lang="en-CA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21409" cy="4351338"/>
              </a:xfrm>
              <a:blipFill>
                <a:blip r:embed="rId2"/>
                <a:stretch>
                  <a:fillRect l="-279" t="-9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17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/>
              <p14:cNvContentPartPr/>
              <p14:nvPr/>
            </p14:nvContentPartPr>
            <p14:xfrm>
              <a:off x="942664" y="3870078"/>
              <a:ext cx="942960" cy="5035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589" y="3851003"/>
                <a:ext cx="980750" cy="5413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17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Resource</a:t>
            </a:r>
          </a:p>
          <a:p>
            <a:r>
              <a:rPr lang="en-CA" dirty="0"/>
              <a:t>Input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Goal: Maximize the total value of jobs scheduled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18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176024" y="2523438"/>
              <a:ext cx="4317120" cy="1013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6944" y="2504358"/>
                <a:ext cx="4354920" cy="10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4281304" y="3133038"/>
              <a:ext cx="318960" cy="7801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2224" y="3113958"/>
                <a:ext cx="35676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 99"/>
              <p14:cNvContentPartPr/>
              <p14:nvPr/>
            </p14:nvContentPartPr>
            <p14:xfrm>
              <a:off x="4167904" y="5457918"/>
              <a:ext cx="886200" cy="5390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9132" y="5438834"/>
                <a:ext cx="923391" cy="576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/>
              <p14:cNvContentPartPr/>
              <p14:nvPr/>
            </p14:nvContentPartPr>
            <p14:xfrm>
              <a:off x="6046384" y="3600678"/>
              <a:ext cx="432360" cy="5886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7304" y="3581598"/>
                <a:ext cx="47016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/>
              <p14:cNvContentPartPr/>
              <p14:nvPr/>
            </p14:nvContentPartPr>
            <p14:xfrm>
              <a:off x="3140104" y="5280798"/>
              <a:ext cx="1389600" cy="4255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21024" y="5261718"/>
                <a:ext cx="14274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Ink 105"/>
              <p14:cNvContentPartPr/>
              <p14:nvPr/>
            </p14:nvContentPartPr>
            <p14:xfrm>
              <a:off x="3182584" y="2629758"/>
              <a:ext cx="14400" cy="17040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3504" y="2610665"/>
                <a:ext cx="52200" cy="208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3813544" y="2643918"/>
              <a:ext cx="170400" cy="2553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4451" y="2624829"/>
                <a:ext cx="208227" cy="293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5585464" y="2658078"/>
              <a:ext cx="170400" cy="18456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6371" y="2639010"/>
                <a:ext cx="208227" cy="2223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839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19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55304" y="1389198"/>
              <a:ext cx="4572360" cy="1205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224" y="1370118"/>
                <a:ext cx="4610160" cy="12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1864024" y="2757198"/>
              <a:ext cx="2807280" cy="993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4944" y="2738118"/>
                <a:ext cx="2845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/>
              <p14:cNvContentPartPr/>
              <p14:nvPr/>
            </p14:nvContentPartPr>
            <p14:xfrm>
              <a:off x="2211544" y="2027118"/>
              <a:ext cx="21600" cy="11414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2464" y="2008040"/>
                <a:ext cx="59400" cy="1179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743144" y="2112318"/>
              <a:ext cx="645360" cy="568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068" y="2093238"/>
                <a:ext cx="683153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Ink 62"/>
              <p14:cNvContentPartPr/>
              <p14:nvPr/>
            </p14:nvContentPartPr>
            <p14:xfrm>
              <a:off x="1211824" y="3154158"/>
              <a:ext cx="4402080" cy="15100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2744" y="3135080"/>
                <a:ext cx="4439880" cy="1547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6" name="Ink 115"/>
              <p14:cNvContentPartPr/>
              <p14:nvPr/>
            </p14:nvContentPartPr>
            <p14:xfrm>
              <a:off x="2190184" y="4437198"/>
              <a:ext cx="35760" cy="10137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1040" y="4418118"/>
                <a:ext cx="73687" cy="10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Ink 116"/>
              <p14:cNvContentPartPr/>
              <p14:nvPr/>
            </p14:nvContentPartPr>
            <p14:xfrm>
              <a:off x="1814584" y="5223918"/>
              <a:ext cx="3381360" cy="8520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5505" y="5204865"/>
                <a:ext cx="3419159" cy="12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Ink 120"/>
              <p14:cNvContentPartPr/>
              <p14:nvPr/>
            </p14:nvContentPartPr>
            <p14:xfrm>
              <a:off x="3522904" y="4862478"/>
              <a:ext cx="14400" cy="99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3824" y="4843398"/>
                <a:ext cx="52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2" name="Ink 121"/>
              <p14:cNvContentPartPr/>
              <p14:nvPr/>
            </p14:nvContentPartPr>
            <p14:xfrm>
              <a:off x="2565784" y="4706478"/>
              <a:ext cx="453840" cy="216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6709" y="4687398"/>
                <a:ext cx="49163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3" name="Ink 122"/>
              <p14:cNvContentPartPr/>
              <p14:nvPr/>
            </p14:nvContentPartPr>
            <p14:xfrm>
              <a:off x="3295864" y="5046798"/>
              <a:ext cx="446880" cy="5688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76779" y="5027718"/>
                <a:ext cx="48469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4" name="Ink 123"/>
              <p14:cNvContentPartPr/>
              <p14:nvPr/>
            </p14:nvContentPartPr>
            <p14:xfrm>
              <a:off x="4026184" y="4685358"/>
              <a:ext cx="836640" cy="285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7104" y="4666197"/>
                <a:ext cx="874440" cy="6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5" name="Ink 124"/>
              <p14:cNvContentPartPr/>
              <p14:nvPr/>
            </p14:nvContentPartPr>
            <p14:xfrm>
              <a:off x="4607224" y="4401678"/>
              <a:ext cx="35760" cy="2412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8080" y="4382598"/>
                <a:ext cx="73687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95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Huffman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Variable </a:t>
            </a:r>
          </a:p>
          <a:p>
            <a:pPr lvl="1">
              <a:buFontTx/>
              <a:buChar char="-"/>
            </a:pPr>
            <a:r>
              <a:rPr lang="en-CA" dirty="0"/>
              <a:t>Length encoding</a:t>
            </a:r>
          </a:p>
          <a:p>
            <a:pPr lvl="1">
              <a:buFontTx/>
              <a:buChar char="-"/>
            </a:pPr>
            <a:r>
              <a:rPr lang="en-CA" dirty="0"/>
              <a:t>Better approach because every letter has a different frequency of occurrence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1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Greedy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20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325464" y="1658478"/>
              <a:ext cx="6826320" cy="1616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384" y="1639398"/>
                <a:ext cx="6864120" cy="16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Ink 57"/>
              <p14:cNvContentPartPr/>
              <p14:nvPr/>
            </p14:nvContentPartPr>
            <p14:xfrm>
              <a:off x="3189544" y="2494878"/>
              <a:ext cx="14400" cy="11414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0464" y="2475800"/>
                <a:ext cx="52200" cy="1179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9" name="Ink 58"/>
              <p14:cNvContentPartPr/>
              <p14:nvPr/>
            </p14:nvContentPartPr>
            <p14:xfrm>
              <a:off x="2955784" y="3373998"/>
              <a:ext cx="3310560" cy="710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6704" y="3354886"/>
                <a:ext cx="3348360" cy="10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Ink 62"/>
              <p14:cNvContentPartPr/>
              <p14:nvPr/>
            </p14:nvContentPartPr>
            <p14:xfrm>
              <a:off x="3671704" y="2693358"/>
              <a:ext cx="1800720" cy="710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2624" y="2674246"/>
                <a:ext cx="1838520" cy="10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5" name="Ink 84"/>
              <p14:cNvContentPartPr/>
              <p14:nvPr/>
            </p14:nvContentPartPr>
            <p14:xfrm>
              <a:off x="6514024" y="3466038"/>
              <a:ext cx="2176320" cy="7236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4943" y="3446958"/>
                <a:ext cx="2214122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/>
              <p14:cNvContentPartPr/>
              <p14:nvPr/>
            </p14:nvContentPartPr>
            <p14:xfrm>
              <a:off x="1374904" y="4401678"/>
              <a:ext cx="2573520" cy="11059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5822" y="4382598"/>
                <a:ext cx="2611324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0" name="Ink 139"/>
              <p14:cNvContentPartPr/>
              <p14:nvPr/>
            </p14:nvContentPartPr>
            <p14:xfrm>
              <a:off x="2473624" y="4848318"/>
              <a:ext cx="2119680" cy="1207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4544" y="4829219"/>
                <a:ext cx="2157480" cy="158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3" name="Ink 162"/>
              <p14:cNvContentPartPr/>
              <p14:nvPr/>
            </p14:nvContentPartPr>
            <p14:xfrm>
              <a:off x="4018984" y="5160318"/>
              <a:ext cx="113760" cy="18456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9904" y="5141250"/>
                <a:ext cx="151560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4" name="Ink 163"/>
              <p14:cNvContentPartPr/>
              <p14:nvPr/>
            </p14:nvContentPartPr>
            <p14:xfrm>
              <a:off x="4238824" y="5025438"/>
              <a:ext cx="163200" cy="29784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9730" y="5006350"/>
                <a:ext cx="201028" cy="33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5" name="Ink 164"/>
              <p14:cNvContentPartPr/>
              <p14:nvPr/>
            </p14:nvContentPartPr>
            <p14:xfrm>
              <a:off x="4089784" y="5124798"/>
              <a:ext cx="283680" cy="3576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0704" y="5105654"/>
                <a:ext cx="321480" cy="736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7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288" y="365125"/>
            <a:ext cx="10515600" cy="1325563"/>
          </a:xfrm>
        </p:spPr>
        <p:txBody>
          <a:bodyPr/>
          <a:lstStyle/>
          <a:p>
            <a:r>
              <a:rPr lang="en-CA" dirty="0"/>
              <a:t>III.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885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/>
              <a:t>Decompose a problem into several subproblems and combine solutions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82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22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3135" y="544170"/>
                <a:ext cx="6096000" cy="34163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CA" dirty="0"/>
                  <a:t>Goal: Schedule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dirty="0"/>
              </a:p>
              <a:p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Question: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	Answer: It may or may not</a:t>
                </a:r>
              </a:p>
              <a:p>
                <a:r>
                  <a:rPr lang="en-CA" dirty="0"/>
                  <a:t>  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 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</a:p>
              <a:p>
                <a:pPr marL="571500" indent="-571500">
                  <a:buAutoNum type="romanUcPeriod"/>
                </a:pPr>
                <a:r>
                  <a:rPr lang="en-CA" dirty="0"/>
                  <a:t>Sort all the jobs by their finish time</a:t>
                </a:r>
              </a:p>
              <a:p>
                <a:pPr marL="571500" indent="-571500">
                  <a:buAutoNum type="romanUcPeriod"/>
                </a:pPr>
                <a:r>
                  <a:rPr lang="en-CA" dirty="0"/>
                  <a:t>Define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largest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overlap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b="0" dirty="0"/>
              </a:p>
              <a:p>
                <a:pPr lvl="1"/>
                <a:r>
                  <a:rPr lang="en-CA" dirty="0"/>
                  <a:t>In other words, all jobs between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 overlap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35" y="544170"/>
                <a:ext cx="6096000" cy="3416320"/>
              </a:xfrm>
              <a:prstGeom prst="rect">
                <a:avLst/>
              </a:prstGeom>
              <a:blipFill>
                <a:blip r:embed="rId2"/>
                <a:stretch>
                  <a:fillRect l="-900" t="-891" b="-1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163" y="4557823"/>
                <a:ext cx="5039008" cy="1516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Case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	Any job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CA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b="0" dirty="0"/>
                  <a:t> is not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	Next job we can possibly schedule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CA" b="0" dirty="0"/>
              </a:p>
              <a:p>
                <a:r>
                  <a:rPr lang="en-CA" b="0" dirty="0"/>
                  <a:t>Case II: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A" b="0" dirty="0"/>
              </a:p>
              <a:p>
                <a:r>
                  <a:rPr lang="en-CA" b="0" dirty="0"/>
                  <a:t>	Next job we can possibly schedule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3" y="4557823"/>
                <a:ext cx="5039008" cy="1516441"/>
              </a:xfrm>
              <a:prstGeom prst="rect">
                <a:avLst/>
              </a:prstGeom>
              <a:blipFill>
                <a:blip r:embed="rId3"/>
                <a:stretch>
                  <a:fillRect l="-1090" t="-2419" b="-60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01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3139" y="351243"/>
                <a:ext cx="10515600" cy="995548"/>
              </a:xfrm>
            </p:spPr>
            <p:txBody>
              <a:bodyPr/>
              <a:lstStyle/>
              <a:p>
                <a:r>
                  <a:rPr lang="en-CA" dirty="0"/>
                  <a:t>Subproblems look like solve the same problem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CA" b="0" dirty="0"/>
              </a:p>
              <a:p>
                <a:pPr marL="3657600" lvl="8" indent="0">
                  <a:buNone/>
                </a:pPr>
                <a:r>
                  <a:rPr lang="en-CA" dirty="0"/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139" y="351243"/>
                <a:ext cx="10515600" cy="995548"/>
              </a:xfrm>
              <a:blipFill>
                <a:blip r:embed="rId2"/>
                <a:stretch>
                  <a:fillRect l="-1043" t="-67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23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3516" y="1467293"/>
                <a:ext cx="4865371" cy="4135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Ο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optimal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subproblems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optimal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solution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   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CA" b="0" dirty="0"/>
              </a:p>
              <a:p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CA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𝑂𝑃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CA" b="0" dirty="0"/>
              </a:p>
              <a:p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Ο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16" y="1467293"/>
                <a:ext cx="4865371" cy="4135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2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405" y="7411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err="1"/>
              <a:t>Compute_WIS</a:t>
            </a:r>
            <a:r>
              <a:rPr lang="en-CA" dirty="0"/>
              <a:t>(i, P)</a:t>
            </a:r>
          </a:p>
          <a:p>
            <a:pPr marL="0" indent="0">
              <a:buNone/>
            </a:pPr>
            <a:r>
              <a:rPr lang="en-CA" dirty="0"/>
              <a:t>if j == 0:</a:t>
            </a:r>
          </a:p>
          <a:p>
            <a:pPr marL="0" indent="0">
              <a:buNone/>
            </a:pPr>
            <a:r>
              <a:rPr lang="en-CA" dirty="0"/>
              <a:t>	return 0</a:t>
            </a:r>
          </a:p>
          <a:p>
            <a:pPr marL="0" indent="0">
              <a:buNone/>
            </a:pPr>
            <a:r>
              <a:rPr lang="en-CA" dirty="0"/>
              <a:t>Else</a:t>
            </a:r>
          </a:p>
          <a:p>
            <a:pPr marL="0" indent="0">
              <a:buNone/>
            </a:pPr>
            <a:r>
              <a:rPr lang="en-CA" dirty="0"/>
              <a:t>	s1 = </a:t>
            </a:r>
            <a:r>
              <a:rPr lang="en-CA" dirty="0" err="1"/>
              <a:t>Compute_WIS</a:t>
            </a:r>
            <a:r>
              <a:rPr lang="en-CA" dirty="0"/>
              <a:t>((P(i), P) + </a:t>
            </a:r>
            <a:r>
              <a:rPr lang="en-CA" dirty="0" err="1"/>
              <a:t>v_j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	s2 = </a:t>
            </a:r>
            <a:r>
              <a:rPr lang="en-CA" dirty="0" err="1"/>
              <a:t>Compute_WIS</a:t>
            </a:r>
            <a:r>
              <a:rPr lang="en-CA" dirty="0"/>
              <a:t>(j-1, P)</a:t>
            </a:r>
          </a:p>
          <a:p>
            <a:pPr marL="0" indent="0">
              <a:buNone/>
            </a:pPr>
            <a:r>
              <a:rPr lang="en-CA" dirty="0"/>
              <a:t>	return max(S_1, S_2)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92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25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304104" y="588318"/>
              <a:ext cx="461040" cy="7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029" y="569541"/>
                <a:ext cx="49883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1956184" y="928518"/>
              <a:ext cx="560160" cy="568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7104" y="909438"/>
                <a:ext cx="597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2792464" y="1233438"/>
              <a:ext cx="496440" cy="144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3384" y="1214358"/>
                <a:ext cx="534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/>
              <p14:cNvContentPartPr/>
              <p14:nvPr/>
            </p14:nvContentPartPr>
            <p14:xfrm>
              <a:off x="3671584" y="1488678"/>
              <a:ext cx="418680" cy="14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2504" y="1469598"/>
                <a:ext cx="456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/>
              <p14:cNvContentPartPr/>
              <p14:nvPr/>
            </p14:nvContentPartPr>
            <p14:xfrm>
              <a:off x="4486624" y="1672638"/>
              <a:ext cx="631080" cy="356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67544" y="1653558"/>
                <a:ext cx="668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/>
              <p14:cNvContentPartPr/>
              <p14:nvPr/>
            </p14:nvContentPartPr>
            <p14:xfrm>
              <a:off x="4529464" y="418158"/>
              <a:ext cx="1914000" cy="432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10385" y="399073"/>
                <a:ext cx="1951798" cy="470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Ink 48"/>
              <p14:cNvContentPartPr/>
              <p14:nvPr/>
            </p14:nvContentPartPr>
            <p14:xfrm>
              <a:off x="2913184" y="2636718"/>
              <a:ext cx="694800" cy="6595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94104" y="2617638"/>
                <a:ext cx="7326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/>
              <p14:cNvContentPartPr/>
              <p14:nvPr/>
            </p14:nvContentPartPr>
            <p14:xfrm>
              <a:off x="2523304" y="2976918"/>
              <a:ext cx="241200" cy="3193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04224" y="2957838"/>
                <a:ext cx="2790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/>
              <p14:cNvContentPartPr/>
              <p14:nvPr/>
            </p14:nvContentPartPr>
            <p14:xfrm>
              <a:off x="1424584" y="3472998"/>
              <a:ext cx="2608920" cy="12906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5504" y="3453918"/>
                <a:ext cx="2646720" cy="13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0" name="Ink 79"/>
              <p14:cNvContentPartPr/>
              <p14:nvPr/>
            </p14:nvContentPartPr>
            <p14:xfrm>
              <a:off x="1346584" y="4961838"/>
              <a:ext cx="361680" cy="5884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27510" y="4942762"/>
                <a:ext cx="399467" cy="626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1" name="Ink 80"/>
              <p14:cNvContentPartPr/>
              <p14:nvPr/>
            </p14:nvContentPartPr>
            <p14:xfrm>
              <a:off x="1694104" y="4968798"/>
              <a:ext cx="305040" cy="6098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75016" y="4949718"/>
                <a:ext cx="342855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5" name="Ink 84"/>
              <p14:cNvContentPartPr/>
              <p14:nvPr/>
            </p14:nvContentPartPr>
            <p14:xfrm>
              <a:off x="2686264" y="4890798"/>
              <a:ext cx="205920" cy="59568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67184" y="4871722"/>
                <a:ext cx="243720" cy="633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" name="Ink 85"/>
              <p14:cNvContentPartPr/>
              <p14:nvPr/>
            </p14:nvContentPartPr>
            <p14:xfrm>
              <a:off x="2870584" y="4897998"/>
              <a:ext cx="305040" cy="63120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51496" y="4878914"/>
                <a:ext cx="342855" cy="669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0" name="Ink 89"/>
              <p14:cNvContentPartPr/>
              <p14:nvPr/>
            </p14:nvContentPartPr>
            <p14:xfrm>
              <a:off x="3529864" y="4812798"/>
              <a:ext cx="163200" cy="6240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10770" y="4793714"/>
                <a:ext cx="201028" cy="661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1" name="Ink 90"/>
              <p14:cNvContentPartPr/>
              <p14:nvPr/>
            </p14:nvContentPartPr>
            <p14:xfrm>
              <a:off x="3678664" y="4791678"/>
              <a:ext cx="290880" cy="67368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59584" y="4772595"/>
                <a:ext cx="328680" cy="711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2" name="Ink 91"/>
              <p14:cNvContentPartPr/>
              <p14:nvPr/>
            </p14:nvContentPartPr>
            <p14:xfrm>
              <a:off x="4578904" y="4713678"/>
              <a:ext cx="191520" cy="6736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59824" y="4694595"/>
                <a:ext cx="229320" cy="711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3" name="Ink 92"/>
              <p14:cNvContentPartPr/>
              <p14:nvPr/>
            </p14:nvContentPartPr>
            <p14:xfrm>
              <a:off x="4160944" y="3884118"/>
              <a:ext cx="382800" cy="2836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41876" y="3865038"/>
                <a:ext cx="420576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4" name="Ink 93"/>
              <p14:cNvContentPartPr/>
              <p14:nvPr/>
            </p14:nvContentPartPr>
            <p14:xfrm>
              <a:off x="4642624" y="4373358"/>
              <a:ext cx="348120" cy="2412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23544" y="4354278"/>
                <a:ext cx="385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5" name="Ink 94"/>
              <p14:cNvContentPartPr/>
              <p14:nvPr/>
            </p14:nvContentPartPr>
            <p14:xfrm>
              <a:off x="4387744" y="4415838"/>
              <a:ext cx="142200" cy="1562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68664" y="4396758"/>
                <a:ext cx="180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6" name="Ink 95"/>
              <p14:cNvContentPartPr/>
              <p14:nvPr/>
            </p14:nvContentPartPr>
            <p14:xfrm>
              <a:off x="4742104" y="4692318"/>
              <a:ext cx="411360" cy="7800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23030" y="4673241"/>
                <a:ext cx="449149" cy="8177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5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40" y="27327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/>
              <a:t>Solution: Save the results of any computation of use that as a cache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compute_WIS</a:t>
            </a:r>
            <a:r>
              <a:rPr lang="en-CA" dirty="0"/>
              <a:t>(j, P, M)</a:t>
            </a:r>
          </a:p>
          <a:p>
            <a:pPr marL="0" indent="0">
              <a:buNone/>
            </a:pPr>
            <a:r>
              <a:rPr lang="en-CA" dirty="0"/>
              <a:t>  if M[j] is defined</a:t>
            </a:r>
          </a:p>
          <a:p>
            <a:pPr marL="0" indent="0">
              <a:buNone/>
            </a:pPr>
            <a:r>
              <a:rPr lang="en-CA" dirty="0"/>
              <a:t>	return M[j]</a:t>
            </a:r>
          </a:p>
          <a:p>
            <a:pPr marL="0" indent="0">
              <a:buNone/>
            </a:pPr>
            <a:r>
              <a:rPr lang="en-CA" dirty="0"/>
              <a:t>  else:</a:t>
            </a:r>
          </a:p>
          <a:p>
            <a:pPr marL="0" indent="0">
              <a:buNone/>
            </a:pPr>
            <a:r>
              <a:rPr lang="en-CA" dirty="0"/>
              <a:t>	if j == 0 then</a:t>
            </a:r>
          </a:p>
          <a:p>
            <a:pPr marL="0" indent="0">
              <a:buNone/>
            </a:pPr>
            <a:r>
              <a:rPr lang="en-CA" dirty="0"/>
              <a:t>		q = 0</a:t>
            </a:r>
          </a:p>
          <a:p>
            <a:pPr marL="0" indent="0">
              <a:buNone/>
            </a:pPr>
            <a:r>
              <a:rPr lang="en-CA" dirty="0"/>
              <a:t>	else</a:t>
            </a:r>
          </a:p>
          <a:p>
            <a:pPr marL="0" indent="0">
              <a:buNone/>
            </a:pPr>
            <a:r>
              <a:rPr lang="en-CA" dirty="0"/>
              <a:t>		q = max(S_1, S_2)</a:t>
            </a:r>
          </a:p>
          <a:p>
            <a:pPr marL="0" indent="0">
              <a:buNone/>
            </a:pPr>
            <a:r>
              <a:rPr lang="en-CA" dirty="0"/>
              <a:t>		(S_1, S_2 as before)</a:t>
            </a:r>
          </a:p>
          <a:p>
            <a:pPr marL="0" indent="0">
              <a:buNone/>
            </a:pPr>
            <a:r>
              <a:rPr lang="en-CA" dirty="0"/>
              <a:t>	M[j] = q</a:t>
            </a:r>
          </a:p>
          <a:p>
            <a:pPr marL="0" indent="0">
              <a:buNone/>
            </a:pPr>
            <a:r>
              <a:rPr lang="en-CA" dirty="0"/>
              <a:t>	return q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0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0100"/>
                <a:ext cx="11170920" cy="5376863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each pass writes one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 and there are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entries to write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 smtClean="0"/>
                  <a:t>OPT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compute_WIS</a:t>
                </a:r>
                <a:r>
                  <a:rPr lang="en-US" dirty="0" smtClean="0"/>
                  <a:t>(n, p, M)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0100"/>
                <a:ext cx="11170920" cy="5376863"/>
              </a:xfrm>
              <a:blipFill rotWithShape="0">
                <a:blip r:embed="rId2"/>
                <a:stretch>
                  <a:fillRect l="-1146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27</a:t>
            </a:fld>
            <a:endParaRPr lang="en-CA"/>
          </a:p>
        </p:txBody>
      </p:sp>
      <p:pic>
        <p:nvPicPr>
          <p:cNvPr id="1025" name="Picture 1" descr="/Users/Jonathan/Library/Group Containers/UBF8T346G9.Office/msoclip1/01/0E9F21E3-0E06-3E41-B674-8FD6654BC6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09828"/>
            <a:ext cx="381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7408"/>
            <a:ext cx="10515600" cy="557955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Compute_WIS_Schedule</a:t>
            </a:r>
            <a:r>
              <a:rPr lang="en-US" dirty="0" smtClean="0"/>
              <a:t>(j, P, 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if M[j] == M[P[j]] + </a:t>
            </a:r>
            <a:r>
              <a:rPr lang="en-US" dirty="0" err="1" smtClean="0"/>
              <a:t>v_j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print </a:t>
            </a:r>
            <a:r>
              <a:rPr lang="en-US" dirty="0" err="1"/>
              <a:t>v</a:t>
            </a:r>
            <a:r>
              <a:rPr lang="en-US" dirty="0" err="1" smtClean="0"/>
              <a:t>_j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q = P[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q = j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Compute_WIS_Schedule</a:t>
            </a:r>
            <a:r>
              <a:rPr lang="en-US" dirty="0" smtClean="0"/>
              <a:t>(q, P, 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6354"/>
          </a:xfrm>
        </p:spPr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Optimal substructure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Recursion relation between the subproblem and the main problem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Implementing recursion directly will most likely have an exponential growth 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9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515600" cy="541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Goal: Minimize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alphabet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frequency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occurence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encoding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Biggest problem with variable length encoding is ambiguity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Solution: Prefix - code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515600" cy="5411419"/>
              </a:xfrm>
              <a:blipFill>
                <a:blip r:embed="rId2"/>
                <a:stretch>
                  <a:fillRect l="-1217" t="-19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23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ave the results. Complexity drops downs from exponential to (pseudo) </a:t>
            </a:r>
            <a:r>
              <a:rPr lang="en-US" dirty="0" smtClean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1353455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-&gt; O(n ln n)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Greedy: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Ο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7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6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"/>
            <a:ext cx="10515600" cy="5689283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Fib(n):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n == 1 or n ==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return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Fib(n-1) + Fib(n-2)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Fib(10)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        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   /    \   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 9          8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/ \        / \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 8     7    7    6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/ \   / \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7  6 6  5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8"/>
              <a:tabLst/>
              <a:defRPr/>
            </a:pP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 startAt="8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90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248"/>
            <a:ext cx="10515600" cy="533571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Fib(n, M):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n == 1 or n == 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return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M[n] is defined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return M[n]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M[n] = Fib(n-1, M) + Fib(n-2, 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return M[n]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O(n)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85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generate prefix codes?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Prefix-Code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CA" dirty="0"/>
                  <a:t> Full binary tree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4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1835704" y="3225198"/>
              <a:ext cx="1460520" cy="900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6624" y="3206118"/>
                <a:ext cx="1498320" cy="9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/>
              <p14:cNvContentPartPr/>
              <p14:nvPr/>
            </p14:nvContentPartPr>
            <p14:xfrm>
              <a:off x="1835704" y="3834678"/>
              <a:ext cx="1737120" cy="1531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6623" y="3815599"/>
                <a:ext cx="1774923" cy="1569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/>
              <p14:cNvContentPartPr/>
              <p14:nvPr/>
            </p14:nvContentPartPr>
            <p14:xfrm>
              <a:off x="6258904" y="2955678"/>
              <a:ext cx="673560" cy="9644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39824" y="2936598"/>
                <a:ext cx="71136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Ink 63"/>
              <p14:cNvContentPartPr/>
              <p14:nvPr/>
            </p14:nvContentPartPr>
            <p14:xfrm>
              <a:off x="7010224" y="3863238"/>
              <a:ext cx="241200" cy="4395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1144" y="3844158"/>
                <a:ext cx="2790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Ink 66"/>
              <p14:cNvContentPartPr/>
              <p14:nvPr/>
            </p14:nvContentPartPr>
            <p14:xfrm>
              <a:off x="6932464" y="4252758"/>
              <a:ext cx="219960" cy="32652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3384" y="4233678"/>
                <a:ext cx="2577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/>
              <p14:cNvContentPartPr/>
              <p14:nvPr/>
            </p14:nvContentPartPr>
            <p14:xfrm>
              <a:off x="6733744" y="4479558"/>
              <a:ext cx="727200" cy="4644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14664" y="4460478"/>
                <a:ext cx="7650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/>
              <p14:cNvContentPartPr/>
              <p14:nvPr/>
            </p14:nvContentPartPr>
            <p14:xfrm>
              <a:off x="7130824" y="3040878"/>
              <a:ext cx="879120" cy="15523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11744" y="3021798"/>
                <a:ext cx="916920" cy="15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7" name="Ink 76"/>
              <p14:cNvContentPartPr/>
              <p14:nvPr/>
            </p14:nvContentPartPr>
            <p14:xfrm>
              <a:off x="7301104" y="4926318"/>
              <a:ext cx="262440" cy="2624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2024" y="4907238"/>
                <a:ext cx="300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1" name="Ink 80"/>
              <p14:cNvContentPartPr/>
              <p14:nvPr/>
            </p14:nvContentPartPr>
            <p14:xfrm>
              <a:off x="6904024" y="3196518"/>
              <a:ext cx="361800" cy="4255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84944" y="3177438"/>
                <a:ext cx="39960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2" name="Ink 81"/>
              <p14:cNvContentPartPr/>
              <p14:nvPr/>
            </p14:nvContentPartPr>
            <p14:xfrm>
              <a:off x="7166464" y="3650478"/>
              <a:ext cx="276840" cy="2484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47384" y="3631398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3" name="Ink 82"/>
              <p14:cNvContentPartPr/>
              <p14:nvPr/>
            </p14:nvContentPartPr>
            <p14:xfrm>
              <a:off x="7428544" y="3813558"/>
              <a:ext cx="475200" cy="50364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09464" y="3794478"/>
                <a:ext cx="5130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4" name="Ink 83"/>
              <p14:cNvContentPartPr/>
              <p14:nvPr/>
            </p14:nvContentPartPr>
            <p14:xfrm>
              <a:off x="6627544" y="4897878"/>
              <a:ext cx="255240" cy="24120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08464" y="4878798"/>
                <a:ext cx="293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" name="Ink 91"/>
              <p14:cNvContentPartPr/>
              <p14:nvPr/>
            </p14:nvContentPartPr>
            <p14:xfrm>
              <a:off x="6946504" y="3905598"/>
              <a:ext cx="106560" cy="1915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27424" y="3886518"/>
                <a:ext cx="1443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3" name="Ink 92"/>
              <p14:cNvContentPartPr/>
              <p14:nvPr/>
            </p14:nvContentPartPr>
            <p14:xfrm>
              <a:off x="6691384" y="4571838"/>
              <a:ext cx="92400" cy="1279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672329" y="4552740"/>
                <a:ext cx="130151" cy="165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4" name="Ink 93"/>
              <p14:cNvContentPartPr/>
              <p14:nvPr/>
            </p14:nvContentPartPr>
            <p14:xfrm>
              <a:off x="7393144" y="4564878"/>
              <a:ext cx="7440" cy="1137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74367" y="4545798"/>
                <a:ext cx="44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5" name="Ink 94"/>
              <p14:cNvContentPartPr/>
              <p14:nvPr/>
            </p14:nvContentPartPr>
            <p14:xfrm>
              <a:off x="6421864" y="5039598"/>
              <a:ext cx="14400" cy="29088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02784" y="5020518"/>
                <a:ext cx="52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6" name="Ink 95"/>
              <p14:cNvContentPartPr/>
              <p14:nvPr/>
            </p14:nvContentPartPr>
            <p14:xfrm>
              <a:off x="6414904" y="5259438"/>
              <a:ext cx="127920" cy="7824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95806" y="5240329"/>
                <a:ext cx="165755" cy="116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7" name="Ink 96"/>
              <p14:cNvContentPartPr/>
              <p14:nvPr/>
            </p14:nvContentPartPr>
            <p14:xfrm>
              <a:off x="7690744" y="5117598"/>
              <a:ext cx="170400" cy="1845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71651" y="5098530"/>
                <a:ext cx="208227" cy="222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8" name="Ink 97"/>
              <p14:cNvContentPartPr/>
              <p14:nvPr/>
            </p14:nvContentPartPr>
            <p14:xfrm>
              <a:off x="8087704" y="4366398"/>
              <a:ext cx="170400" cy="2978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68611" y="4347310"/>
                <a:ext cx="208227" cy="3356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32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886024" y="1786158"/>
              <a:ext cx="3268320" cy="313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945" y="1767077"/>
                <a:ext cx="3306119" cy="3171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5" name="Ink 84"/>
              <p14:cNvContentPartPr/>
              <p14:nvPr/>
            </p14:nvContentPartPr>
            <p14:xfrm>
              <a:off x="6882544" y="2041398"/>
              <a:ext cx="1581120" cy="18997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3464" y="2022318"/>
                <a:ext cx="1618920" cy="19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0" name="Ink 139"/>
              <p14:cNvContentPartPr/>
              <p14:nvPr/>
            </p14:nvContentPartPr>
            <p14:xfrm>
              <a:off x="6145264" y="1644318"/>
              <a:ext cx="787320" cy="109188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6184" y="1625238"/>
                <a:ext cx="825120" cy="11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2" name="Ink 141"/>
              <p14:cNvContentPartPr/>
              <p14:nvPr/>
            </p14:nvContentPartPr>
            <p14:xfrm>
              <a:off x="5741464" y="3834918"/>
              <a:ext cx="1999200" cy="184284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2383" y="3815838"/>
                <a:ext cx="2037002" cy="18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4" name="Ink 143"/>
              <p14:cNvContentPartPr/>
              <p14:nvPr/>
            </p14:nvContentPartPr>
            <p14:xfrm>
              <a:off x="5755624" y="5472078"/>
              <a:ext cx="1963680" cy="26256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6545" y="5452989"/>
                <a:ext cx="2001478" cy="30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5" name="Ink 144"/>
              <p14:cNvContentPartPr/>
              <p14:nvPr/>
            </p14:nvContentPartPr>
            <p14:xfrm>
              <a:off x="6003784" y="2934558"/>
              <a:ext cx="241200" cy="17748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84704" y="2915478"/>
                <a:ext cx="2790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6" name="Ink 145"/>
              <p14:cNvContentPartPr/>
              <p14:nvPr/>
            </p14:nvContentPartPr>
            <p14:xfrm>
              <a:off x="6719824" y="2856438"/>
              <a:ext cx="475200" cy="71604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0744" y="2837358"/>
                <a:ext cx="51300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7" name="Ink 146"/>
              <p14:cNvContentPartPr/>
              <p14:nvPr/>
            </p14:nvContentPartPr>
            <p14:xfrm>
              <a:off x="7286824" y="2813958"/>
              <a:ext cx="680760" cy="63828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7744" y="2794878"/>
                <a:ext cx="7185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8" name="Ink 147"/>
              <p14:cNvContentPartPr/>
              <p14:nvPr/>
            </p14:nvContentPartPr>
            <p14:xfrm>
              <a:off x="6549544" y="3586518"/>
              <a:ext cx="304920" cy="33336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30464" y="3567438"/>
                <a:ext cx="3427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9" name="Ink 148"/>
              <p14:cNvContentPartPr/>
              <p14:nvPr/>
            </p14:nvContentPartPr>
            <p14:xfrm>
              <a:off x="6138424" y="4493718"/>
              <a:ext cx="425520" cy="48204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19344" y="4474638"/>
                <a:ext cx="4633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0" name="Ink 149"/>
              <p14:cNvContentPartPr/>
              <p14:nvPr/>
            </p14:nvContentPartPr>
            <p14:xfrm>
              <a:off x="7038784" y="4373478"/>
              <a:ext cx="404280" cy="54612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19704" y="4354398"/>
                <a:ext cx="4420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1" name="Ink 150"/>
              <p14:cNvContentPartPr/>
              <p14:nvPr/>
            </p14:nvContentPartPr>
            <p14:xfrm>
              <a:off x="6251824" y="4883958"/>
              <a:ext cx="1262160" cy="51768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32744" y="4864878"/>
                <a:ext cx="1299960" cy="5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190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233304" y="1531038"/>
              <a:ext cx="10015920" cy="3851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224" y="1511958"/>
                <a:ext cx="10053720" cy="38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9" name="Ink 218"/>
              <p14:cNvContentPartPr/>
              <p14:nvPr/>
            </p14:nvContentPartPr>
            <p14:xfrm>
              <a:off x="5068024" y="4983078"/>
              <a:ext cx="375840" cy="9500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8944" y="4963998"/>
                <a:ext cx="41364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2" name="Ink 221"/>
              <p14:cNvContentPartPr/>
              <p14:nvPr/>
            </p14:nvContentPartPr>
            <p14:xfrm>
              <a:off x="5763784" y="5785998"/>
              <a:ext cx="184560" cy="29088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4716" y="5766918"/>
                <a:ext cx="222335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3" name="Ink 222"/>
              <p14:cNvContentPartPr/>
              <p14:nvPr/>
            </p14:nvContentPartPr>
            <p14:xfrm>
              <a:off x="6040264" y="5764638"/>
              <a:ext cx="347520" cy="29088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1177" y="5745558"/>
                <a:ext cx="385333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" name="Ink 223"/>
              <p14:cNvContentPartPr/>
              <p14:nvPr/>
            </p14:nvContentPartPr>
            <p14:xfrm>
              <a:off x="6742024" y="5842638"/>
              <a:ext cx="312240" cy="36168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2937" y="5823564"/>
                <a:ext cx="350055" cy="399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" name="Ink 224"/>
              <p14:cNvContentPartPr/>
              <p14:nvPr/>
            </p14:nvContentPartPr>
            <p14:xfrm>
              <a:off x="7294744" y="5870958"/>
              <a:ext cx="198720" cy="248400"/>
            </p14:xfrm>
          </p:contentPart>
        </mc:Choice>
        <mc:Fallback xmlns="">
          <p:pic>
            <p:nvPicPr>
              <p:cNvPr id="225" name="Ink 22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75664" y="5851878"/>
                <a:ext cx="23652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98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7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4777384" y="2324958"/>
              <a:ext cx="1517400" cy="13610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8304" y="2305880"/>
                <a:ext cx="1555200" cy="1398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3310264" y="836238"/>
              <a:ext cx="1935360" cy="27223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1184" y="817158"/>
                <a:ext cx="1973160" cy="27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5195704" y="2112318"/>
              <a:ext cx="900360" cy="822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624" y="2093238"/>
                <a:ext cx="938160" cy="8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/>
              <p14:cNvContentPartPr/>
              <p14:nvPr/>
            </p14:nvContentPartPr>
            <p14:xfrm>
              <a:off x="4679224" y="2560638"/>
              <a:ext cx="1857360" cy="15950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60143" y="2541559"/>
                <a:ext cx="1895162" cy="163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/>
              <p14:cNvContentPartPr/>
              <p14:nvPr/>
            </p14:nvContentPartPr>
            <p14:xfrm>
              <a:off x="2503144" y="5133678"/>
              <a:ext cx="149040" cy="418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4064" y="5114603"/>
                <a:ext cx="186840" cy="456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/>
              <p14:cNvContentPartPr/>
              <p14:nvPr/>
            </p14:nvContentPartPr>
            <p14:xfrm>
              <a:off x="1773064" y="3999678"/>
              <a:ext cx="3055200" cy="16236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3985" y="3980598"/>
                <a:ext cx="3092999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/>
              <p14:cNvContentPartPr/>
              <p14:nvPr/>
            </p14:nvContentPartPr>
            <p14:xfrm>
              <a:off x="4750024" y="5126718"/>
              <a:ext cx="163200" cy="50352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0930" y="5107643"/>
                <a:ext cx="201028" cy="541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/>
              <p14:cNvContentPartPr/>
              <p14:nvPr/>
            </p14:nvContentPartPr>
            <p14:xfrm>
              <a:off x="6245824" y="4212318"/>
              <a:ext cx="659520" cy="67356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26744" y="4193238"/>
                <a:ext cx="69732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/>
              <p14:cNvContentPartPr/>
              <p14:nvPr/>
            </p14:nvContentPartPr>
            <p14:xfrm>
              <a:off x="6890824" y="4424958"/>
              <a:ext cx="482160" cy="5248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1739" y="4405878"/>
                <a:ext cx="519969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/>
              <p14:cNvContentPartPr/>
              <p14:nvPr/>
            </p14:nvContentPartPr>
            <p14:xfrm>
              <a:off x="6798664" y="4935198"/>
              <a:ext cx="1141440" cy="10423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79586" y="4916116"/>
                <a:ext cx="1179236" cy="1080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/>
              <p14:cNvContentPartPr/>
              <p14:nvPr/>
            </p14:nvContentPartPr>
            <p14:xfrm>
              <a:off x="6777304" y="4424958"/>
              <a:ext cx="659520" cy="15384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58224" y="4405877"/>
                <a:ext cx="697320" cy="1576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/>
              <p14:cNvContentPartPr/>
              <p14:nvPr/>
            </p14:nvContentPartPr>
            <p14:xfrm>
              <a:off x="6040264" y="4871478"/>
              <a:ext cx="468000" cy="4680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21184" y="4852398"/>
                <a:ext cx="5058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Ink 92"/>
              <p14:cNvContentPartPr/>
              <p14:nvPr/>
            </p14:nvContentPartPr>
            <p14:xfrm>
              <a:off x="7309144" y="5920638"/>
              <a:ext cx="368640" cy="49632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90064" y="5901563"/>
                <a:ext cx="406440" cy="53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4" name="Ink 93"/>
              <p14:cNvContentPartPr/>
              <p14:nvPr/>
            </p14:nvContentPartPr>
            <p14:xfrm>
              <a:off x="7642264" y="6501918"/>
              <a:ext cx="170400" cy="2200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23171" y="6482828"/>
                <a:ext cx="208227" cy="2579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01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8079" y="45756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600" dirty="0"/>
                  <a:t>Claim: Let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600" dirty="0"/>
                  <a:t> and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3600" dirty="0"/>
                  <a:t> be the two least frequent letters. Then there is same optimal tree where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3600" dirty="0"/>
                  <a:t> and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3600" dirty="0"/>
                  <a:t> are siblings.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079" y="457569"/>
                <a:ext cx="10515600" cy="4351338"/>
              </a:xfrm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05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2772"/>
                <a:ext cx="11176591" cy="5794191"/>
              </a:xfrm>
            </p:spPr>
            <p:txBody>
              <a:bodyPr>
                <a:normAutofit/>
              </a:bodyPr>
              <a:lstStyle/>
              <a:p>
                <a:r>
                  <a:rPr lang="en-CA" sz="2000" dirty="0"/>
                  <a:t>Claim: Let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000" dirty="0"/>
                  <a:t> be two least frequent letters. Then there is an optimal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CA" sz="2000" dirty="0"/>
                  <a:t> where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000" dirty="0"/>
                  <a:t> are siblings</a:t>
                </a:r>
              </a:p>
              <a:p>
                <a:endParaRPr lang="en-CA" sz="2000" dirty="0"/>
              </a:p>
              <a:p>
                <a:r>
                  <a:rPr lang="en-CA" sz="2000" dirty="0"/>
                  <a:t>Proof: Let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sz="2000" dirty="0"/>
                  <a:t> be an optimal tree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CA" sz="2000" b="0" dirty="0"/>
              </a:p>
              <a:p>
                <a:pPr marL="914400" lvl="2" indent="0">
                  <a:buNone/>
                </a:pPr>
                <a:r>
                  <a:rPr lang="en-CA" dirty="0"/>
                  <a:t>     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code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corresponding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dirty="0"/>
                  <a:t>     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be the least,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be the second least</a:t>
                </a:r>
              </a:p>
              <a:p>
                <a:pPr marL="914400" lvl="2" indent="0">
                  <a:buNone/>
                </a:pPr>
                <a:r>
                  <a:rPr lang="en-CA" b="0" dirty="0"/>
                  <a:t>    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b="0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b="0" dirty="0"/>
                  <a:t> are siblings, then done.</a:t>
                </a:r>
              </a:p>
              <a:p>
                <a:pPr marL="914400" lvl="2" indent="0">
                  <a:buNone/>
                </a:pPr>
                <a:r>
                  <a:rPr lang="en-CA" dirty="0"/>
                  <a:t>     so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b="0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b="0" dirty="0"/>
                  <a:t> are not siblings</a:t>
                </a:r>
              </a:p>
              <a:p>
                <a:pPr marL="914400" lvl="2" indent="0">
                  <a:buNone/>
                </a:pPr>
                <a:r>
                  <a:rPr lang="en-CA" dirty="0"/>
                  <a:t>     Assume,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b="0" dirty="0"/>
                  <a:t>     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b="0" dirty="0"/>
                  <a:t> be the sibling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dirty="0"/>
                  <a:t>    Interchange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and get a new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CA" b="0" dirty="0"/>
              </a:p>
              <a:p>
                <a:pPr marL="914400" lvl="2" indent="0">
                  <a:buNone/>
                </a:pPr>
                <a:r>
                  <a:rPr lang="en-CA" dirty="0"/>
                  <a:t>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𝐴𝐵𝐿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marL="914400" lvl="2" indent="0">
                  <a:buNone/>
                </a:pPr>
                <a:r>
                  <a:rPr lang="en-CA" dirty="0"/>
                  <a:t>		 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CA" dirty="0"/>
              </a:p>
              <a:p>
                <a:pPr marL="914400" lvl="2" indent="0">
                  <a:buNone/>
                </a:pPr>
                <a:r>
                  <a:rPr lang="en-CA" dirty="0"/>
                  <a:t>		    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2772"/>
                <a:ext cx="11176591" cy="5794191"/>
              </a:xfrm>
              <a:blipFill>
                <a:blip r:embed="rId2"/>
                <a:stretch>
                  <a:fillRect l="-436" t="-11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5030-1A0A-4829-8411-3D88B8AB4717}" type="slidenum">
              <a:rPr lang="en-CA" smtClean="0"/>
              <a:t>9</a:t>
            </a:fld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4593064" y="4912158"/>
              <a:ext cx="1311600" cy="640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3982" y="4893078"/>
                <a:ext cx="1349403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5386984" y="5216958"/>
              <a:ext cx="163200" cy="27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7890" y="5197886"/>
                <a:ext cx="201028" cy="314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4983064" y="5408238"/>
              <a:ext cx="312240" cy="198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3977" y="5389158"/>
                <a:ext cx="350055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/>
              <p14:cNvContentPartPr/>
              <p14:nvPr/>
            </p14:nvContentPartPr>
            <p14:xfrm>
              <a:off x="5025544" y="5209758"/>
              <a:ext cx="241200" cy="255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6464" y="5190669"/>
                <a:ext cx="279000" cy="293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/>
              <p14:cNvContentPartPr/>
              <p14:nvPr/>
            </p14:nvContentPartPr>
            <p14:xfrm>
              <a:off x="5472184" y="5209758"/>
              <a:ext cx="14400" cy="74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59464" y="5196614"/>
                <a:ext cx="3960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12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853</Words>
  <Application>Microsoft Macintosh PowerPoint</Application>
  <PresentationFormat>Widescreen</PresentationFormat>
  <Paragraphs>225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Cambria Math</vt:lpstr>
      <vt:lpstr>Mangal</vt:lpstr>
      <vt:lpstr>等线 Light</vt:lpstr>
      <vt:lpstr>Arial</vt:lpstr>
      <vt:lpstr>Office Theme</vt:lpstr>
      <vt:lpstr>CSC373</vt:lpstr>
      <vt:lpstr>Huffman Code</vt:lpstr>
      <vt:lpstr>PowerPoint Presentation</vt:lpstr>
      <vt:lpstr>How to generate prefix codes?</vt:lpstr>
      <vt:lpstr>Notes</vt:lpstr>
      <vt:lpstr>Notes</vt:lpstr>
      <vt:lpstr>PowerPoint Presentation</vt:lpstr>
      <vt:lpstr>PowerPoint Presentation</vt:lpstr>
      <vt:lpstr>PowerPoint Presentation</vt:lpstr>
      <vt:lpstr>Notes</vt:lpstr>
      <vt:lpstr>PowerPoint Presentation</vt:lpstr>
      <vt:lpstr>Huffman Coding</vt:lpstr>
      <vt:lpstr>Notes</vt:lpstr>
      <vt:lpstr>Notes</vt:lpstr>
      <vt:lpstr>Notes</vt:lpstr>
      <vt:lpstr>Proof why Huffman Coding works</vt:lpstr>
      <vt:lpstr>Proof (continued)</vt:lpstr>
      <vt:lpstr>Weighted Interval Scheduling</vt:lpstr>
      <vt:lpstr>Use Greedy</vt:lpstr>
      <vt:lpstr>Use Greedy (continued)</vt:lpstr>
      <vt:lpstr>III. 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concepts</vt:lpstr>
      <vt:lpstr>Memorization</vt:lpstr>
      <vt:lpstr>Divide-and-conquer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CSC373</dc:title>
  <dc:creator>颜之成</dc:creator>
  <cp:lastModifiedBy>颜之成</cp:lastModifiedBy>
  <cp:revision>20</cp:revision>
  <cp:lastPrinted>2017-06-01T04:01:37Z</cp:lastPrinted>
  <dcterms:created xsi:type="dcterms:W3CDTF">2017-05-31T22:30:39Z</dcterms:created>
  <dcterms:modified xsi:type="dcterms:W3CDTF">2017-06-01T04:01:41Z</dcterms:modified>
</cp:coreProperties>
</file>