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43" autoAdjust="0"/>
  </p:normalViewPr>
  <p:slideViewPr>
    <p:cSldViewPr snapToGrid="0">
      <p:cViewPr varScale="1">
        <p:scale>
          <a:sx n="74" d="100"/>
          <a:sy n="74" d="100"/>
        </p:scale>
        <p:origin x="8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18:35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12559 8231 78 0,'0'0'39'0,"-99"57"-33"0,78-51 40 0,-11 3-45 16,-3 7 1-16,0 9 0 16,-4 3 0-16,4 7-3 0,3 5 0 15,-3 17 2-15,3 9 0 0,4 6-1 16,10 3 1-16,11-3-2 15,10 10 1-15,12 6 0 16,9-13 0-16,15-3-1 16,10-9 1-16,22-13 0 15,3-3 0-15,4-16-1 0,-1-3 1 16,1-12 0-16,-4-6 0 16,0-10 0-16,-3-10 0 15,-4-12 0-15,-4-15 0 16,-10-4 0-16,-14-9 0 15,-7 3 0-15,-11-7 1 16,-11-2-1 0,-10-10 1-16,-14-16-1 15,-10-5 1-15,-8-1-1 16,0 0 1-16,4 13-1 16,-4 6 1-16,0 6-2 15,-3 10 1-15,3 9-1 16,1 9 1-16,-5 13-4 15,1 13 1-15,-11 15-10 0,-7 13 0 0,-7 16-9 16,0 9 0-16</inkml:trace>
  <inkml:trace contextRef="#ctx0" brushRef="#br0" timeOffset="852.8925">12231 9442 54 0,'-4'3'27'0,"-3"-6"-14"15,7-1 39-15,0 4-49 16,-3-3 0-16,-1 0 1 16,1 0 1-16,3 3-6 15,0 0 0 1,0 0 4-16,-4 0 0 15,4 3-1-15,0-3 0 16,0 0-1-16,-3-3 1 0,-1 3-2 16,1 3 1-16,-5 3-1 15,1 1 1-15,0 5-2 16,-3 1 1-16,-1 2 0 16,-3 4 0-16,0 0 0 15,-4 9 0-15,-3 0 0 0,-4 7 1 16,1 3-1-16,-15 6 1 15,0 9-1-15,0-3 1 16,-6 0-1-16,2-3 1 0,1 0 0 31,3-3 0-31,7-9-1 0,4-4 1 0,3-9-2 16,8 3 0-16,3-3-6 16,3-3 1-16,0-10-9 15,4-3 0-15,4-2-8 16,3-4 1-16</inkml:trace>
  <inkml:trace contextRef="#ctx0" brushRef="#br0" timeOffset="1316.7313">11578 10147 61 0,'-32'13'30'0,"-38"-4"-34"0,49-9 53 16,-11 13-46-16,-10 9 0 15,-1 15 3-15,-3 1 0 16,1 12-8-16,2 0 1 16,4 13 4-16,4 6 0 15,3 12-2 1,8 10 0-16,6 10-1 15,11-7 0-15,11-6 0 16,10-7 0-16,7-9-1 16,7-12 1-16,4-13 0 15,3-13 0-15,14-15 0 16,8-19 0-16,3-12-1 0,-4-17 1 16,8-8-1-16,-4-10 0 0,-7-13 0 15,-7-9 0-15,-11 0 0 16,-7 3 0-16,-10-6 1 15,-18-6 0-15,-11-4 0 16,-10-2 0-16,-4 5 0 16,4 4 1-16,-4 18-3 15,-3 10 0-15,0 10-7 0,3 12 1 16,8 12-11-16,-1 29 1 16</inkml:trace>
  <inkml:trace contextRef="#ctx0" brushRef="#br0" timeOffset="1901.392">13070 9373 60 0,'-21'-29'30'0,"7"-15"-24"0,14 38 48 0,-3 6-54 15,3-6 0-15,0 6 0 16,3 9 1-16,11 13-1 15,11 6 0-15,3 10 0 16,4 9 1-16,7 16 0 16,14 15 0-16,7 13 0 15,-15-22 1-15,54 47 0 0,-3 13 0 16,2-1 1-16,-2-2 0 0,-1-13-1 16,-7 6 0-16,-3-16-1 15,-15-12 1-15,-13-16-5 16,-15-18 1-16,-10-16-6 15,-8-13 1-15,-9-22-11 32,-8-18 1-32,-4-20-5 0,-6-5 0 15</inkml:trace>
  <inkml:trace contextRef="#ctx0" brushRef="#br0" timeOffset="2317.3535">14185 10837 81 0,'-24'-28'40'0,"-19"-22"-54"16,33 37 83-16,-8-3-68 16,-3-6 0-1,-4 0 0-15,-3 0 1 16,-4 7-3-16,0 2 1 0,-6 10 0 15,2 6 1-15,-3 13-1 16,1 9 0-16,-1 22-2 16,7 16 1-16,7 6-1 15,8 9 0-15,13 10 0 16,18 9 1-16,8-3-1 16,6 0 0-16,11-15 1 0,10-13 0 15,7-16 1-15,8-16 0 16,-1-9 0-16,1-25 1 15,-4-15 0-15,-11-26 1 16,-6-12-1-16,-12-10 1 16,-6-3-2-16,-14-12 1 0,-15-1-3 15,-17 4 0-15,-28-3-9 16,-11 15 0-16,-15 16-11 16,-13 12 1-16</inkml:trace>
  <inkml:trace contextRef="#ctx0" brushRef="#br0" timeOffset="2886.3447">11098 11304 77 0,'-45'25'38'0,"20"-15"-48"0,18-4 66 0,-7 3-56 16,-11 13 1-16,-7 7 2 15,-14 5 0-15,4 10-3 16,0 3 0-16,-4 6 2 16,-4 7 0-16,1 18-1 31,0 10 1-31,-4 9-2 0,-11 13 0 16,1 9 0-16,-8 19 1 15,4-3-1-15,0 0 0 16,7 3-1-16,7-13 1 15,7-15-2-15,11-25 1 16,7-16-7-16,7-16 1 16,7-12-15-16,7-10 1 0</inkml:trace>
  <inkml:trace contextRef="#ctx0" brushRef="#br0" timeOffset="3287.2933">10047 13054 75 0,'-32'16'37'0,"-10"18"-43"0,31-15 60 0,-6-7-53 16,-15 7 1-16,-14 10 0 15,-3 2 1-15,-1 7-4 16,1 9 1-16,3 0 2 16,4 15 0-16,7 10-2 31,6 13 1-31,8 0-1 0,14 9 0 15,11-10-2-15,10-2 1 16,18-7-1-16,13-6 1 16,12-12-1-16,-1-20 0 15,1-12 0-15,3-18 1 16,3-26 0-16,-6-12 0 0,-1-20 0 16,-7-14 1-16,-3-17 0 15,-14-6 1-15,-11 7-1 16,-17-1 1-16,-11 10 0 15,-18 6 0-15,-10 3 1 16,-4 13 0-16,4-6-1 16,-1 9 0-16,5 12-5 15,6 7 0 1,7 3-17-16,15 12 1 0</inkml:trace>
  <inkml:trace contextRef="#ctx0" brushRef="#br0" timeOffset="5157.7628">11670 11094 57 0,'-11'-9'28'0,"11"9"-23"0,0 0 34 16,0 3-39-16,0 0 1 16,0 9 3-16,4 14 0 15,3 5-4-15,3 19 1 16,8 13 2-16,7 21 0 0,7 17-1 15,17 24 1-15,4 26-2 16,10 2 1-16,-6 14-1 16,-8-1 1-16,1-25-1 15,-5-9 0-15,-2-10 0 16,-4-19 0-16,-8 1 0 16,-6-29 0-16,7 0-1 31,0-2 0-31,-4-8-1 0,-4-5 1 0,-2-7-3 15,-1-3 0-15,-4-3-2 16,-2-9 1-16,-5-7-5 16,-3-2 1-16,0-10-11 15,-3-1 0-15</inkml:trace>
  <inkml:trace contextRef="#ctx0" brushRef="#br0" timeOffset="5589.5101">12460 13377 71 0,'-32'-3'35'0,"-28"-16"-31"16,46 13 60-16,-10-1-63 15,-8 1 0-15,0 0 1 16,0 3 1-16,-3 3-3 15,-4 0 0-15,4 0 1 16,0 3 0-16,3 6-2 16,7 10 1-16,8 12-2 0,6 20 0 0,15 15-2 15,10 18 1-15,10 13-1 16,8 10 1-16,14 3 0 16,7 0 0-16,10-16 1 15,1-19 0-15,3-16 0 16,0-18 0-16,-7-16 1 15,-4-22 0 1,-3-28 1-16,-7-15 0 16,-7-14 0-16,-7-12 1 15,-11-6 0-15,-7-6 1 16,-7-1-1-16,-10 4 0 16,-8 6-3-16,-3 3 1 15,-7 10-7-15,-8 6 1 0,-6 6-13 16,3 6 1-16</inkml:trace>
  <inkml:trace contextRef="#ctx0" brushRef="#br0" timeOffset="6158.4482">14023 11652 67 0,'-14'-9'33'0,"3"21"-37"0,8-12 55 15,-4 4-51-15,0 5 0 0,-4 10 1 0,-3 9 0 16,0 3 0-16,-4 13 0 0,-3 16 1 16,3 12 0-16,1 6 0 15,-1 7 0-15,0 22-1 16,1 15 1-16,-4-3-2 16,-4 3 1-16,0 7-1 31,-3-1 0-31,0-8 0 0,0-14 0 15,3-5-2-15,4-20 1 16,0 1-4-16,3-20 0 16,4-8-5-16,3-20 0 15,4-2-10-15,0-10 0 16</inkml:trace>
  <inkml:trace contextRef="#ctx0" brushRef="#br0" timeOffset="6590.0184">13568 13593 69 0,'0'-6'34'0,"3"-10"-35"15,-3 7 60 1,-3 0-57-16,-8-1 1 0,-3 4 1 16,0 3 0-16,0-4-6 15,0 4 1-15,-4 3 3 16,-3 3 0-16,0 7-2 15,-4 6 1-15,4 15-3 16,0 16 0-16,0 9 0 16,3 17 1-16,7 5-2 0,8 13 0 15,3 15 0-15,10-8 1 16,8-4 0-16,7-10 0 16,3-18 0-16,11-16 0 15,7-18 1-15,3-23 1 16,0-15 0-16,-3-29 0 15,-3-18 1 1,-5-19 0-16,-6-13 0 16,-7 1 0-16,-11-4 0 15,-7 3 0-15,-7 7-1 16,-7 3 1-16,-18 12-2 16,-17 6 0-16,-7 13-4 15,-4 7 1-15,3 9-11 16,1 3 0-16,10-1-5 0,11-2 1 15</inkml:trace>
  <inkml:trace contextRef="#ctx0" brushRef="#br0" timeOffset="7159.6951">14312 11332 60 0,'-3'0'30'0,"17"13"-36"16,-4-4 57-16,8 16-47 31,10 22 0-31,8 16 1 0,13 25 0 16,11 34-7-16,14 19 0 15,-3 19 4-15,6 22 1 16,4-3-2-16,0 3 0 16,11 6 0-16,-11-6 1 15,-3-13 0-15,-11-9 1 16,-14-25-2-16,-7-19 1 0,-11-31-2 15,-10-20 1-15,-4-14-5 16,-7-14 0-16,0-21-9 16,-7-13 1-16,0-19-9 15,0-2 0-15</inkml:trace>
  <inkml:trace contextRef="#ctx0" brushRef="#br0" timeOffset="7606.8767">15399 13772 79 0,'-28'-12'39'0,"-8"-48"-50"0,26 51 73 15,-4-4-62-15,-8 0 1 16,-2 4 0-16,-5 6 1 15,1 3-2-15,0 6 0 16,0 13 0-16,0 19 0 16,3 2-1-16,7 20 1 0,8 9-2 15,10 25 0-15,7 13 0 16,7-4 0-16,18 1-1 16,17-4 1-16,7-9 0 15,1-19 1-15,6-12-1 0,4-32 1 16,4-22-1-16,-4-18 1 31,-4-20 1-31,-6-12 0 0,-11-12 0 16,-22-7 1-16,-9 0 0 15,-19-6 1-15,-21 0-1 16,-17 4 1-16,-11 2-2 16,-14 3 0-16,-7 10-5 15,-11 6 0-15,11 13-11 16,7 18 0-16,11 13-4 0,10 10 0 15</inkml:trace>
  <inkml:trace contextRef="#ctx0" brushRef="#br0" timeOffset="12963.6214">18313 7845 63 0,'-14'-9'31'0,"3"6"-26"16,7 3 31-16,-3 0-36 15,-3 6 0-15,-4 7 0 16,-4 5 1-16,-3 4-2 16,-7 7 1-16,-4 8 0 0,0 4 0 15,4 3-3-15,-4-3 0 0,4-1-4 16,0-2 1-16,10-3-6 16,11-10 0-16,4-7-5 15,10-14 1-15</inkml:trace>
  <inkml:trace contextRef="#ctx0" brushRef="#br0" timeOffset="13210.6682">18256 7896 64 0,'-7'-4'32'0,"7"1"-36"0,0 3 66 16,0 0-61-16,0 0 1 0,-3 3-1 15,-1 7 0-15,1 6-2 16,-1 9 1-16,1 15 0 16,-1 11 1-16,1 11-3 15,-5-5 1-15,1 5-2 16,0-2 0-16,4-7-3 0,-1 1 0 31,1-1-5-31,-1-6 1 16,-3-6-9-16,0-4 1 15</inkml:trace>
  <inkml:trace contextRef="#ctx0" brushRef="#br0" timeOffset="13479.5549">17854 8570 47 0,'-7'-7'23'0,"4"4"-19"0,3 3 36 15,0 0-37-15,7-9 1 16,7 3 4-16,10-4 0 16,12 1-9-16,10 3 1 0,-1-1 5 15,5 4 1-15,3 0-2 16,3 0 0-16,1 0-6 31,3 3 1-31,-4 0-10 16,4 3 1-16,0 0-10 15,-18-3 1-15</inkml:trace>
  <inkml:trace contextRef="#ctx0" brushRef="#br0" timeOffset="14526.4361">18157 10370 59 0,'-10'-3'29'0,"13"-1"-29"0,1-2 48 15,-4 6-45-15,7-6 0 16,0-4 1-16,7 1 1 16,7 6-6-16,8 0 0 15,6 6 4-15,0 3 0 16,7 4-2-16,1 5 1 0,-4 4-2 16,-1 0 1-16,-9 9-2 15,-8-3 0-15,-7 0 0 16,-7 4 0-16,-14 5 0 15,-11 4 0-15,-6-7 0 16,-8-3 0-16,-11 10 0 0,5-10 1 31,-1 10 0-31,7-10 0 16,4-3 0-16,3-3 1 16,8 0-1-16,2-6 1 0,5-1 0 15,6 4 0-15,8 0 0 16,6 3 0-16,12 3 0 15,6 6 1-15,4-2-2 16,10 5 1-16,4 1-7 16,7-1 0-16,-7 1-14 15,-4-4 0-15</inkml:trace>
  <inkml:trace contextRef="#ctx0" brushRef="#br0" timeOffset="16327.7381">18373 13214 68 0,'-7'-35'34'0,"7"32"-30"0,0 3 52 0,0 0-55 31,0 0 1-31,-4 7 0 0,-3 11 1 0,-7 11-4 15,-7 8 1-15,-4 13 1 16,0 7 1-16,-3 12-2 31,-4 6 0-31,1 3-1 16,2-9 1-16,5-6-1 16,3-13 0-16,6-6-1 15,5-9 0-15,6-7 0 0,8-6 1 16,6-6 0-16,8-4 0 15,7-6 1-15,14-6 0 16,10-6 0-16,7-3 1 16,8 2 0-16,6-2 0 0,1 3-1 15,-4 3 0-15,-3-1-4 16,-4 4 0-16,-4 4-7 16,-7 2 1-16,-10 0-10 15,-11 0 0-15</inkml:trace>
  <inkml:trace contextRef="#ctx0" brushRef="#br0" timeOffset="16543.4212">18634 13518 86 0,'-14'6'43'0,"-4"35"-57"16,14-28 81-16,1 12-67 15,-4 9 0-15,-4 13 0 16,1 13 0-16,-1 9-1 0,1 6 0 16,-1 10-6-16,4 15 0 15,3-18-13-15,-3 2 1 16,7-2-4-16,-3-7 1 16</inkml:trace>
  <inkml:trace contextRef="#ctx0" brushRef="#br0" timeOffset="17513.2665">18387 15735 37 0,'-4'0'18'0,"4"-9"-5"15,0 2 27-15,0-2-33 16,-3 0 0-16,3-4 6 16,-4-3 0-16,1 1-17 15,-4-4 1-15,0 3 9 16,0 0 1-16,-4 1-4 0,0 5 0 15,-3 1-3-15,-3 0 0 16,-1 2-1-16,-3 1 0 16,0 6-1-1,-8 9 1-15,1 7-1 16,-4 9 0-16,4 3-1 16,4 7 1-16,2-1 0 15,12 4 0-15,6 0 1 16,8 2 1-16,6-8 1 15,8-1 0-15,3-3 1 16,7 1 1-16,4-1-1 0,7 0 1 16,-4-6-1-16,0 0 0 15,-3 3-1-15,-4 0 0 16,1 3-1-16,-8 1 0 0,-7-4-1 16,-7 3 0-16,-7-3 0 15,-7 3 0-15,-11 0 0 16,-10-6 0-16,-7 3 0 15,-4-6 0-15,-3-6 0 16,3-13 1-16,4-10 0 16,6-2 0-1,5-7 1-15,10-6 1 16,10-3 0-16,8-4 1 16,10 4 0-16,0 3 0 15,7-6-1-15,7 2 1 16,4 8-3-16,0 2 0 0,-4 6-6 15,0 7 0-15,0 9-11 16,1 6 1-16,2 4-5 16,-2 6 0-16</inkml:trace>
  <inkml:trace contextRef="#ctx0" brushRef="#br0" timeOffset="17731.9417">18080 17149 80 0,'-11'-25'40'0,"22"13"-65"31,-8 5 80-31,4 1-60 0,4 6 1 16,3 6-12-16,0 1 0 15,0 5 7-15,0-2 1 16</inkml:trace>
  <inkml:trace contextRef="#ctx0" brushRef="#br0" timeOffset="17882.0433">18270 17463 74 0,'-7'38'37'0,"7"-7"-64"0,0-28 66 15,0 13-48-15,0-1 0 16,0 4-22-16,0-6 1 16</inkml:trace>
  <inkml:trace contextRef="#ctx0" brushRef="#br0" timeOffset="18066.2562">18235 18078 88 0,'-10'34'44'0,"-1"-21"-71"0,11-4 85 15,0 7-64-15,-4 12 0 16,1-3-23-16,3 0 1 0,7-6 25 16,0-19 0-16</inkml:trace>
  <inkml:trace contextRef="#ctx0" brushRef="#br0" timeOffset="19131.9541">18161 18811 78 0,'-7'10'39'0,"10"-29"-27"0,-3 19 40 16,0 0-48-16,0 0 0 15,0 0 1-15,0 0 0 16,0 0-8-1,0 0 0-15,0 16-2 16,0 2 1-16,4 11-20 16,7 11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47.67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E7DB0DD8-F23B-4194-A675-C8DBD5E6AA94}" emma:medium="tactile" emma:mode="ink">
          <msink:context xmlns:msink="http://schemas.microsoft.com/ink/2010/main" type="inkDrawing" rotatedBoundingBox="6259,13368 6340,14430 6315,14432 6235,13369" semanticType="callout" shapeName="Other">
            <msink:sourceLink direction="with" ref="{F8C3295C-E801-4019-A2D5-DECE26C66C9A}"/>
          </msink:context>
        </emma:interpretation>
      </emma:emma>
    </inkml:annotationXML>
    <inkml:trace contextRef="#ctx0" brushRef="#br0">3819 6922 6784,'-19'19'3328,"19"1"-2304,0-20 3456,0 20-4480,19 20 0,-19-1 0,0-20 128,0 21-128,0 19 128,20 0 0,-20 0 0,0 20 0,0-1 0,0-18-128,20 18 0,-20 1-512,0 0 128,20 19-768,-20-38 128,0-2-1024,19-38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6:45.35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11478 6111 3456,'0'24'1664,"0"0"-768,0-24 1664,0 0-2304,0 24 0,0-24 256,0 24 0,0-24-640,0 48 128,0-24 384,0 0 0,0 0-128,-24 24 0,24-25-128,0 25 0,0 0-128,0 0 128,-24-24-128,24 24 0,0 0 0,0 0 0,0 0 128,-24 0 0,24 24-128,0-24 128,0 0-128,0 0 128,0 0-128,0 0 128,0 0-128,0 0 0,0-25 0,0 25 0,0-24 0,0 24 0,0-24 128,0 24 0,0-24 0,-24 0 128,24 0-128,0 0 0,0 0 0,0-24 128,0 24-256,0 0 0,0 0 0,0 0 0,0-1 0,0 1 0,0 0 0,0 0 0,0 0 0,0 0 128,0 24-128,0-24 0,0 0 0,0 0 0,0-24 0,0 48 0,0-48 0,0 24 0,0-24-384,0 24 128,0-24-1536,0 0 128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0:47:43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17928 10846 41 0,'-21'0'20'0,"7"-9"-12"0,10 6 20 0,1 3-24 16,-1-3 1-16,1 3 1 16,-4-7 0-16,0 4-7 15,-4 3 0-15,1 3 5 16,-5 4 1-16,-2-1-1 16,-1 10 0-16,-3 2-1 0,0 8 0 15,0 5-1-15,-1 3 0 16,5 4-1-16,3 6 1 15,0 0-2-15,3-3 0 0,4-4 0 16,3 7 0-16,4-3-1 16,4 0 1-16,3-4 0 15,4-9 0-15,3-2-2 16,3-4 1-16,5-10-1 31,2-6 1-31,4-3-1 0,1-9 1 16,6-6-1-16,0-7 0 15,-3-3 1-15,3 3 1 16,-7-3 0-16,-3-6 0 16,-4 3-1-16,-3-7 1 0,-4 4 0 15,-3 3 0-15,-4-6 0 16,0-4 0-16,-11-2 0 16,4-1 1-16,-3 4-1 15,-4 5 0-15,-4 1 0 16,-3 3 0-16,0 0 0 15,-4-3 0-15,-3 6 0 0,3-3 0 16,1 6-1-16,-4 3 0 31,3 10-5-31,4 9 1 0,0 10-12 16,3 12 1-16</inkml:trace>
  <inkml:trace contextRef="#ctx0" brushRef="#br0" timeOffset="10969.8282">18718 11047 20 0,'0'3'10'0,"0"-19"-5"0,0 10 10 0,0 0-13 31,0 6 1-31,0-9 3 0,0 9 0 0,0 0-7 16,0 0 0-16,0-7 5 15,0 7 0-15,0 0-1 32,0 0 1-32,0 3-2 15,0 4 1-15,0 5-1 16,0-6 1-16,0 4-1 16,0-1 0-16,0 1-1 0,0-1 0 15,0 4-1-15,0 2 1 16,0 4-1-16,0 3 0 15,0 0 0-15,0 0 0 16,-3-3 1-16,3-3 0 0,0-4-1 16,0 7 1-16,0-7 0 15,0 1 1-15,0-4-2 16,0-2 1-16,3-4-1 16,-3 0 0-16,4 3 0 15,-1-3 1-15,1 4 0 16,3-1 0-16,0-3 0 15,4 3 1-15,-1-3-1 16,4 4 1 0,4-1-1-16,3-6 1 0,4 3-2 15,0 0 1-15,-1 3 0 16,4-6 0-16,8 0-1 16,-1 4 1-16,-3-4-1 15,3 3 1-15,-3 0-1 16,0 0 1-16,-4 0-1 15,0-3 1-15,-3 3-1 0,-1 0 0 16,-2-3 0-16,-1 0 0 16,0 0 0-16,-3-6 0 15,-1 3 0-15,1 0 1 16,-1 6-1-16,1-3 1 0,-4 3-1 16,0-3 1-16,0 0-1 15,4 0 0-15,-4 0 0 16,0-3 0-16,0 3 0 15,1-3 0-15,-1 3 0 32,0-3 0-32,3 3 0 15,-3 3 0-15,1-6 0 0,-1 3 0 16,0 0 0-16,0 0 0 16,-3 0 0-16,3 0 0 0,-4 0 0 15,1 3 0-15,3-3 0 16,-4 0 0-16,1 0 0 15,3 0 0-15,-3 3 0 16,-1-3 0-16,-3 0-1 16,4 0 1-16,-4 3 0 15,0-3 0-15,4 0-1 0,-4 0 1 16,0 0 0-16,-4 0 0 16,1 0 0-16,-1 0 0 15,-3 0 0-15,4-3 0 0,-1 0 0 16,-3 3 0-16,4-6 0 15,-1 9 0-15,1-3 0 32,-4 0 0-32,0 0 0 15,0 0 0-15,4 3 0 16,-4-3 0-16,0 0 0 16,3 0 0-16,1 3 0 0,-4-3 0 15,3 0 0-15,1 0 0 16,-1 3 0-16,-3-3 0 15,0 3 0-15,0-3 0 0,0 0 0 16,0 0 0-16,0 3 0 16,0-3 0-16,0 0 0 15,0 0 0-15,0 0 0 16,4-3 0-16,-4 3 0 16,0 0 0-16,0 0 0 15,3-6 0-15,-3 6 0 0,0 0 0 16,4 0 0-16,-4 0 0 15,3 0 0-15,1 0 0 32,-1 3 0-32,1 0 0 15,-4-3 0-15,7-3 0 0,-4 6 0 16,1-3 0-16,0 0 0 16,-4 0 0-16,3 0 0 15,-3 0 0-15,0 0 0 16,4 0 1-16,-4 0-1 15,0 0 0-15,0 0 0 16,0 0 0-16,0 0 0 16,7-6 0-16,-4 0 0 15,1-4 1-15,-4 1 0 0,0-4 0 0,0 4-1 16,0-7 1-16,0 1-1 16,-4-7 1-16,1-7-1 15,-1 1 0-15,1 0-2 31,-1-3 1-31,1-1-5 0,3 1 0 0,-4 0-11 32,8-1 1-32</inkml:trace>
  <inkml:trace contextRef="#ctx0" brushRef="#br0" timeOffset="13002.1237">18821 11668 34 0,'-7'3'17'0,"7"3"-13"0,3-3 18 16,1 4-22-16,-1 5 1 15,1 1 1-15,-1 3 0 0,1 2-2 16,-1 1 1-16,1-3 1 16,-4 3 0-16,0 6 0 15,0 0 0-15,3 0-1 16,-3 3 1-16,0 10-2 0,0-7 0 15,0 0-2-15,0-2 1 32,-3-4-2-32,-1-6 1 0,4-4-4 15,0-2 1-15,0-10-6 16,0-9 1-16</inkml:trace>
  <inkml:trace contextRef="#ctx0" brushRef="#br0" timeOffset="13339.4168">18856 11734 40 0,'-7'3'20'0,"7"-9"-19"0,0 6 35 16,0 0-33-16,7-7 0 16,0 4 2-16,4 0 1 15,-1 0-7 1,1 0 0-16,-1 3 5 15,1 0 0-15,0 3-2 16,3 0 1-16,-7 0-2 16,0 4 1-16,-4-1-2 15,1 3 1-15,-4 1-1 16,0 2 1-16,0 1-2 16,-4-1 1-16,-3 1-2 0,-3 6 1 0,-4-1-3 15,-1-2 1-15,1-3-3 16,0-1 0-16,0-2-5 15,4-10 0-15,2-7-4 16,5-2 1-16</inkml:trace>
  <inkml:trace contextRef="#ctx0" brushRef="#br0" timeOffset="13787.1649">19064 11684 60 0,'-10'9'30'0,"6"-6"-46"0,4-3 62 0,4 3-47 15,-1 4 1-15,1 2 0 16,-1 4 0-16,4 2 0 16,0 1 0-16,0 0 0 15,-3-4 0-15,-4-3 0 0,3 1 0 16,1-4 0-16,3 0 0 15,0-2-1-15,4-1 0 0,-1-6 0 16,1-4 1-16,3-2-1 16,3-4 0-16,-2-2 0 15,-5-1 1-15,1 3 1 16,-4-2 0-16,0 2 1 16,0 1 1-16,-4 2 0 31,1 1 0-31,0 3 0 0,-4-1 1 15,3 1-2-15,-3 0 0 16,0 6-1-16,0 0 0 16,4 3-1-16,-4 3 0 15,3 7-2-15,-3 2 0 0,0 1-1 16,0 0 0-16,0-1-4 16,0 1 0-16,4-3-10 15,-4-4 0-15</inkml:trace>
  <inkml:trace contextRef="#ctx0" brushRef="#br0" timeOffset="14056.1152">19332 11508 57 0,'-3'3'28'0,"3"-6"-31"16,0 3 46-16,0 0-42 15,3 3 1-15,1 3 0 32,-1 7 1-32,1-1-4 0,-1 7 0 15,1 0 2-15,-1 0 1 16,-3 9-3-16,4 0 1 16,-4 1-3-16,0-1 0 0,0-3-8 15,3-6 1-15,1-4-7 16,3-8 0-16</inkml:trace>
  <inkml:trace contextRef="#ctx0" brushRef="#br0" timeOffset="14557.3754">19544 11630 52 0,'-11'0'26'0,"11"3"-24"0,4 1 46 0,-4-1-48 16,0-3 0-16,0 0 1 16,0 0 0-16,0 3-1 15,-4 0 0-15,1 0 0 16,-4 3 1-16,0 1-1 16,-4 2 1-16,4 0-1 0,-4 4 0 15,4 0 0-15,0-1 0 16,0-2-1-16,4-4 1 15,3 0 0-15,0-3 0 16,3-3 0-16,4 0 0 16,0 0-1-16,4 0 1 15,0 0 1-15,-1 0 0 0,1 0 0 16,-1 0 0-16,1 0 0 16,-4 0 0-16,0 0 0 31,-3 0 1-31,3 0-1 15,0 3 1-15,0 4-1 16,-7-1 0-16,-4 3-2 0,1 1 1 16,-4-1-3-16,0 4 1 0,-4-4-2 15,0-3 0-15,-3-3-1 16,-3 4 1-16,-1-1-2 16,0-6 1-16,4 3-5 15,4 0 0-15,3-6-4 16,7-3 0-16</inkml:trace>
  <inkml:trace contextRef="#ctx0" brushRef="#br0" timeOffset="15073.3163">19681 11724 40 0,'-3'0'20'0,"14"0"-17"0,-11 0 33 16,7 0-33-16,0-3 1 0,0 3 1 15,3-3 1-15,1 3-8 16,3-3 1-16,-3-3 4 15,-1-1 0-15,1 1-1 16,-1 0 0-16,1-4-2 16,-4 4 1-16,0-3 0 15,0-1 0-15,-3 1-1 0,-1-7 1 16,-3 4-1-16,0-1 1 31,-7 1-1-31,-4 2 0 31,-3 4 0-31,4 9 0 16,-4 3-1-16,0 4 1 16,-1 2-1-16,1 10 0 0,4 0 0 15,3-6 0-15,0 9 0 16,3 0 0-16,4-3 1 16,4-3 0-16,3-3 1 15,3-1 0-15,4-5 0 0,4-1 0 16,0-3-7-16,3 1 1 15,7-7-11-15,0-10 1 0</inkml:trace>
  <inkml:trace contextRef="#ctx0" brushRef="#br0" timeOffset="16422.9112">20747 10915 48 0,'-7'0'24'0,"10"7"-19"0,-3-7 35 0,-3 6-37 15,3 3 0-15,0 1 4 16,0 5 0-16,0 7-8 15,0 3 1-15,-4 7 4 16,4 2 1-16,-3 4-2 16,-1 3 0-16,1 6-2 15,-1 6 0 1,1 3-5-16,-1 1 0 16,4-4-6-16,-3-6 1 15,3-12-10-15,7-13 0 16</inkml:trace>
  <inkml:trace contextRef="#ctx0" brushRef="#br0" timeOffset="23396.9275">21361 11806 45 0,'-7'0'22'0,"0"-6"-13"16,7 6 23-16,-4-4-30 15,4 1 1-15,-3 0 1 16,-1 0 0-16,0 0-5 0,-3-3 1 16,-3-1 3-16,-1 4 0 15,-3 0-2-15,-3 3 1 16,-5 3-2-16,1 4 1 15,4 2-2-15,-5 3 1 0,5 1-1 16,-1 6 0-16,4 9-1 31,3 3 0-31,4 7-1 16,0-7 1-16,7 1 0 16,0-7 1-16,4-6 0 15,3-7 0-15,3-6 0 0,1-2 1 16,10-11-1-16,0-2 1 15,8-7 0-15,-5-6 0 16,1 0 0-16,-4-6 0 0,-3 3 0 16,-4 0 0-16,-4 3 1 15,-2 3 1-15,-1 0 0 16,-7 4 0-16,0 2 1 16,0 4 0-16,0-1 0 15,0 4 0-15,0 3-1 16,0 6 0-1,0 3-2-15,3 4 1 16,4 2-3-16,-3 7 1 16,3 0-2-16,0 6 1 15,0 0-4-15,0 3 1 0,0-3-5 16,0-3 1-16,0-3-7 16,0-9 1-16</inkml:trace>
  <inkml:trace contextRef="#ctx0" brushRef="#br0" timeOffset="23643.5949">21491 11627 64 0,'-7'-6'32'0,"7"28"-47"16,0-22 62-16,0 6-47 15,0 4 0-15,0 5 0 16,0 7 1-16,4 6-1 15,-4-3 0-15,0 4-1 16,0 5 1-16,0 1-4 31,0 5 0-31,0 4-5 0,0-9 0 16,0-10-7-16,0-9 0 16</inkml:trace>
  <inkml:trace contextRef="#ctx0" brushRef="#br0" timeOffset="23913.195">21523 11850 55 0,'4'3'27'0,"3"-6"-28"16,0 3 49-16,0-3-44 15,3 0 0-15,1 3 2 16,3 3 1-16,0-3-9 0,0-3 1 16,0 3 4-16,0 0 1 15,1 6-2-15,-5 3 0 16,1 1-1-1,-4 2 1-15,-4 1-2 16,-3 2 1-16,-3 4-1 16,-4-3 0-16,-4 0-2 15,-3 2 0-15,-7 1-4 16,-4 0 0-16,0 0-5 16,1-7 0-16,-4-2-9 15,-4-7 1-15</inkml:trace>
  <inkml:trace contextRef="#ctx0" brushRef="#br0" timeOffset="24329.0491">21011 12217 62 0,'0'0'31'0,"53"6"-26"15,-31-9 54-15,13 3-58 16,7 0 0-16,15 3 0 0,-4-3 1 16,-1 0-3-16,5 0 1 15,-1 0 0-15,4 0 1 16,-10 0-1-16,-4 0 1 16,-4 0-2-16,0 0 1 0,-3 0-2 15,-7 0 0-15,-4 0-7 31,-7 0 1-31,0 0-12 16,-7 0 0-16</inkml:trace>
  <inkml:trace contextRef="#ctx0" brushRef="#br0" timeOffset="24830.9128">21361 12411 52 0,'-7'10'26'0,"21"-26"-19"0,-7 16 35 0,7 0-36 16,0 0 1-16,0 0 1 15,4 0 1-15,6 0-12 16,5 0 1-16,-1 3 7 16,4-3 0-16,-4 3-3 15,0-3 0-15,-3 3-2 16,-8-3 1-16,-2 7-1 16,-5-4 0-16,-3 3-2 15,-7 0 1-15,-3 7-3 16,-8-1 0-16,-7-2 0 15,-3 2 0-15,-3 4 0 0,-1 3 0 16,4-4 2-16,0 4 1 0,3-3 3 16,7 0 0-16,4 2 1 15,4 1 0-15,3-3 1 16,3 6 1-16,8-6-2 16,7-1 0-16,6-2-1 15,8-4 1-15,3 1-10 16,8-7 0-1,2-10-14-15,-2-5 1 16</inkml:trace>
  <inkml:trace contextRef="#ctx0" brushRef="#br0" timeOffset="58910.8156">18062 12750 40 0,'-14'-10'20'0,"0"-18"-14"15,10 22 20-15,-3 0-23 16,-3-4 1-1,-8 4 1-15,-3 0 0 16,0 9-7-16,-4-3 1 16,0 9 4-16,1 1 1 15,-4 2-3-15,-1 7 1 0,-2 6-2 16,-1 6 1-16,4 10-1 16,-1-3 1-16,8-7-1 15,0 10 0-15,3 22 0 16,4-1 0-16,7-2-1 15,4 0 1-15,6-1 0 16,11 1 0-16,8-7-1 0,6-9 1 16,7-6 0-16,0-13 0 15,4-13-1-15,7-9 1 16,3-18 0-16,4-14 0 0,-7-5 0 16,-4-10 1-16,-3-22-1 15,-3 10 1-15,-8 2 0 16,-7 10 0-16,-3-18 0 31,-8-1 0-31,-6 10-1 16,-8 3 1-16,1-4-1 15,-15 4 0-15,0 6 0 0,-6 10 0 16,-1 15-2-16,0 6 0 16,1 10-11-1,6 6 1-15,7 7-4 0,4-4 1 16</inkml:trace>
  <inkml:trace contextRef="#ctx0" brushRef="#br0" timeOffset="61210.6985">18983 12452 39 0,'-7'0'19'0,"7"-6"-17"0,0 6 33 16,0 3-33-16,0-3 1 16,0 0 1-16,0 0 0 15,0 6-5-15,0 3 0 16,0 7 4-1,0 9 0-15,0 19-1 16,0 0 0-16,3 6-1 16,1 13 1-16,-4 3-1 15,0-4 0-15,0 29-1 16,-7 7 1-16,0 18-1 16,0-29 1-16,-4 29-1 15,4-6 0-15,0-3-1 0,-3-1 1 0,6-5-4 16,0-29 1-16,8-13-9 15,0-11 0-15,6-14-3 16,4-15 0-16</inkml:trace>
  <inkml:trace contextRef="#ctx0" brushRef="#br0" timeOffset="65505.9726">19999 12571 59 0,'-7'9'29'0,"3"-21"-23"0,4 12 29 0,0 3-31 16,0 10 0-16,0 9 2 15,-3 3 0-15,-1 3-7 32,1 0 0-32,-1 7 5 15,4-7 0-15,-3 25-2 16,-1-12 1-16,1 28-2 0,-1 12 0 0,-3 4-1 15,0 12 0-15,0-25-1 16,-7 19 1-16,7-3-4 16,0-6 1-1,3-10-8-15,1-10 0 0,6-18-9 16,4-12 0-16</inkml:trace>
  <inkml:trace contextRef="#ctx0" brushRef="#br0" timeOffset="80250.6283">18919 14155 36 0,'0'-4'18'0,"0"4"-8"16,0 0 19-16,0 0-23 31,0-6 1-31,0 0 2 16,0 0 1-16,0-1-13 0,-3-2 0 15,3 3 9-15,-4-1 1 16,1 7-4-16,-1 0 1 0,1 0-2 15,-1 7 1-15,1 5-1 16,-4 1 1-16,0 6-2 16,0-1 1-16,-4 4 0 15,0 0 0-15,1 7-1 16,-1-1 1-16,1 3-2 16,-1-6 1-16,-3 3-1 0,3 1 1 15,1 2-1-15,-1 4 0 16,1-4 0-16,-1-3 0 15,4-3-2-15,0-3 1 16,0 0-6-16,3 0 1 16,1-9-9-1,3-1 1-15,3-12-6 16,4-9 1-16</inkml:trace>
  <inkml:trace contextRef="#ctx0" brushRef="#br0" timeOffset="80866.6733">18909 14104 48 0,'0'16'24'0,"3"0"-25"0,-3-13 41 0,4 0-40 15,3 3 1-15,0 7-2 16,4-1 1-16,-1 4-1 31,1 3 1-31,3 9 0 0,4 0 0 16,-1 4-1-16,1 2 1 16,3-6-2-16,0 4 0 15,0-4 0-15,1 3 0 16,-5-2-2-16,-3-7 1 15,7 6-1-15,-3 0 0 16,0 3 1-16,-4 1 1 0,0-7-3 16,-3 0 0-16,-1-6-5 15,1 0 0-15</inkml:trace>
  <inkml:trace contextRef="#ctx0" brushRef="#br0" timeOffset="81571.2621">18881 14161 39 0,'-4'0'19'0,"4"0"-20"16,0 0 33-16,0 0-31 0,0 0 0 16,4 9 1-16,-1 7 0 15,1 0-1-15,-1 6 0 16,1 3 1-16,-1 6 1 16,1 0-1-16,-1-6 0 0,4 4-1 15,0 2 1-15,1 4-2 16,2 2 0-16,-3 1 0 31,0 3 0-31,0 6 0 16,-3 12 0-16,-1 1 0 15,-3-1 0-15,0-5 1 16,-3-4 0-16,3-3 0 16,0-9 0-16,0-7-1 15,0-3 0-15,0-3-3 0,0-6 1 0,3 0-5 16,1-4 0-16,-1-2-7 15,1 0 0-15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0:38:44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11384 4838 62 0,'-17'-22'31'0,"6"7"-15"16,7 5 32-16,-6 1-46 16,-1-4 1-16,1-6 2 31,-1 7 0-31,-3-1-6 15,-4 7 1-15,-6 6 4 0,-8 13 1 16,-7 15-2-16,0 13 0 16,-10 6-1-16,-11 15 1 0,0 10-2 15,7 22 0 1,7 10-1-16,18-4 0 0,24-2-1 16,19-8 0-16,16-5-2 15,8-10 1-15,7-9 0 16,10-22 0-16,4-25 0 15,18-25 0-15,3-13 1 0,-7-22 1 16,-3-15-1-16,-1-16 1 16,-10-23 0-16,-10 1 0 15,-15 3-2-15,-10-3 1 16,-18 3-3-16,-14 4 1 16,-11 11-3-16,-21 14 0 15,-14 15-7 1,-10 22 1-16,-4 25-8 15,10 12 0-15</inkml:trace>
  <inkml:trace contextRef="#ctx0" brushRef="#br0" timeOffset="2001.3254">11007 5688 46 0,'-7'-6'23'0,"3"-1"-18"0,4 7 32 16,0 0-34-16,0 0 1 0,0 0 2 15,0 0 0-15,0-6-6 16,0 6 0-16,0-6 6 16,0 6 1-16,-3 0-3 15,-1 0 1-15,-3 3-2 16,-11 10 1-16,-6 12-3 15,-19 19 1-15,-6 9-1 0,-11 10 0 16,-7 12 0-16,-7 3 0 0,-7 16-1 16,-11 10 1-16,-3-1 0 15,7-12 1-15,10-12-2 32,14-10 0-32,15-19-2 0,7-9 0 0,6-13-8 31,5-9 1-31,10-7-13 0,6-3 1 15</inkml:trace>
  <inkml:trace contextRef="#ctx0" brushRef="#br0" timeOffset="3071.9824">11557 5566 57 0,'-4'-7'28'0,"4"11"-31"15,8-1 38-15,6 6-33 0,14 13 0 16,11 3 2-16,10 28 0 16,18 10-5-16,11 12 1 15,-4 1 4-15,10 11 0 16,1 1-1-16,14 9 0 16,7 7 1-16,-11-10 0 15,4 3-1 1,-4-9 1-16,-7 6-2 15,0-6 0-15,-6-7-1 16,-8-5 0-16,-4-10-6 16,-17-10 0-16,-7-12-10 15,-11-13 1-15,-3 1-6 0,-7-14 0 16</inkml:trace>
  <inkml:trace contextRef="#ctx0" brushRef="#br0" timeOffset="3552.535">13289 7055 79 0,'-25'-9'39'0,"4"-7"-55"0,18 7 76 16,-4 6-59-16,-4-1 0 16,-10 1 0-16,-7 6 1 0,-11 7-2 15,-3 18 0-15,-4 3 1 16,0 13 0-16,0 16-1 16,4 15 1-16,10 7-1 15,14 12 0-15,11 0-2 16,14-6 1-16,11-10-2 0,21-3 1 15,10-15-1-15,4-16 0 0,0-25 0 16,0-13 0-16,3-22 1 16,1-15 1-16,-4-26 1 31,0-27 0-31,0-7 1 16,-4 0 0-16,-10-13 0 15,-15 4 1-15,-13-7-1 16,-18 16 1-16,-11 13-1 0,-10 12 0 15,-11 16-4-15,-10 19 0 16,-1 15-10-16,-6 13 0 16,0 22-6-16,-15 6 0 15</inkml:trace>
  <inkml:trace contextRef="#ctx0" brushRef="#br0" timeOffset="7660.5559">9966 6673 45 0,'-14'0'22'0,"3"0"-6"0,8-4 23 0,-1 4-36 15,1 0 1-15,-4-3 3 31,-4 0 0-31,-7 3-9 16,-6-3 1-16,-4 3 5 16,-11 6 0-16,-4 7-2 0,-2 6 0 15,-5 6-2-15,1 9 1 16,6 16-2-16,1 23 1 0,7-1-1 16,7 9 1-16,6 4-3 15,15 12 1-15,11-3-1 16,10-3 1-16,18-9-2 15,10-20 1-15,18-18 0 16,11-22 0-16,3-12 1 16,3-20 0-16,1-18 1 0,7-16 0 15,-4-3 0-15,-4-16 1 16,-6-3 1-16,-15-9 0 16,-10-9-1-16,-14-4 1 15,-11 6-1-15,-24 4 0 0,-26 15-2 16,-17 7 0-16,-17 15-4 31,-4 13 0-31,-14 15-10 16,3 10 1-16</inkml:trace>
  <inkml:trace contextRef="#ctx0" brushRef="#br0" timeOffset="13367.0436">9617 7557 45 0,'-4'3'22'0,"4"-16"-9"0,0 7 22 15,0 0-31-15,0-3 0 16,-3-1 6-16,-1 1 0 15,1 2-12-15,3 1 1 0,-4 3 7 16,1 3 1-16,-4 9-3 16,-1 7 0-16,-2 6-3 15,-8 9 0-15,1 7-1 16,-8 0 1-16,-3 12-1 16,-4 6 1-16,-17 10-1 15,-8 3 0-15,-6 10 1 16,-1 2 0-16,-3 1-1 0,4 2 0 15,6-2 0-15,8-1 1 32,-1-5-1-32,4-1 0 0,4-12-1 15,3-1 1-15,4-12-3 16,7-9 1-16,7-6-4 16,3-10 0-16,4-6-6 15,3-4 1-15,4-5-9 16,7-4 0-16</inkml:trace>
  <inkml:trace contextRef="#ctx0" brushRef="#br0" timeOffset="13898.6853">8777 8886 46 0,'-10'-6'23'0,"-12"-13"-18"0,19 10 34 0,-8 0-37 15,-6-1 1-15,-1 1 0 16,-14-1 0-16,-3 1-4 15,-4 0 0-15,-7 5 3 16,-7 8 0-16,4 11-2 16,-22 10 1-16,-10 16-1 15,7 9 0-15,4 25 0 0,6 7 0 16,11-7-1-16,14 10 1 16,15-7 0-16,13 7 0 15,18 0-1-15,28-1 1 16,22-8 0-16,6-14 0 15,12-15-1 1,9-22 0-16,15-25-1 16,3-25 1-16,-14-15-1 15,-3-23 1-15,-4-19 0 16,-10-21 0-16,-15-1 0 16,-13 1 1-16,-12 3 1 15,-20 9 0-15,-18 9 0 0,3 16 0 16,-34-3-1-16,-15 13 1 15,-4 12-2-15,-3 16 0 0,4 15-14 16,10 13 0-16</inkml:trace>
  <inkml:trace contextRef="#ctx0" brushRef="#br0" timeOffset="14614.6812">10195 7300 55 0,'-10'-13'27'0,"10"7"-28"0,0 6 41 16,0 0-40-16,7 0 1 15,3 9 1 1,12 7 1-16,6 22-3 15,7 24 1-15,4 20 1 16,0 9 0-16,3 19 0 16,11 15 0-16,0 4-1 15,-4 5 0-15,8 14 0 16,-4-1 0-16,-8-12-1 16,-2-13 0-16,-4-3-4 0,-4-15 0 15,-3-4-13-15,-4-12 0 16</inkml:trace>
  <inkml:trace contextRef="#ctx0" brushRef="#br0" timeOffset="15207.6957">10957 9150 73 0,'-49'-25'36'0,"-25"-22"-46"16,53 40 61-16,-8 4-50 15,-6 0 1-15,-4 13-1 16,-3 15 1-16,-4 9-3 0,0 20 1 16,-3 11 1-16,3 11 0 0,11 5-2 31,14 13 1-31,14 13-3 0,17-7 1 15,8 1-2 1,10-4 0-16,14-13-1 0,4-18 1 16,18-16-1-16,3-21 1 15,3-26 2-15,1-28 1 16,3-13 2-16,4-25 0 16,-11-21 0-16,0-7 1 0,-7-3 0 15,-11 3 0-15,-14 6-1 16,-14 0 1-16,-17 7 0 0,-11 0 1 31,-18 9-1-31,-14 3 0 16,-3 9-1-16,-11 10 0 15,-7 16-5-15,-7 12 1 0,4 13-16 16,3 15 0-16</inkml:trace>
  <inkml:trace contextRef="#ctx0" brushRef="#br0" timeOffset="20021.9697">13063 7811 53 0,'-21'0'26'0,"18"0"-16"0,3 0 26 0,-4 0-33 16,1 0 0-16,-1 3 5 16,-3 0 0-16,0 3-9 15,0 4 1-15,-4 2 5 0,1 7 1 16,-4 6-2-16,-4 10 0 15,-7 12-2-15,-10 28 0 16,-4 0-1-16,-3 10 1 16,0 15-2-16,-4 13 1 15,-4-6-1 1,1-4 1-16,7-5-1 16,-1-20 0-16,8-9-2 15,7-9 1-15,7-13-7 0,3-7 1 16,4-5-8-16,0-7 0 15,3 0-7-15,4-3 1 16</inkml:trace>
  <inkml:trace contextRef="#ctx0" brushRef="#br0" timeOffset="21756.4987">14880 9310 64 0,'-17'-19'32'0,"-22"-9"-46"0,28 25 63 15,-10-1-47-15,-11 4 0 16,-10 4 3-16,-4 8 1 16,-7 4-7-16,0 15 1 15,0 7 3-15,11 15 0 0,3 10-2 16,7 18 1-16,11 10-4 16,11 3 0-16,10 0-1 15,17 1 0-15,15-8 0 16,14-11 0-16,14-17 0 15,10-24 0-15,-3-26 2 16,4-25 1 0,0-24 0-16,-4-23 0 15,-4-25 0-15,-3-3 0 16,-14-6 0-16,-18 9 1 16,-14 0-1-16,-14 13 1 0,-14 0-2 15,-18 12 1-15,-6 7-5 16,-19 9 0-16,-10 9-11 15,-3 7 0-15</inkml:trace>
  <inkml:trace contextRef="#ctx0" brushRef="#br0" timeOffset="30035.4602">12421 9184 5 0,'21'19'2'0,"-17"0"-6"16,0-19 3-1</inkml:trace>
  <inkml:trace contextRef="#ctx0" brushRef="#br0" timeOffset="31156.0493">12506 9172 36 0,'-11'9'18'0,"-3"-2"-18"0,14-7 37 16,0 0-33-16,-3-4 0 16,-1-2 2-16,-3 0 0 15,0-4-8-15,-3 1 1 0,-1 3 6 16,0-1 0-16,1 4-1 15,-4-3 0-15,3 6 0 16,1 0 0-16,-5 3-1 16,1 0 1-16,0 4-1 15,-3 2 0-15,-5 4-1 16,-2 2 0 0,-1 10 0-16,-3 7 0 15,0-4-1-15,-4 6 0 16,0-2 0-16,0-1 1 0,4 0-1 15,0 1 0-15,7 2-1 16,7-2 0-16,3 8-1 16,7 4 1-16,4 3-1 15,8 4 0-15,-1-1 0 0,7 6 0 16,3-12 0-16,-3 0 1 16,4-3-1-16,0 0 1 15,3-4 0-15,4 1 0 16,3-10-1-16,0 0 1 15,4-9-1-15,0-3 1 16,6-4-2 0,5-5 0-16,3-7 0 15,-1-7 0-15,-2-12 0 16,-4-3 1-16,-8 1 0 16,-3-1 0-16,-3-4 1 0,-4-5 0 15,-3-3 0-15,0-1 0 16,-4 1 0-1,0-7 0-15,0-6-1 0,0 9 0 16,-3 4 0-16,-4-1 1 0,0 4 0 16,-4 0 0-16,-3 2-1 15,0 1 1-15,-3 0 0 16,-1 3 0-16,1 6 0 16,-1-3 1-16,1-3-1 15,-1 3 0-15,1 0 0 16,-1 0 0-16,1 0 0 0,-1 3 0 15,0 0 0-15,1 4 0 16,-1-1 0-16,1 0 0 16,-1 4 0-16,1-1 0 15,-1 4 0-15,1 0 0 32,-1-7 0-32,1 0 0 0,-4 7 0 15,0-4 1-15,0 1-1 16,3 2 0-16,-3 4-1 15,0 0 1-15,0-4 0 16,0 4 1-16,3 3-2 16,1-3 1-16,-1 3 0 15,-3-4 0-15,0 7 0 0,-3-3 1 32,-12 3 0-32,1 6 0 15,-3 1-1-15,-1-4 0 0,4 0-2 16,3 0 0-16,0 0-5 15,1-3 1-15,3-6-12 32,0-3 0-32</inkml:trace>
  <inkml:trace contextRef="#ctx0" brushRef="#br0" timeOffset="40223.7406">13381 7629 35 0,'0'-9'17'0,"3"9"-10"0,-3 0 18 16,0 0-20-16,0 3 1 15,0 0 1-15,0 3 1 16,4 0-11-16,-4-6 1 15,3 10 6-15,5-4 0 16,-1 0-2-16,0 1 0 16,7 11-1-1,-4-2 1-15,1 3 0 16,-1 6 0-16,8 0-1 16,-4 0 1-16,0 0-1 15,0 0 1-15,1-6-2 16,2 0 1-16,1 0-1 15,3 0 1-15,4 3-1 16,-4 3 0-16,-3 0 0 0,3 3 1 16,0 0-1-16,-4-6 1 15,-2 0-1-15,-1 3 1 16,0-6-1-16,-4 3 1 0,1 0-1 16,3 3 0-16,0-6 0 15,0 0 1-15,-3-4-1 16,3 1 0-16,-3 3 1 15,3 0 0-15,0-1 0 0,0 8 0 16,0-5 0-16,4 1 0 16,-4-3 0-16,0 0 0 15,-4-6-1-15,1-4 0 16,0 4 0-16,-1 2 1 31,4 4-1-31,4 3 0 0,0 0 0 16,3 0 0-16,0 0 0 15,-3-3 0-15,-1 6 0 16,-3-10 0-16,0 1 0 16,1-3 0-16,-1-1-1 0,0 4 1 15,0 0 0-15,0-1 0 16,4-2 0-16,-4 2 1 16,0 4-1-16,-4 0 0 15,1-3 0-15,0-4 0 0,-4 1-1 16,0-1 1-16,0 1 0 15,0-1 0-15,0-2 0 16,0 2 1-16,0-2-1 31,0-4 0-31,0 7 0 16,-3-4 0-16,-1-3 0 0,4 4 0 16,0-1 0-16,0 1 0 15,0 2 0-15,0 1 0 16,1-4 0-16,2-3 0 15,-6 1 0-15,3-1 0 16,0 0 0-16,0 0 0 0,-4 4 0 16,4-4 1-16,-3 0-1 15,3-3 1-15,-4 7 0 16,1-4 0-16,0 4-1 16,3-1 1-16,-4 0-1 15,1-2 0-15,-1 2 0 16,1-3 0-1,-1 4 0-15,4 2 1 16,0 1-1-16,0-1 1 16,0 1-1-16,1 3 1 15,-5-4-1-15,1 1 1 0,-4-7-2 16,3 0 1-16,-3 0-6 16,0-2 0-16,4-1-13 15,3-10 0-15</inkml:trace>
  <inkml:trace contextRef="#ctx0" brushRef="#br0" timeOffset="42496.8946">14549 10072 37 0,'0'3'18'0,"0"-3"-9"0,0 0 19 0,0 0-23 15,0 0 0-15,-4 0 3 16,1 3 1-16,-5 3-11 15,1 1 1-15,0 5 7 16,-3 4 1-16,-1 0-3 31,-3 9 1-31,-4 6-1 0,1 7 0 16,-4 5-1-16,-4 14 0 16,4-7-2-16,-4 7 1 15,-7 2-2-15,-3-2 1 16,3 8-1-16,-3 8 0 15,-4 5 0-15,4-3 0 16,0 0 0-16,-1 4 0 0,5-1 0 16,-5-2 0-16,5-1 0 15,-1 6 1-15,0-2-1 16,4-17 1-16,3-2-1 16,4-7 0-16,7-6-4 0,0-3 1 15,7-9-10-15,3-10 0 16,8-9-7-16,6-13 1 15</inkml:trace>
  <inkml:trace contextRef="#ctx0" brushRef="#br0" timeOffset="43182.276">13811 11803 48 0,'-24'0'24'0,"-1"-16"-22"0,18 7 37 16,-4-1-38-16,-3-2 1 0,-7-1 1 16,-4 1 1-16,-3-1-4 15,-4 4 0-15,1 2 3 16,-1 11 0-16,0 5-1 15,0 10 0-15,-3 3-1 16,3 22 1-16,-3 12-2 0,7 13 1 16,3-6-1-16,7 6 0 15,8 3-1-15,6-3 1 16,8 3-2-16,6 3 1 16,12 1-1-16,2-7 0 15,12-13-1-15,13-9 1 16,4-13 0-16,3-12 0 0,1-15 0 15,3-14 0-15,0-11 0 16,0-20 0-16,0 0 1 16,-4-12 0-16,1-9 0 15,-12-1 0-15,-6-9 0 16,-11-3 1-16,-6-10 1 16,-12 10 0-1,-13 3 0-15,-11-3 1 0,-8 3 0 16,-2 6 0-16,-8 4 0 15,-3 15 1-15,-4 13-3 16,0 9 0-16,0 12-7 16,4 13 0-16,0 16-8 15,3 3 0-15</inkml:trace>
  <inkml:trace contextRef="#ctx0" brushRef="#br0" timeOffset="43945.8885">14930 9981 43 0,'-11'-3'21'0,"4"-13"-13"15,7 13 31-15,0-3-36 32,-4-1 1-32,4 4 1 0,0 0 1 15,0 3-8-15,0 6 0 16,7 7 5-16,8 15 0 0,6 13-2 15,7 22 1-15,7 28-2 16,22 9 1-16,10 10-1 16,3 24 1-16,-3 1-1 31,4 3 1-31,3-9-1 16,7 6 0-16,-3-10 0 15,-1-9 0-15,-6-3 0 0,-11-19 0 16,-7-3 0-16,-4-6 0 15,1-16-1-15,-12-7 0 16,-6-11-2-16,-7-14 0 0,-8-2-2 16,-2-10 0-16,-5-9-5 15,-6-10 1-15,-4-6-7 16,0-6 0-16</inkml:trace>
  <inkml:trace contextRef="#ctx0" brushRef="#br0" timeOffset="47464.248">16185 11771 48 0,'-17'4'24'0,"-8"-1"-10"15,18 0 24-15,-4 0-32 16,-3 6 0-16,-3 1 2 15,-1 9 0-15,0 6-11 0,-3 15 1 16,0 11 7-16,-7 5 1 16,3-6-4-16,1 4 0 15,-1 2-1-15,11-3 0 16,7 10-1-16,7 0 0 16,7 3 0-16,7 6 0 15,7-6-1-15,7-7 0 0,7-6-1 16,11-6 1-16,0-12-1 15,7-10 0-15,7-12 0 32,0-10 0-32,-3-6 1 0,-5-13 0 15,-2-19-1-15,-1-2 1 16,-6-10-1-16,-8-7 0 16,-7 4 0-16,-7-3 0 0,-7 0 0 15,-7 2 1-15,-7-2 0 16,-7-3 1-16,-7-7 0 15,-3 0 1-15,-12-3-1 16,-6 10 0-16,-11 3 0 16,-10-1 1-16,-1 10-4 15,1 7 1-15,-4 9-5 0,3 6 0 16,1 9-10-16,0 4 1 16</inkml:trace>
  <inkml:trace contextRef="#ctx0" brushRef="#br0" timeOffset="51436.3998">9589 5550 52 0,'-22'3'26'0,"-2"-3"-14"16,17-3 26-16,0 0-37 15,-4 3 1-15,-3 0 0 16,0 0 0-16,-4 0-3 0,-3 0 0 16,3 3 2-16,-10 3 1 31,-4 10-2-31,-3 9 0 0,-4 13 0 15,4 21 0-15,0 10-1 16,14 6 1-16,10 7 0 16,11-4 0-16,3-21-1 15,15-13 1-15,7-3-2 16,3-16 1-16,4-19-1 16,3-16 1-16,7-8-1 0,4-20 0 15,-3-15 0-15,-5-16 1 16,1 3 0-16,-7 6 0 15,-7 4 1-15,-15 6 0 16,-3 6-1-16,-10 6 0 16,-4 4-5-16,-7 2 0 15,-8 10-9 1,1 7 1-16</inkml:trace>
  <inkml:trace contextRef="#ctx0" brushRef="#br0" timeOffset="52184.0308">13032 5330 48 0,'-18'13'24'0,"-7"-19"-16"16,18 6 38-16,0 3-43 16,0 0 0-16,0-3 2 15,-4 6 0-15,1 10-7 16,-4 3 1-16,-7 3 4 0,-4 6 0 15,0 3-4-15,-7 7 0 0,4 3-4 16,0-7 0-16,7 10-8 16,0 3 0-16,10-6-5 15,8-10 0-15</inkml:trace>
  <inkml:trace contextRef="#ctx0" brushRef="#br0" timeOffset="52437.7649">12989 5381 75 0,'-31'15'37'0,"20"-5"-52"16,7-7 75-16,1 0-61 15,-1 10 1-15,4 5 0 16,0 4 0-16,0 10 0 15,-3 12 0-15,-1 3-2 16,1 9 1-16,-4 13-3 0,-7 0 0 16,3-6-5-16,0-4 1 15,1-2-11 1,3-13 0-16</inkml:trace>
  <inkml:trace contextRef="#ctx0" brushRef="#br0" timeOffset="52684.0593">12711 5998 65 0,'-25'10'32'0,"21"5"-31"0,4-15 54 15,0 4-55-15,4-1 0 16,6-3 1-16,8-3 1 15,14-7-3-15,7 4 1 0,14 0-2 16,10 9 0-16,4 0-10 16,-10 9 0-16,-1-5-8 15,-7-4 1-15</inkml:trace>
  <inkml:trace contextRef="#ctx0" brushRef="#br0" timeOffset="54792.796">8435 7833 56 0,'-21'-6'28'0,"-4"-4"-24"0,18 7 28 0,-4 3-31 16,-3 0 1-16,0 3-1 31,-3 3 1-31,-5 4-3 0,-6 9 0 16,-4 3 2-16,-6 6 0 15,6 13-1-15,-3 9 0 16,6 12-1-16,8-8 0 16,18-4 0-16,3-3 1 15,10-6-1-15,11-10 0 0,8-9 0 16,-5-13 0-16,5-5 0 16,2-17 1-16,5-21-1 15,2-17 0-15,1-8-1 16,-7-4 1-16,0-6-3 15,-11 13 1-15,-7 9-2 16,-7 12 1-16,-10 7-3 0,-8 9 0 16,-3 10-6-16,0 12 1 15</inkml:trace>
  <inkml:trace contextRef="#ctx0" brushRef="#br0" timeOffset="58396.0265">10929 7726 40 0,'-7'-3'20'0,"11"-9"-12"0,-4 12 21 15,0 0-24-15,0 0 0 16,0 0 5-16,0 0 0 16,0 0-11-16,0 0 1 15,0 0 7-15,-4 6 1 0,-3 0-3 32,-11 3 0-32,1 10-3 15,-12 6 1-15,1 7-5 16,4-7 0-16,-1 6-3 15,4-6 0-15,3 4-5 16,4-8 1-16,3 1-10 16,4-12 0-16</inkml:trace>
  <inkml:trace contextRef="#ctx0" brushRef="#br0" timeOffset="58627.5559">10996 7654 49 0,'-10'16'24'0,"-1"3"-14"16,7-13 37-16,1 6-44 0,-1-2 1 16,-3-1 0-16,0 10 1 15,0 6-7-15,4 10 0 16,-8 2 4-16,0 20 0 16,-3 5-5-16,4 20 1 15,-1-16-5-15,1-3 0 16,6-4-11-1,1-12 0-15</inkml:trace>
  <inkml:trace contextRef="#ctx0" brushRef="#br0" timeOffset="58863.0497">10742 8341 59 0,'-42'12'29'0,"35"-2"-22"16,7-10 47-16,0 0-54 16,7 0 0-16,10 0 1 15,12 3 1-15,9 0-3 16,8 0 1 0,0 3-1-16,7-2 1 15,0-1-11-15,3-3 0 16,8-3-8-16,3-13 0 15</inkml:trace>
  <inkml:trace contextRef="#ctx0" brushRef="#br0" timeOffset="59575.19">12492 8034 58 0,'-32'15'29'0,"-17"-2"-31"0,38-10 47 15,1 3-43-15,-5 7 0 32,-2 2 2-32,-4 4 0 0,-4 6-5 15,0 7 1-15,1-1 2 16,-5 0 1-16,8 10-2 15,0 6 1-15,7 6-2 16,7 1 1-16,3 2-2 16,4-2 0-16,7-11-1 15,4-11 1-15,10-4-1 0,7-19 1 16,11-12-1-16,11-9 0 16,2-16 1-16,5-4 0 15,-8-5 1-15,-10-7 0 16,-7 0-1-16,-7-3 1 15,-8-3 0-15,-3-4 0 16,-10 10 0-16,-8 0 0 0,-10 13-2 16,-7 3 1-16,-4 9-5 15,-10 0 0-15,3 10-11 16,8 3 1-16</inkml:trace>
  <inkml:trace contextRef="#ctx0" brushRef="#br0" timeOffset="71095.8536">14407 7811 65 0,'-10'3'32'0,"6"-9"-20"0,4 6 33 16,0 0-41-16,0-3 0 15,0 3 2-15,0-4 1 16,-3 4-8-16,-4 0 0 15,0 4 5-15,-7 2 1 0,-1 3-3 16,-6 7 1-16,-7 3-3 16,-11-4 0-16,-3 7-5 31,3 7 0-31,4 2-11 16,7-3 1-16,10-3-9 0,7-9 1 15</inkml:trace>
  <inkml:trace contextRef="#ctx0" brushRef="#br0" timeOffset="71503.992">14355 7798 52 0,'-4'7'26'0,"8"-7"-27"0,-4 0 38 16,3 3-33-16,-3 6 0 16,4 7 0-16,-1 6 1 15,1 3-7 1,-4 6 0-16,0 10 4 0,0 9 1 16,-4 7-3-16,1-4 0 15,-1-6-5-15,1 0 0 16,-1-6-12-16,0-7 1 15</inkml:trace>
  <inkml:trace contextRef="#ctx0" brushRef="#br0" timeOffset="71906.2919">14118 8338 63 0,'-10'3'31'0,"20"-3"-37"0,1 0 51 16,3 3-41-16,4 3 0 16,10 1 2-16,-4-1 0 0,5-3-8 15,2 0 0-15,1 0 4 16,7 3 0-16,3 1-11 15,1 2 0-15,6 1-11 16,-7-7 1-16</inkml:trace>
  <inkml:trace contextRef="#ctx0" brushRef="#br0" timeOffset="73834.2484">13889 10605 45 0,'-11'-10'22'0,"1"-8"-12"0,6 11 23 16,1 4-29-16,-4-6 0 16,0 6 5-1,-4 0 1-15,-3 3-12 16,0 0 1-16,-4 0 7 16,0 3 0-16,-6 6-3 15,-4 10 1-15,-1 6-3 16,-2 0 0-16,-1 16-1 0,0 18 1 15,7 1-1 1,8 3 1-16,6-4-1 0,8-5 0 0,10-7 0 16,10 0 0-16,4-13-2 15,11-6 1-15,0-6-2 16,0-9 0-16,-1-10-1 16,8-12 0-16,0-10 0 15,0-19 0-15,-4-9 1 31,-3-12 0-31,0 2 2 0,-11 1 1 16,-7 2 0-16,-7 4 0 16,-7 6 0-16,-7 0 0 15,-4 16-1-15,-3 3 1 16,-7 6-7-16,0 7 0 16,7 5-8-16,3 7 0 15</inkml:trace>
  <inkml:trace contextRef="#ctx0" brushRef="#br0" timeOffset="74568.8631">16006 10254 54 0,'0'-3'27'0,"0"-1"-25"16,0 4 44-16,0 0-41 31,0 0 1-31,-4 0 3 16,0 4 0-16,1-1-11 15,-4 6 0-15,-4 0 7 16,-3 10 0-16,-7 3-2 15,-7 16 0-15,-4 3-3 0,-7 9 0 16,0 0-2-16,4 0 0 16,3-9-6-16,4 0 0 15,7-7-9-15,3-6 0 0,11 1-4 16,4-11 1-16</inkml:trace>
  <inkml:trace contextRef="#ctx0" brushRef="#br0" timeOffset="74937.4342">15974 10389 58 0,'-7'-19'29'0,"3"19"-33"16,4-3 55-16,0 3-45 16,0 0 0-16,0 0 2 15,0 0 0-15,0 3-11 0,0 3 0 16,-3 7 7-16,-1 12 0 16,4 6-3-16,0 3 1 15,0 13-2-15,-3 1 0 0,3 11-1 16,0 10 0-16,0 6-3 15,0-3 1-15,0-3-6 16,0-6 0-16,0-6-10 16,0-10 1-16,0-13-2 15,0-12 1-15</inkml:trace>
  <inkml:trace contextRef="#ctx0" brushRef="#br0" timeOffset="75285.2624">15713 11132 60 0,'-28'9'30'0,"20"-6"-37"16,8-3 60-1,22 3-51 1,6 1 1-16,7-1 1 16,4 0 1-16,3 0-7 15,4 3 1-15,7 0 2 31,0 1 1-31,0-1-10 0,0 0 0 16,7-3-11-16,-11-3 0 16</inkml:trace>
  <inkml:trace contextRef="#ctx0" brushRef="#br0" timeOffset="87452.1814">818 12378 47 0,'-21'0'23'0,"3"0"-10"16,11-4 24-16,4 4-34 31,3 0 1-31,-7 0 0 0,3 0 1 15,4 0-7-15,4 4 0 16,3 2 4-16,10 0 0 16,5 0-2-16,9-2 0 15,-3-4 0-15,11-7 0 16,4-2 0-16,6-7 0 16,-10-6 0-16,3-3 0 0,-3-6 0 15,-11-7 0-15,-7 1-1 16,-10-4 1-16,0 0-1 15,-11 6 0-15,-11 1 0 16,-10 6 1-16,-7 3-1 16,-11 3 1-16,7 12 0 15,-7 10 0 1,-10 16 0-16,6 3 0 0,5 12-1 16,6 13 1-16,-3 3 0 15,3 6 0-15,0 1-1 16,11 8 1-16,-4 1 0 15,11 0 0-15,7-4 0 16,14 1 0-16,-3-7 0 16,13-9 0-16,4-6-1 0,18-16 1 15,11-13-5-15,10-9 1 0,21-15-12 16,7-11 1-16</inkml:trace>
  <inkml:trace contextRef="#ctx0" brushRef="#br0" timeOffset="88031.5154">1499 12331 47 0,'-14'3'23'0,"14"0"-19"16,0-3 31-16,0 0-33 16,10-3 1-16,1 0 1 0,10 3 1 0,7-4-6 15,11 4 0-15,0 0 4 16,-4 4 1-16,4-1-3 16,0 3 1-16,0 3-1 0,0 1 0 15,-1-1-3-15,-6 1 0 31,0-4-9-31,-4 0 0 0,-7-6-6 0,-3-6 1 32</inkml:trace>
  <inkml:trace contextRef="#ctx0" brushRef="#br0" timeOffset="88328.1419">1943 12048 65 0,'0'3'32'0,"22"19"-35"16,-12-15 61-16,8-1-56 15,3 6 0-15,-3 1 1 16,3 3 1-16,4 3-5 16,3 2 0-16,0-2 3 0,-7 0 0 15,0 0-2-15,-3 0 1 0,-7 3-2 16,-11-3 1-16,-4 6-3 15,-14 3 1-15,-13-3-3 16,-5 3 0-16,-6 7-3 16,0-1 0-16,-8-3-6 31,15 4 1-31,10-1-5 0,11-8 0 16</inkml:trace>
  <inkml:trace contextRef="#ctx0" brushRef="#br0" timeOffset="98830.504">183 11318 78 0,'-21'6'39'0,"21"-6"-39"15,0 0 39-15,11 0-40 16,6 9 1-16,4 7 0 31,18 6 0-31,11 0 0 16,20 0 0-16,8-3 0 0,3-4 0 15,7-2 0-15,7-4 0 16,22-2-1-16,-4-4 1 16,14 0 0-16,0-3 1 15,7 6-2-15,0 4 1 16,0-1 0-16,3-3 0 0,11 1 0 16,-10-7 1-16,-4-4-2 15,7-14 1-15,4 2 0 16,-15-3 0-16,1 0 0 15,-4 0 0-15,-4 7 0 16,-6 9 0-16,-15 3 0 16,-7 6 1-16,-10 7-1 0,-4 2 0 15,-3-2 0-15,-8 2 1 16,-6-2-1-16,-4 3 1 0,-11-4-1 16,-6-2 1-16,-5-1 0 15,-9 0 0-15,-8 7 0 16,0 3 1-16,-3 3-1 31,-4 0 1-31,3 0-1 16,-6 9 0-16,-4 4 0 15,0 2 0-15,0 17-2 0,4 11 1 16,-4 14 0-16,-4 12 0 16,4 3 0-16,-7 19 0 15,0 12-1-15,0 1 1 16,0 8 0-16,0 8 0 0,0 8 0 15,0-3 0-15,0 7 0 16,0 0 1-16,0-7-1 16,0-9 0-16,0 0 0 15,0-12 0-15,0-7 0 16,0-6 0-16,0-13 0 16,0-6 0-1,0-6 0-15,4-7 0 16,3-5 0-16,-4-1 0 0,1-16 0 15,-1-12 0-15,1-6 0 16,-1-6 0-16,-3-7 0 16,0-9 1-16,0-4-1 15,-3-2 1-15,-1-4 0 16,1 7 0-16,-1-13-1 16,-6 0 0-16,-4 0 0 15,-7 1 1-15,3-11-2 0,-14 1 0 16,-7-10 0-1,1 1 1-15,-12-1-1 16,1-3 1-16,-4 7-1 16,0-4 1-16,-11 0 0 15,-6-2 0-15,-18 5 0 16,-1 0 0-16,1 4 0 16,-3-4 0-16,-8 7 0 15,-4-3 1-15,-2 3-1 16,-1-10 1-16,7 6-1 15,-10-2 1-15,-8-1-1 16,4 1 1-16,4-1 0 0,0 1 0 16,-18 2-1-16,7 4 1 0,0-3 0 15,10 5 0-15,-20 4-1 16,10 0 1-16,-7 0-1 16,7 0 0-16,0 0 0 15,-11 10 1-15,12-4-1 16,-1 0 1-16,10-2-1 15,1-1 1-15,10 0-1 16,11 3 0-16,10-3-5 0,18-3 1 16,18-6-19-16,0-19 1 15</inkml:trace>
  <inkml:trace contextRef="#ctx0" brushRef="#br0" timeOffset="102631.0518">966 13660 35 0,'0'3'17'0,"0"4"-3"16,0-14 18-16,0 7-19 0,0 0 1 15,0 0 6-15,0 0 0 16,-7-3-26-16,-3 0 1 31,-1 0 17-31,0 0 0 16,-6 0-7-16,-1-1 0 15,-3 4-3-15,0 7 0 0,0 5-4 16,-8 16 1-16,8 20-2 16,4 2 1-16,6 6-2 15,8 1 1-15,-5 5-2 16,16-2 1-16,-5-4 0 15,8-9 1-15,6-12 0 16,-6-10 0-16,7-16 1 16,3-18 0-16,7-13 0 15,-7-22 0-15,7-9 0 16,-3-29 1-16,3-12-1 16,4-3 1-16,-4 0 1 15,0 3 0-15,-13 6 0 0,-1 0 1 16,-11 19 2-16,-3 10 0 15,-3 15 2 1,-4 9 0-16,-4 13-1 0,4 13 1 16,-4 15-2-16,8 16 1 15,3 9-3-15,0 4 1 16,0 9-2-16,10 3 0 16,1 12-2-16,0 17 1 15,-1 11-4-15,8-2 1 16,-8 3-7-16,12-16 1 0,-1-3-12 15,7-13 0-15</inkml:trace>
  <inkml:trace contextRef="#ctx0" brushRef="#br0" timeOffset="103024.5319">1340 13582 65 0,'-14'0'32'0,"7"6"-32"0,7-6 53 15,7 6-52-15,4 4 1 16,-1-1 1-16,11 4 1 16,8 2-4-16,2 1 0 0,8 0 3 15,11-1 0-15,-1-2-1 16,4-1 1-16,-7-5-2 0,3-1 1 16,-7 0-3-16,4 1 1 15,-3-4-5-15,-5 3 0 16,-6 0-7-16,-4-6 0 31,1-6-10-31,-8-3 0 0</inkml:trace>
  <inkml:trace contextRef="#ctx0" brushRef="#br0" timeOffset="103355.1101">1873 13513 73 0,'-18'0'36'0,"18"-3"-39"16,0 3 64-16,7-7-62 15,4 1 1-15,3 3 0 16,11 0 0-16,6 3 0 16,-2 3 1-16,6 3-1 15,0 4 1-15,1-1 0 0,-1 0 1 16,-3 4 0-16,-4 6 0 15,0-7-1-15,-7-2 1 16,-7 5 0-16,-3 1 0 0,-4 0-1 16,-7 3 0-16,-7 3-1 15,-7 9 0-15,-18 0-2 16,-3 13 1-16,-8-6-7 16,-13-1 1-16,3 1-16 15,11-3 0-15</inkml:trace>
  <inkml:trace contextRef="#ctx0" brushRef="#br0" timeOffset="117098.1633">2840 12014 36 0,'-11'0'18'0,"0"-3"-11"0,4-4 18 0,4 4-22 16,-1 6 0-16,1-3 3 16,-8 0 1-16,4 4-7 31,4 2 0-31,-8-3 5 0,0 3 1 16,1 4-2-16,3-4 1 15,-4 3-3-15,1 4 1 16,-1 3-2-16,-7 2 1 15,8 1-2-15,-8 9 1 16,4 1-1-16,3 8 0 16,4 4 0-16,-3 3 0 0,-1-10 0 15,11 4 0-15,0 0 0 16,0-7 0-16,0 4 0 16,11-4 0-16,3-3 0 15,11-3 0-15,-4 0 0 16,0-6 0-16,7-10 0 15,4-2 1 1,0-7 0-16,-4-3 0 16,0-7-1-16,-7-2 1 15,7-10-1-15,-3-6 0 0,0 6-1 16,0-4 0-16,3 1-1 16,-11-3 1-16,1 0-1 15,-4 3 1-15,-7 3-1 16,-3 0 1-16,-4 6 0 15,0 4 0-15,-4-4 1 0,4-3 1 16,-10-3-1-16,3 0 0 16,0-6 0-16,-1 0 0 15,1 3-1-15,0 0 1 16,4 0-1-16,-8 6 0 16,1 3 0-1,-1-3 0-15,4 7 0 16,-4-1 1-16,4 4 0 15,-3 3 0-15,6-4 0 16,-10 7 0-16,0-6 0 16,3 2 1-16,-6 1-1 15,-1 0 0-15,4-7 0 16,-7 13 0-16,3 3-1 0,1-3 1 16,3 16-4-16,-8-3 0 15,8 5-11-15,4 1 0 16</inkml:trace>
  <inkml:trace contextRef="#ctx0" brushRef="#br0" timeOffset="118306.744">2818 13384 37 0,'-14'3'18'0,"0"-6"-10"0,14 0 20 0,-10 0-25 16,2 3 1-16,5 0 2 15,-11-3 1-15,0 6-8 16,-4-3 0-16,4 3 6 16,-4 3 0-16,8 7-2 15,-8 6 0-15,4 3-2 31,-4 6 1-31,8-12-1 0,-8 12 1 16,4 3-2-16,3 4 1 16,4 5-1-16,-3 7 1 15,3 0-1-15,3 0 1 16,4-3-1-16,0 0 0 16,11-3 0-16,-8-3 0 15,11-4-1-15,8-6 1 0,2-6 0 16,12-6 0-16,-5-7 0 15,8-5 0-15,0-11 0 16,-4-5 0-16,1-7-1 16,2 3 1-16,-6-3 0 15,-4-3 1-15,4-6-1 16,-4-3 0-16,-7 0-1 0,1-7 1 0,-5 0-1 16,-6-9 1-16,-8 13-2 15,4-1 1-15,-7 1 0 31,0 2 0-31,-7 1 0 16,4 6 0-16,-8 0 0 16,-6 6 0-16,2 0 1 15,1 7 0-15,0-4 0 0,-3 3 0 16,6 4 0-16,-7 3 0 16,4 3 0-16,4 0 1 15,-4 3-2-15,-1 0 1 16,-6 0 0-16,-3 0 0 15,2 3 0-15,-2 0 0 16,-1-3-2-16,0 0 0 0,1 0-2 16,10 0 0-16,-4 0-11 15,7 3 0-15</inkml:trace>
  <inkml:trace contextRef="#ctx0" brushRef="#br0" timeOffset="119191.654">3467 13437 60 0,'-10'-6'30'0,"-1"0"-28"16,11 6 51-16,0 0-51 15,0 0 0-15,0 0 1 16,0 3 1-16,4 6-5 0,3 10 1 16,-7 0 3-16,0 6 1 15,3 13-2-15,-3 3 0 31,0 18 0-31,0 7 0 16,0 9-2-16,0-3 1 16,0-6-3-16,0-6 1 0,7-7-7 15,-7-6 1-15,4-15-15 16,3-17 1-16</inkml:trace>
  <inkml:trace contextRef="#ctx0" brushRef="#br0" timeOffset="124326.9496">8844 14644 69 0,'-21'-16'34'0,"-7"-25"-27"0,21 29 34 16,-4-4-40-16,-3 0 1 16,-7 1 1-16,-4 2 0 15,-3 1-4-15,-4 2 0 16,0 10 2-16,1 10 1 0,-1 12-3 15,4 12 1-15,-1 29-2 16,5 9 1-16,6 6-1 16,8 10 0-16,6 6 0 15,11-9 1-15,7-13-1 16,4-12 1-16,14-13 0 16,3-25 1-1,4-22-1-15,3-19 1 0,-3-25 0 16,-4-16 0-16,-3-18 0 15,-4-13 1-15,-3-13 0 16,-4 1 1-16,-3-13 1 16,-8-13 0-16,-3 4 0 15,-3 3 1-15,-4 6 0 16,0 6 0-16,0 19-1 0,0 19 1 16,-4 22-3-16,4 12 1 15,0 22-1-15,4 32 0 16,-1 15-1-16,4 23 0 15,4 24 0-15,-1 32 0 0,-2 9-1 16,-1 10 1-16,3 24-4 31,-3 4 1-31,4-3-8 16,3 9 1-16,4-22-13 16,3-22 1-16</inkml:trace>
  <inkml:trace contextRef="#ctx0" brushRef="#br0" timeOffset="125196.4739">9659 14619 66 0,'-35'-7'33'0,"24"11"-31"0,8-1 51 16,-1-3-53-16,1 3 0 15,3 13 0-15,0 9 1 16,0 6-1-16,0 10 0 16,3 3-3-16,4 0 1 15,0-4-8-15,0 4 0 16,4-6-9-16,-4-7 0 0</inkml:trace>
  <inkml:trace contextRef="#ctx0" brushRef="#br0" timeOffset="125381.0124">9596 14108 68 0,'-15'-38'34'0,"-2"32"-34"0,13 3 59 0,1-1-60 16,3 1 0-16,0 3-8 15,7 3 1-15,3 10 1 16,19 12 1-16,9 16-14 15,12 6 0-15</inkml:trace>
  <inkml:trace contextRef="#ctx0" brushRef="#br0" timeOffset="125762.482">10167 14387 88 0,'-25'9'44'0,"-10"4"-62"0,25-10 85 0,-5 0-65 15,-2-3 1-15,-1 3 0 16,-3 3 0-16,3 4-5 16,1-1 1-16,6 7 0 15,1 6 0-15,6 3-2 16,4 0 0-16,4 0 0 0,3 3 0 31,3 0 0-31,4-6 0 0,0 0 2 16,4 0 1-16,3-6 1 15,4 3 0-15,7 0 1 16,-1-1 0-16,1 1 1 16,0 3 1-16,-4 0-2 15,-3 3 1-15,-8-3-2 16,-6 0 1-16,-4 3-1 0,-10-3 0 16,-15 6-4-16,-7 4 1 15,-10-1-7-15,-7-3 1 16,-8-6-16-16,8-6 1 15</inkml:trace>
  <inkml:trace contextRef="#ctx0" brushRef="#br0" timeOffset="126346.5685">11497 14757 73 0,'-32'-16'36'0,"-7"-25"-37"0,22 26 54 16,3 2-51-16,-7-3 1 15,-1 1 0-15,-2 2 1 16,-5 4-5-16,-2 2 0 16,-1 11 3-1,4 2 0-15,3 16-3 16,7 9 1-16,4 10-2 15,7 9 0-15,11-3-2 16,6 3 1-16,4 0-2 16,4-9 0-16,0-6 0 15,-1-10 0-15,1-9 1 16,-4-13 0-16,7-13 2 0,-3-5 1 0,0-17 3 16,3-2 0-16,-4-4 2 15,-2-9 0-15,-1 6 2 16,-4 4 1-16,-3 8 0 15,0 4 0-15,-3 7-2 16,3 2 1-16,-4 3-2 31,1 10 0-31,3 13-3 0,0 15 1 16,4 9-5-16,-1 13 1 16,8 3-9-16,0 7 0 15,3-1-14-15,3-6 1 16</inkml:trace>
  <inkml:trace contextRef="#ctx0" brushRef="#br0" timeOffset="126910.3993">12943 14550 82 0,'-38'-3'41'0,"24"-4"-47"16,10 7 68-16,-3 0-62 15,0 3 1-15,0 7-1 16,0 9 1-16,3 9-2 16,1 16 1-16,-1 9 0 15,4 13 1-15,-3 12-2 0,3 7 1 16,0 12-4-16,0 7 1 15,0-4-7-15,3-9 1 16,4-13-14 0,0-12 1-16</inkml:trace>
  <inkml:trace contextRef="#ctx0" brushRef="#br0" timeOffset="127211.3916">12813 14634 67 0,'-4'-28'33'0,"4"-6"-27"16,4 24 51-16,3 1-54 16,4-1 0-16,3 1 2 15,3 3 0-15,12 6-6 16,6 3 1-16,0 3 3 16,4 4 0-16,-4 2-1 15,0 1 0 1,-6-4-1-16,-8 0 1 15,-4 7-2-15,-2-3 0 16,-8 6-1-16,-14 6 0 0,-8 3-5 16,-16 9 1-16,-15 4-6 15,-7 3 0-15,-4-6-5 16,1-4 1-16,14 1-7 16,10-7 0-16</inkml:trace>
  <inkml:trace contextRef="#ctx0" brushRef="#br0" timeOffset="127945.6073">13406 14453 89 0,'-25'6'44'0,"4"13"-64"16,17-13 90-16,-3 6-70 16,0 14 0-16,-4-5 0 0,1 14 0 15,-1 6-1-15,4 3 0 16,-3 0-1-16,3-4 0 0,0-5-2 16,0-4 0-16,3-6 0 15,0-9 1-15,4-4-1 16,4-8 1-16,3-14 2 15,4-9 1-15,3-12 1 0,10-7 0 32,36-21 0-32,7 5 1 15,-7 11 0-15,-7 2 1 16,-7 13-3-16,-7 6 1 16,-7 6-1-16,-8 3 0 31,-2 7-1-31,-5 3 1 0,-3 3 0 15,0 3 0-15,1 3-1 16,-5 1 1-16,8 2 0 16,-1 1 0-16,5-4 0 15,-1 0 1-15,0-3 0 16,0-3 0-16,4-3 1 0,-8 0 0 16,-2-3 1-16,-1-4 1 0,-4-2 0 15,-3-1 0-15,-3 1-1 16,-4-1 0-16,-4-3 0 15,-3-2 0-15,-7-1-2 32,-4 3 0-32,-3 4 0 15,-7 2 0-15,3 13-1 16,-3 7 0-16,3 5-1 0,4 17 0 16,-3 8 0-16,2 11 0 15,5 11 0-15,-1 14 0 16,4-7-2-16,7-4 1 15,7-8-2-15,7-4 0 0,4-12-2 16,3-13 0 0,7-15-3-16,11-13 0 0,10-13-3 15,4-18 0-15,14-7-9 16,3-6 1-16</inkml:trace>
  <inkml:trace contextRef="#ctx0" brushRef="#br0" timeOffset="128330.0658">14690 14289 64 0,'0'-18'32'0,"-4"-4"-25"0,1 9 55 0,-4 4-56 15,-8-7 1-15,1 4 1 16,0-4 1-16,0 3-12 16,0 4 1-16,0 3 7 15,0 6 0-15,-4 12-3 16,1 13 0-16,-1 13-2 15,-3 6 1-15,0 12-3 16,3 7 0-16,4 3-3 16,0 9 1-16,3 0-4 15,1 1 0 1,6-11-6-16,4-5 1 0,0 0-11 16,7-4 1-16</inkml:trace>
  <inkml:trace contextRef="#ctx0" brushRef="#br0" timeOffset="128598.7261">14129 14612 68 0,'0'4'34'0,"17"-8"-33"0,-6 4 57 15,7 0-56 1,10 0 1-16,0 4-1 16,7-1 0-16,8 0-4 15,3 3 0-15,6 4-3 16,12-4 0-16,-4 3-12 16,0-3 0-16,0 1-4 15,-7-10 0-15</inkml:trace>
  <inkml:trace contextRef="#ctx0" brushRef="#br0" timeOffset="128730.5462">14870 14612 80 0,'-11'4'40'0,"-3"11"-56"16,10-12 81-16,1 7-66 15,-1 5 1-15,-3 1-1 16,0-3 1-16,0 9-5 16,0 0 0-16,0-4-16 0,0 1 1 15</inkml:trace>
  <inkml:trace contextRef="#ctx0" brushRef="#br0" timeOffset="128884.6704">14781 14230 83 0,'-7'-16'41'0,"0"13"-54"15,7 3 68-15,7 3-57 16,4 0 0-16,0 4-11 0,3 8 0 15,3 4 0-15,8 12 0 16</inkml:trace>
  <inkml:trace contextRef="#ctx0" brushRef="#br0" timeOffset="129184.2003">15007 14506 66 0,'0'0'33'0,"4"0"-24"0,-4 0 50 16,0 0-56-16,0 0 1 0,3 0 1 15,8 6 1-15,3 7-9 16,4 2 1-16,3 1 3 15,10 9 0-15,8 13-8 16,4-1 1-16,6 4-10 16,-7-6 0-16,-3-4-7 0,-4-9 1 15</inkml:trace>
  <inkml:trace contextRef="#ctx0" brushRef="#br0" timeOffset="129363.1939">15455 14606 60 0,'-14'-25'30'0,"-7"3"-14"16,17 16 52-16,-3 0-61 15,0-1 1-15,-3 1 3 16,-1 0 0-16,-3 3-15 16,-4 6 1-16,-3 3 9 31,-3 7 0-31,-5 2-6 0,-2 10 1 16,-8 26-8-16,-4 11 0 15,-2 4-21-15,9 6 1 16</inkml:trace>
  <inkml:trace contextRef="#ctx0" brushRef="#br0" timeOffset="129885.4844">16429 14487 70 0,'-18'3'35'0,"1"-9"-28"0,13 0 42 15,-3 2-47-15,-4 1 0 16,-3 0 1-16,-7 0 0 16,0 3-4-16,0 3 0 15,-4 3 2-15,0 7 1 16,4 9-3-16,4 3 1 0,3 13-2 16,3 9 1-16,7-3-2 15,8 0 0-15,7 3-1 16,-1-13 0-16,8-9 0 15,3-9 1-15,4-10 2 16,3-12 1-16,0-13 2 16,-3-12 0-16,-4-4 2 0,-3-9 0 31,-4 0 1-31,-7 0 0 0,-7 4-3 16,0 2 1-16,-4 10-2 15,-6 0 0-15,-1 9-8 16,0 3 0-16,-3 4-15 15,7 18 0-15</inkml:trace>
  <inkml:trace contextRef="#ctx0" brushRef="#br0" timeOffset="130217.0427">17011 14057 91 0,'-35'0'45'0,"-4"-12"-51"0,25 9 77 16,0 0-69-16,3-1 0 16,-7 4 0-16,4 0 1 15,-3 4-4-15,3 2 0 0,3 10 1 16,0 9 0-16,1 15-1 15,-1 23 0-15,-3 3-3 16,0 19 1-16,0-4-2 16,0 7 0-16,-4 6-4 15,4-9 1-15,3-10-7 16,4-12 0-16,7-13-8 16,4-13 1-16</inkml:trace>
  <inkml:trace contextRef="#ctx0" brushRef="#br0" timeOffset="130449.0974">16468 14484 84 0,'-25'12'42'0,"36"-12"-59"0,-4 4 79 15,3 2-62-15,4 3 1 16,7 1 0-16,15-4 0 16,6-3-4-16,7-6 0 0,15-10-8 15,14-2 1-15,-1-1-11 16,8-6 0-16</inkml:trace>
  <inkml:trace contextRef="#ctx0" brushRef="#br0" timeOffset="130948.9371">17455 14578 60 0,'-3'12'30'0,"31"4"-33"0,-10-16 46 16,3 0-38-16,4 0 0 31,3-3 2-31,4-6 1 0,-1-4-10 16,5-6 1-16,-5-3 6 16,-2-3 0-16,-1 3-3 15,-7-3 1-15,-3-3-2 16,-4 3 1-16,-7 0-2 0,-4 3 1 15,-6 0-1-15,-8 0 0 16,-6 0 0-16,-8 6 1 16,-3 7-2-1,-1 9 1-15,-9 12-1 16,-5 20 1-16,1 2-1 16,-4 7 0-16,11 6 0 15,3 6 1-15,7 4 0 16,4 2 0-16,18 1 0 15,6-4 0-15,18-2 0 16,4-7 1-16,3-6-1 0,4-7 1 16,10-12-1-16,11-9 0 15,4-23-9-15,17-21 0 0,21-19-13 16,-3-16 1-16</inkml:trace>
  <inkml:trace contextRef="#ctx0" brushRef="#br0" timeOffset="133077.5314">21350 5569 53 0,'-3'-3'26'0,"-1"-13"-15"0,4 13 27 15,-3-3-33-15,-1-1 1 0,0-8 2 16,-6 5 0-16,-1 1-11 16,-6 3 1-16,-8-1 6 15,0 14 0-15,1 2-3 16,-5 7 1-16,-2 12-3 31,2 6 1-31,5 7-2 0,3 9 0 16,6 0-1-16,8 1 0 15,4-4-1-15,6-3 1 0,8-7-1 16,7-12 0-16,3-15 0 16,14-10 1-16,7-16 1 15,1-15 0-15,-4-10 0 16,-1-3 1-16,-6-3 1 16,-4 3 1-16,-3 3 1 15,-7 7 0-15,-4 6 2 16,-4 6 1-16,1 3-1 0,-8 9 0 15,-3 10-1-15,0 0 1 16,0 7-2-16,0 8 0 16,0 10-4-16,0 1 0 15,7 11-5 1,1 10 0-16,2 0-12 16,4 3 0-16</inkml:trace>
  <inkml:trace contextRef="#ctx0" brushRef="#br0" timeOffset="133747.7014">21826 5694 63 0,'-17'0'31'0,"10"0"-35"0,7 0 49 16,10-6-44-16,8 0 0 15,7-4 3-15,3 4 0 32,28 6-4-32,4 6 0 0,-3 1 2 15,-4 2 1-15,3 3-1 16,0-2 0-16,1-1-1 16,-8 1 0-16,-6-1-7 15,-5-6 1-15,-6-3-14 16,0-3 0-16</inkml:trace>
  <inkml:trace contextRef="#ctx0" brushRef="#br0" timeOffset="135648.9904">21886 6911 76 0,'-3'3'38'0,"35"0"-49"16,-18-6 70-16,7 3-58 15,4 6 1 1,6 1 0-16,8 2 1 16,3 0-4-16,1 4 1 0,10-1 1 15,0 1 0-15,3-4-4 16,-3 1 1-16,-7-4-11 15,-7-3 0-15,3-3-9 16,-10-3 1-16</inkml:trace>
  <inkml:trace contextRef="#ctx0" brushRef="#br0" timeOffset="141870.5595">22257 5443 55 0,'-7'10'27'0,"14"5"-17"16,0-8 28-16,3-1-34 16,8 7 0-16,7-4 2 15,3-3 0 1,4 4-8-16,3 2 1 16,0 1 5-16,-3-1 1 15,0 1-2-15,0-1 0 16,-4 1-1-16,0-1 0 0,-3-2-1 15,-4-1 1-15,-4-2-1 16,-6-1 1-16,0 0-1 16,-4 0 1-16,-7 7-1 15,-11-1 0-15,-7 7 0 16,-6 13 0-16,-15 8-2 16,-25 11 0-16,-3 2-12 0,-7-6 1 15,11 9-10-15,10-9 0 16</inkml:trace>
  <inkml:trace contextRef="#ctx0" brushRef="#br0" timeOffset="142488.9808">22433 6754 74 0,'-10'3'37'0,"27"-3"-44"0,1 7 61 15,-1 2-52-15,5 0 1 0,2 4 0 16,5 6 0-16,6 6-4 15,0 6 0-15,0-3 2 16,-6 1 1-16,-5-4-1 16,-6-3 1-16,-4 0-1 0,-7 0 0 15,-7-4 0-15,-14 14 0 16,-11-7-2-16,-6 6 1 16,-8 10-9-16,-7-3 1 15,-7-4-15-15,-7-15 1 31</inkml:trace>
  <inkml:trace contextRef="#ctx0" brushRef="#br0" timeOffset="142872.8059">23230 5199 60 0,'-10'15'30'0,"3"29"-21"0,7-19 42 0,-4 13-50 16,1 12 1-16,-1 10 0 16,1 3 0-16,3 6-8 15,3 12 0-15,4 4-13 16,0-16 1-16</inkml:trace>
  <inkml:trace contextRef="#ctx0" brushRef="#br0" timeOffset="143071.869">23682 5098 78 0,'-7'7'39'0,"3"15"-44"31,4-10 63-31,0 16-58 16,0 19 1-16,0 19-1 16,0 10 1-16,0 5-7 0,4 10 0 15,3 3-15-15,4-9 0 16</inkml:trace>
  <inkml:trace contextRef="#ctx0" brushRef="#br0" timeOffset="143251.3935">24077 5167 87 0,'-25'13'43'0,"4"47"-55"16,18-29 71 0,-8 16-59-16,4 13 0 31,4 81-36-31,3-3 1 15,0-13 30-15,-18-6 1 16</inkml:trace>
  <inkml:trace contextRef="#ctx0" brushRef="#br0" timeOffset="143672.4872">23174 6657 81 0,'-18'6'40'0,"8"-6"-55"0,10 0 75 0,0 13-60 15,-4 15 0-15,4 10 0 16,0 21 1-16,0 20-4 15,-3 2 0-15,3 7-7 16,0 3 1-16,0 0-12 0,7-22 1 16</inkml:trace>
  <inkml:trace contextRef="#ctx0" brushRef="#br0" timeOffset="143852.4058">23615 6673 90 0,'-21'6'45'0,"0"28"-64"15,17-18 84-15,1 9-66 0,3 19 1 16,0 16-3-16,0 9 0 16,3-4-7-16,4-2 1 0,4-3-14 15,-4-4 1-15</inkml:trace>
  <inkml:trace contextRef="#ctx0" brushRef="#br0" timeOffset="144221.1903">24031 6767 89 0,'-21'-25'44'0,"-7"-4"-55"0,24 20 79 15,1 3-66-15,-4-4 0 0,0 4 1 16,-4 3 1-16,-3 9-6 16,0 13 0-16,-4 9 0 15,1 22 1-15,-1 19-3 16,7 10 0-16,4-13-2 16,4-4 1-16,3-8-2 15,7-7 1-15,3-16 1 0,5-15 0 16,9-13 1-16,8-19 0 15,7-21 1-15,-4-23 1 16,-3-3 1-16,-7-3 1 16,-8 4 2-16,-6 8 0 0,-15 10 0 15,-10 10 1-15,-11 12-4 32,-6 6 0-32,-5 16-17 15,1 7 0-15</inkml:trace>
  <inkml:trace contextRef="#ctx0" brushRef="#br0" timeOffset="147885.2907">21234 6494 67 0,'-53'31'33'0,"32"-12"-23"0,17-6 33 16,-3 2-43-16,0 4 1 0,0 12 0 15,3 10 0-15,1 0-2 16,3 6 1-16,0 6-1 16,0 4 0-16,-4-4-4 15,1 0 1-15,-1-9-9 16,1-3 1-16,-1-10-7 15,4-15 0-15</inkml:trace>
  <inkml:trace contextRef="#ctx0" brushRef="#br0" timeOffset="148121.1255">21170 6927 48 0,'7'-25'24'0,"7"-13"-12"0,-7 28 39 0,8 7-44 15,-1-6 0-15,3 6 3 16,1 0 1-16,3 3-13 15,4 3 0-15,-4 9 9 16,4 1 1-16,-4 9-5 16,-4 0 1-16,-2 0-2 15,-5-3 0-15,1-1-2 0,-8 1 1 16,-6 0-3-16,-11 6 1 16,-11-3-3-16,-17 6 0 15,-8 0-6-15,-6-9 0 16,-4 3-14-16,10-19 0 0</inkml:trace>
  <inkml:trace contextRef="#ctx0" brushRef="#br0" timeOffset="148637.3259">21438 8030 78 0,'-17'-9'39'0,"-8"3"-45"15,18-1 64-15,-7 4-56 16,-4 0 0-16,-3 6 1 15,-11 4 1-15,4 8-5 16,-4 10 0-16,1 4 2 0,-1 14 1 16,0 1-2-16,4 10 1 15,3 5-1-15,7 4 1 0,8 3-2 16,10-7 0-16,7-2-1 16,11-10 0-16,24-13-7 15,18-21 1-15,7-19-15 16,11-19 1-16,3-16 0 15,17-3 0-15</inkml:trace>
  <inkml:trace contextRef="#ctx0" brushRef="#br0" timeOffset="148937.4645">21862 8231 65 0,'-46'13'32'0,"32"12"-38"16,14-25 67-16,7 0-60 15,3 3 1-15,11 0 2 16,11 0 0-16,0-3-5 16,10 3 1-16,8-6 3 15,6 6 0-15,4-3-1 0,11 3 0 0,-4 1-2 16,-4 2 0-16,-3-6-1 15,-7 3 0-15,0 0-6 16,-7 0 0-16,-4-6-14 16,-7 0 1-16,-3-13-1 15,-7-3 0-15</inkml:trace>
  <inkml:trace contextRef="#ctx0" brushRef="#br0" timeOffset="149203.2507">22620 7939 72 0,'0'-3'36'0,"0"13"-45"0,7-10 75 0,4-3-61 15,3 3 1-15,7 9 1 16,4 4 1-16,3-1-11 16,0 7 1-16,4-3 5 15,0 2 1-15,-4 7-3 16,0-9 0-16,-10 6-1 15,-4 0 1-15,-7 3-1 16,-7 7 1-16,-14-1-3 0,-7 6 1 0,-15 7-5 16,-9 0 1-16,-5 10-15 15,1-7 0-15,-4 3-5 32,3-9 1-32</inkml:trace>
  <inkml:trace contextRef="#ctx0" brushRef="#br0" timeOffset="149617.6144">23424 7864 83 0,'-31'10'41'0,"20"8"-56"16,8-8 81-16,-1 2-67 15,1 17 1-15,-1 14 0 0,0 20 0 16,1-3-1-16,-4 9 0 16,3 0-7-16,1 12 1 15,3 4-15-15,3-4 1 16</inkml:trace>
  <inkml:trace contextRef="#ctx0" brushRef="#br0" timeOffset="151045.0808">21396 9532 47 0,'4'0'23'0,"-15"-6"-10"16,7 3 23-16,1-3-33 0,-8-1 1 15,-3 1 3-15,-7 0 0 16,-11 0-9-16,1 3 1 15,-5 3 5-15,1 3 0 0,-4 9-2 16,4 10 0-16,3 6-3 16,4 16 0-16,3 13-1 15,8 9 0-15,6-7-1 16,11 4 1-16,7-7-1 16,7-9 1-16,7-12 0 31,8-16 0-31,9-19 0 0,8-16 1 15,4-18 0-15,-1-29 0 16,-7-12 1-16,-3-10 0 16,-4-12 1-16,-6-13 1 15,-8 3 2-15,-7 10 0 0,-7 6 1 16,-7 16 1-16,-7 15 1 16,-7 13 0-16,3 10-1 15,-3 15 0-15,0 25-3 16,7 22 1-16,3 31-3 15,4 26 0-15,11 21-4 16,7 26 0-16,-1 9-6 0,11 3 0 16,-3-28-14-16,10-22 1 15</inkml:trace>
  <inkml:trace contextRef="#ctx0" brushRef="#br0" timeOffset="151376.9395">21967 9576 63 0,'-42'25'31'0,"32"-15"-33"0,13-10 45 0,8 0-41 16,6 0 1-16,4 3 3 16,8-3 1-16,10 0-8 15,10 0 1-15,7 0 4 16,11 0 1 0,4 0-3-16,-8 6 1 15,-3 7-4-15,4-4 1 16,-11 4-10-16,-4-10 1 0,-6-3-12 15,-8-13 1-15</inkml:trace>
  <inkml:trace contextRef="#ctx0" brushRef="#br0" timeOffset="151646.4107">22662 9354 81 0,'-3'3'40'0,"24"13"-46"0,-10-10 70 15,6 0-60-15,4 3 0 16,1 1 1-16,2-1 1 0,5 4-8 16,2-1 0-16,-2 4 5 31,-8 0 1-31,0-1-3 16,-3 4 0-16,-8 0 0 15,-6 3 0-15,-11 6-2 16,-11 13 0-16,-7 6-5 15,-10 6 1-15,-7 4-18 0,-1-10 0 16,8 3-3-16,-14-19 1 16</inkml:trace>
  <inkml:trace contextRef="#ctx0" brushRef="#br0" timeOffset="160049.1448">23795 8128 48 0,'-14'0'24'0,"3"-22"-14"16,8 15 25-16,-1-2-33 15,-3-4 0-15,0 1 2 0,0-1 1 16,-4 4-5-16,1 0 1 16,-1 2 3-16,1 7 1 15,-1 13-2-15,-3 2 0 16,0 17-1-16,-4 9 1 16,8 3-3-16,3 9 0 15,3 0 0 1,8 0 0-16,3 1-1 15,0-10 0-15,3-4 0 0,8-8 1 16,3-10-2-16,7-10 0 16,4-5 0-16,3-17 1 15,-3-2-1-15,0-7 0 16,0-9-1-16,-4-4 1 16,-4-5 1-16,-6-1 0 0,-11-6 0 15,-10 3 1-15,-8 4-1 16,-3-1 0-16,-11 4-2 15,-3 2 1-15,-4 4-8 16,1 6 1-16,2 19-7 16,5 6 1-16</inkml:trace>
  <inkml:trace contextRef="#ctx0" brushRef="#br0" timeOffset="160898.8138">23506 9507 48 0,'-18'-6'24'0,"0"-10"-17"15,8 10 41-15,-1-3-43 16,-6-1 1-16,2 4 2 0,1 0 0 16,-3 3-11-16,-1 3 1 15,4 0 6-15,-4 9 0 16,1 13-3-16,-1 6 0 16,4 10-2-16,0 6 0 0,3 9-1 15,8-3 0-15,3 4-1 16,7-4 0-16,7-6-2 31,3-10 1-31,5-9-2 16,9-6 1-16,8-13 0 15,4-15 0-15,-1-13 2 16,-3-9 0-16,-8-16 1 16,-6 3 0-16,-4-3 2 0,-7 0 0 15,-3 3 0-15,-8 6 0 16,-6 7 0-16,-8 6 1 0,-3 3-4 15,-10 6 1-15,-1 3-12 16,-3 13 1-16</inkml:trace>
  <inkml:trace contextRef="#ctx0" brushRef="#br0" timeOffset="161432.8652">23925 9203 79 0,'-7'6'39'0,"11"-9"-49"16,-4 3 74-16,0 3-63 16,3 7 0-16,1 12 0 15,-1 6 1-15,1 10-2 16,0 12 1-16,-4 6 1 15,0 16 1-15,0 19-3 16,-4 3 0-16,0 4-6 16,1-4 1-16,-1-3-19 0,-3-13 1 15</inkml:trace>
  <inkml:trace contextRef="#ctx0" brushRef="#br0" timeOffset="172816.4106">21064 10865 57 0,'0'10'28'0,"36"5"-24"0,-22-12 28 16,18-3-31-16,10-3 0 15,7-3 0 1,1-10 1-16,-5-6-3 16,1-3 1-16,-3 3 1 15,-1-6 0-15,-7-3 0 0,-10-7 0 16,-7 4 0-16,-8 5 0 15,-6 1-1-15,-8-3 1 16,-6-4 0-16,-4 4 0 16,-8 6-1-16,-6 3 0 0,-14 13 0 15,-8 9 0-15,1 12 0 16,0 4 0-16,-1 9 1 16,1 12 1-16,3 4-1 15,4 13 1-15,3 11 0 16,7 11 1-16,7-7 0 0,11-4 0 31,11-5-2-31,10-4 0 0,14-15 0 16,11-9 0-16,21-10-6 15,10-16 1-15,8-12-15 16,6-10 0-16</inkml:trace>
  <inkml:trace contextRef="#ctx0" brushRef="#br0" timeOffset="173338.3395">21985 10762 66 0,'-18'3'33'0,"26"-6"-34"0,-5 3 48 15,4-3-44-15,4-1 1 16,10 4 1-16,14 0 1 16,11-3-8-16,10 0 1 15,11 3 4-15,4 3 1 16,-4 7-3-16,-3-4 0 15,6 3-1 1,-6-2 1-16,-8 5-2 16,-7-6 1-16,-3 1-4 15,-7-1 0-15,-7 0-5 16,-7 1 0-16,-11-4-12 16,-11-10 0-16</inkml:trace>
  <inkml:trace contextRef="#ctx0" brushRef="#br0" timeOffset="173639.0905">22624 10570 73 0,'-7'7'36'0,"14"-1"-39"16,3-3 62-1,8 3-58-15,3 1 1 16,7 2 0-16,4 0 1 15,3 1-4-15,4-4 1 16,0 0 1-16,3 1 1 16,-6-1-2-16,2 3 1 15,-9-2 0-15,-8 2 0 16,-4-3 0-16,-3 4 1 0,-6 9 0 16,-12 12 0-16,-10 3-2 15,-11 7 1-15,-14 9-4 16,-14 0 1-16,1 4-10 15,-5 2 0-15,8-6-12 0,-1-6 1 16</inkml:trace>
  <inkml:trace contextRef="#ctx0" brushRef="#br0" timeOffset="174202.0092">23647 10617 61 0,'-11'-12'30'0,"-10"-7"-22"15,14 13 45-15,-7 3-49 16,-4-4 0-16,-3 4 1 16,-7 3 0-1,0 3-7-15,-1 4 0 0,-2 8 4 16,2 10 1-16,5 7-3 15,-1 12 0-15,4 12-2 16,7 4 1-16,3 2-3 16,8 1 1-16,6-6 0 15,4-7 0-15,4-9 0 16,3-13 0-16,14-9 1 0,4-13 0 16,3-9 2-16,11-13 0 15,-11-12 0-15,-3-10 1 16,-4-12 0-16,-3-6 0 15,-7 2 0-15,-4-2 0 16,-4 6-2-16,-6-1 1 0,-4 11-3 31,-4 8 0-31,-6 7-10 16,-4 10 1-16,-1 18-7 16,-2 3 0-16</inkml:trace>
  <inkml:trace contextRef="#ctx0" brushRef="#br0" timeOffset="174717.6988">24031 10595 55 0,'-10'-12'27'0,"-19"-7"-19"0,22 13 47 16,-3 0-52-16,-1-1 1 16,1 1 2-1,-8 3 1-15,4 3-9 16,0 3 0-16,-4 0 5 15,0 10 1-15,1 12-3 16,-4 6 0-16,3 7-3 16,0 15 1-16,4 10-2 15,4 3 1-15,6-7-2 16,4-5 1-16,11-4-2 0,6-3 1 0,5-13 0 16,6-9 0-16,7-12 0 15,4-10 0-15,7-9 1 16,-4-16 1-16,-7-10 1 15,-6-11 1-15,-5-4 0 16,-6-7 1-16,-11 4 0 16,-7-3 0-1,-7 3-2-15,-11 3 0 16,-6 12-6-16,-5 7 1 16,1 9-10-16,0 13 0 15</inkml:trace>
  <inkml:trace contextRef="#ctx0" brushRef="#br0" timeOffset="176813.4595">28303 4578 59 0,'-10'-10'29'0,"6"-11"-22"15,4 11 30-15,0-2-32 16,0-1 0-16,-3 0 2 16,-4-2 1-16,0 2-10 15,-7 4 0-15,-4-1 6 16,-7 4 1-16,4 3-3 16,-4 9 0-1,1 16-2-15,2 3 1 0,-6 16-2 16,4 6 0-16,-1 13-1 15,14 6 0-15,1-7 0 16,10-6 1-16,3-2-1 16,4-4 0-16,4-10 1 15,3-5 0-15,11-10 0 16,6-13 1-16,8-12 0 0,7-7 0 16,3-18 0-16,4-9 0 15,-7-7 0-15,-10-6 0 16,-1-4 0-16,-14 7 0 0,-7 3 0 15,-14 0 0-15,-7 7-3 16,-7-1 1-16,-4 10-7 31,-6 6 1-31,-1 13-11 16,-3 9 1-16</inkml:trace>
  <inkml:trace contextRef="#ctx0" brushRef="#br0" timeOffset="177349.694">28014 4979 42 0,'11'-19'21'0,"-4"-12"-6"0,-7 31 27 16,0 0-36-16,0 0 0 0,0-3 1 16,0 6 1-16,-4 3-11 15,1 7 0-15,-1-4 7 16,1 4 0-16,-4 9-3 15,-8 6 1-15,-6 13-1 16,-14 9 0-16,0 19 0 31,-4 9 1-31,-7 7-2 0,-3-3 1 16,3 2-3-16,7-9 0 16,7-2-6-16,8-17 0 15,6-15-12-15,7-10 1 16</inkml:trace>
  <inkml:trace contextRef="#ctx0" brushRef="#br0" timeOffset="177797.9363">27563 5804 42 0,'-4'-9'21'0,"-3"12"-12"16,7-10 23-16,0 4-28 16,-4 0 1-16,1-3 1 15,-4 6 0-15,0 6-9 16,0-3 1-16,-7 7 5 31,-8 9 1-31,-6 6-3 0,-4 6 0 16,1 13-1-16,-1 3 0 15,7 3-1-15,8 3 0 16,3-6-1-16,14 4 1 16,10-4-1-16,11-7 0 15,11-8 0-15,3-13 0 16,4-13 1-16,7-16 0 0,3-8 0 16,1-11 1-16,-4-8 0 15,-4-7 0-15,-7-3 1 16,-10 0 0-16,-11 0 0 15,-7 3 1-15,-10-3-3 16,-12 0 0-16,-2 12-6 16,-1 1 1-1,1 9-9-15,6 9 1 0</inkml:trace>
  <inkml:trace contextRef="#ctx0" brushRef="#br0" timeOffset="178315.0268">28282 4951 57 0,'-10'-3'28'0,"3"-7"-27"16,7 10 50-16,0 0-51 16,0 4 0-16,10-1 2 15,1 3 1-15,3 13-3 16,11 12 0-16,6 13 1 0,8 13 1 16,7 12-1-16,0 12 1 15,-4 4-1-15,4-1 0 16,-4 4-1-16,1 6 1 15,-5-3-1-15,-6-12 0 16,-4-10-4-16,-6-13 1 16,-5-18-8-1,-3-1 0-15,-7-24-8 16,-3-10 0-16</inkml:trace>
  <inkml:trace contextRef="#ctx0" brushRef="#br0" timeOffset="182572.3536">28956 5939 40 0,'-14'-10'20'0,"-14"14"-7"0,24-8 20 15,1-2-28-15,-4 0 1 16,0 3 4-16,-4 0 0 0,4-1-12 16,0 4 1-16,0-3 7 15,-4 6 1-15,1 1-4 16,-1 5 1-16,-3 4-3 16,0 8 1-16,0 1-2 15,0 4 0-15,-1-1-2 16,1 6 1-16,4 3-1 15,-1 1 1-15,8 6-2 0,3-1 1 16,3 4-1-16,11-9 1 16,4-7-1-16,7-3 1 31,6-12 0-31,12-10 0 0,-4-13 0 16,10-8 0-16,-3-4 0 15,-11-10 1-15,-7-5 0 16,0 5 1-16,-10-5 0 15,-4-7 0-15,-7 0 1 16,-7 3 1-16,-10 0-1 16,-8 4 0-16,-10 2-3 0,-7 10 1 15,-1 6-6-15,-3 16 0 16,1 3-10-16,6 10 1 0</inkml:trace>
  <inkml:trace contextRef="#ctx0" brushRef="#br0" timeOffset="183318.0622">27467 6274 56 0,'-24'0'28'0,"20"0"-30"16,1 0 47-16,-5 3-43 15,-2 4 0-15,-8 2 3 16,-6 13 1-16,-5 9-7 16,-6 13 1-16,-4 10 3 15,-10 2 0-15,-1 16-1 16,1-3 0-16,0 10-2 0,-4 2 1 0,0 4-3 15,-7-7 0-15,7 1-4 16,14-10 1-16,7-10-8 31,15-15 0-31,6-13-6 16,11-9 0-16</inkml:trace>
  <inkml:trace contextRef="#ctx0" brushRef="#br0" timeOffset="183724.6808">26705 7262 63 0,'-39'-6'31'0,"18"0"-40"16,14 2 60-16,-3 4-50 15,-4 4 0-15,-8 2 0 16,-2 6 1-1,-1 7-3-15,0 6 1 16,4 10 0-16,4 6 0 16,2 9-2-16,-2 6 1 15,10-3-2-15,3 1 0 0,4-1-1 16,11-6 0-16,10-6 0 16,4-13 0-16,6-12 1 15,5-13 1-15,6-9 0 0,4-13 1 16,0-16 2-16,0-2 0 15,-8-7 1-15,-6 0 1 0,-7-3 0 32,-11 6 0-32,-7 3 0 15,-7 4 0-15,-4-4-2 16,-6 4 0-16,-1 3-6 16,1 2 0-16,3 7-11 15,3 7 0-15</inkml:trace>
  <inkml:trace contextRef="#ctx0" brushRef="#br0" timeOffset="185723.8423">28917 6299 45 0,'-14'4'22'0,"4"11"-13"0,10-12 27 16,-11 7-33-16,7 12 0 0,-6 12 2 15,-4 13 1-15,-7 3-8 16,6 19 1-16,-6 7 4 15,-3 11 0-15,-5 8-2 32,-2-1 0-32,9-3-2 15,1-10 0-15,0-2-5 0,3-7 1 16,1-10-11-16,3-8 1 16,7-17-1-16,3-12 0 15</inkml:trace>
  <inkml:trace contextRef="#ctx0" brushRef="#br0" timeOffset="186674.7051">29097 6086 41 0,'-14'0'20'0,"0"10"-7"0,14-10 24 0,-7 3-34 16,7 12 1-16,0 14 2 16,7 11 1-16,7 23-8 15,4 16 0-15,3 2 5 0,11 7 1 16,13 9-3-16,5 0 1 16,10 0-3-16,0-2 1 15,3-5-1-15,1-2 0 16,-11 0-1-16,-7-10 0 15,-8-2-4-15,-2-10 1 32,-5-13-13-32,-2-6 0 0,-5-19-1 15,-6-15 0-15</inkml:trace>
  <inkml:trace contextRef="#ctx0" brushRef="#br0" timeOffset="188907.4072">29789 8030 44 0,'-11'-25'22'0,"7"-12"-14"0,4 30 27 16,-3 1-31-16,-1 3 0 15,-3 3 2-15,0-3 1 16,0 6-9-16,0 3 0 0,-3 4 6 16,6 5 1-16,-10 10-2 15,-4 16 0-15,-6 6-2 16,-5 10 1-16,-9 9-1 16,-5 6 1-16,12 15-2 15,-8 1 1-15,0 3-3 0,4-9 0 31,6-7-3-31,5-12 1 16,3-10-6-16,3-9 1 16,7-13-9-16,4-9 0 0</inkml:trace>
  <inkml:trace contextRef="#ctx0" brushRef="#br0" timeOffset="189323.6465">29330 8908 63 0,'-35'10'31'0,"-11"-1"-38"15,35-2 56-15,-6-1-49 16,2 6 1-16,-6 7-1 16,-3 3 0-16,-5 16-2 15,-2 2 1-15,6 4-1 16,0 7 1-16,8-4-2 15,10 0 0-15,10-7-2 16,11-2 0-16,4-7-2 31,7-9 1-31,-1-6-1 0,15-13 1 16,3-6 0-16,4-13 1 0,7-12 2 16,7-10 1-16,-3-5 2 15,-1-14 1-15,-10 4 2 16,-11 3 1-16,-10 3 0 15,-11 6 1-15,-11 0-1 16,-13 3 0-16,-11-2-3 16,-7 8 0-16,-1 4-9 15,1 3 1-15,-4 6-6 0,15 7 0 16</inkml:trace>
  <inkml:trace contextRef="#ctx0" brushRef="#br0" timeOffset="189845.5509">29849 7952 48 0,'-15'-6'24'0,"5"-1"-26"0,10 7 46 0,0-3-40 16,0 3 1-16,0 0 3 16,0 0 0-16,0 3-10 15,3 13 0-15,8 15 6 16,10 26 1-16,4 3-3 15,7 9 1-15,10 6-3 16,18 16 1-16,-11-3-1 0,1-10 0 16,-8 3 0-16,-3-8 0 15,0-8-4-15,-4 1 0 0,-3-9-9 32,-4-1 1-32,-7-3-7 15,-3-6 1-15</inkml:trace>
  <inkml:trace contextRef="#ctx0" brushRef="#br0" timeOffset="190324.1231">30427 8993 58 0,'-21'-12'29'0,"0"-10"-32"16,17 15 52 0,-6 1-46-16,-4 3 0 15,-1 6 2-15,-2 3 1 16,3 7-8-16,-11 6 0 0,7 15 3 15,-3 10 0-15,7 9-3 16,-4 4 0-16,15-1-2 16,-1 1 0-16,11-4 0 15,4-6 1-15,0-6-1 16,10-7 1-16,3-9 1 16,8-9 1-16,0-13 0 0,7-12 1 15,-7-10 1-15,13-12 0 16,-2-13 0-16,-4-13 1 15,-18-2 0-15,-4-4 0 16,-17 3-1-16,-7 4 1 0,-14 6-2 16,-7 9 0-16,-4 7-8 15,-17 12 1-15,17 12-10 16,-14 10 1-16</inkml:trace>
  <inkml:trace contextRef="#ctx0" brushRef="#br0" timeOffset="191225.215">29418 8849 37 0,'-3'3'18'0,"-1"-16"-11"15,4 13 21-15,0 0-24 16,-3 0 0-16,3-3 2 16,-7 3 1-1,7 0-9-15,-11 0 1 0,7 3 4 16,-6 4 0-16,-1-1-6 16,1 3 0-16,-4 7-11 15,-4 3 0-15</inkml:trace>
  <inkml:trace contextRef="#ctx0" brushRef="#br0" timeOffset="193242.0251">27531 5133 59 0,'-11'-13'29'0,"1"1"-23"0,6 6 30 16,1-1-35-16,-4 1 1 15,-4 0 2-15,0-1 1 0,-3 1-6 16,-7 6 1-16,0 3 2 16,-7 4 1-16,-1 8-2 15,1 4 1-15,0 9-2 16,3 10 0-16,4 3-2 16,4-4 0-16,9-2-1 15,5-4 1 1,6-6-2-16,15 4 0 15,7-14 0-15,7-9 1 16,6-6 0-16,1-12 1 0,-4-13 0 16,-3-10 0-16,0-2 1 15,-7 2 1-15,-8 1 0 16,-3-1 0-16,-7 4-1 16,-3 3 0-16,-4 6-4 15,-4 0 0-15,-3 6-9 16,7 7 0-16</inkml:trace>
  <inkml:trace contextRef="#ctx0" brushRef="#br0" timeOffset="193754.9239">29182 5070 69 0,'-11'-3'34'0,"11"6"-37"15,0-3 63-15,0 3-60 16,-3 7 0-16,-4 5 0 16,7 17 0-16,-4 9-1 0,-3 15 0 15,-4 4-5-15,4 2 1 16,0 7-15-16,4-9 1 15</inkml:trace>
  <inkml:trace contextRef="#ctx0" brushRef="#br0" timeOffset="200535.9929">27591 6205 46 0,'0'-3'23'0,"0"0"-12"16,0 3 23-16,0 0-32 16,0 0 0-16,0 0 1 0,0 0 0 15,0 0-4-15,0 0 0 16,0 0 3-16,3 3 1 15,1 0-2-15,-1 7 1 16,-3-4-1-16,4 3 0 31,-4 4 0-31,3 6 0 0,1 3-1 16,-1-3 1-16,1 3-1 16,3-4 0-16,0 1 0 15,-3 3 0-15,-1-3 0 16,4 0 0-16,-3 3 0 15,-1 3 0-15,-3 3 0 16,0 0 0-16,0 0 0 0,4-6 0 16,-1-3 0-16,1 0 0 0,-1 0 0 15,1 0 0-15,-4 3 0 16,0-4 0 0,0 7 0-1,0 1 0-15,0 2 0 31,3-3 0-31,-3 0-1 16,4 3 1-16,-1-3 0 0,1-6 0 16,0-3 0-16,-1 3 0 15,-3-1 0-15,4 4 0 16,-4-3 0-16,3 0 0 16,-3-3 0-16,4 6 0 15,-1-7 0-15,1 1 0 0,-1 0-1 16,1-1 1-16,-1-2 0 15,1 3 0-15,-4-1 0 16,3-5 0-16,-3 2 0 16,4 1 0-16,-1-1 0 15,1 1 0-15,-1-1 0 16,1-2 0-16,0-1 0 0,-1 1 0 31,-3-4 0-31,0 0 0 0,0 0-1 16,0 1 1-16,0-1-3 15,4 3 1-15,-1 1-6 16,1-1 0-16,-1-3-8 16,-3-6 0-16</inkml:trace>
  <inkml:trace contextRef="#ctx0" brushRef="#br0" timeOffset="202961.6473">26525 6375 47 0,'-21'-19'23'0,"0"25"-17"16,18-9 23-16,-5 3-28 15,1 0 1-15,0 6 1 16,-3-3 0-16,3 10-4 15,0 0 0-15,0 5 2 0,0 4 1 16,-1 6-2-16,5 1 0 16,-1-1 0-16,4 3 0 15,0-6 0-15,4 0 0 16,3 1-1-16,4-4 1 16,-1-4 0-16,11-8 0 0,-3-7 0 31,3-9 0-31,0-4 0 15,0-5 0-15,-3-11 0 16,-4-2 1-16,0 0-1 16,-3-7 1-16,-8 1 0 15,-6-4 0-15,-4 10 0 0,0 0 0 16,-4 3-3-16,1 6 0 16,-1 10-13-16,4 5 0 0</inkml:trace>
  <inkml:trace contextRef="#ctx0" brushRef="#br0" timeOffset="209748.2266">27760 7375 42 0,'-10'-3'21'0,"2"-7"-16"0,8 7 21 16,-7 0-19-1,0 0 0-15,0 3 2 16,0 0 0-16,-3 0-12 16,3 0 0-16,-4 3 8 15,0 0 0-15,-3 4-4 31,0 11 1-31,0 4-2 0,4 7 1 16,-1 8-1-16,0 4 0 16,4 3 0-16,0 0 0 15,7-10 0-15,4-2 0 16,6-1-1-16,4-3 1 16,8-3-1-16,6-9 0 15,4-3-1-15,3-7 0 0,7-6-2 16,-3-3 1-16,-4-7 0 15,1-12 0-15,-8-6 0 16,0-6 1-16,-3-4 0 16,-11-3 1-16,-7 4 1 15,-4-4 0-15,-10 3 0 16,-3 1 1-16,-8-4 0 0,-3 6 0 0,-4 4-1 16,1 6 1-16,-5 3-3 15,-2 6 0-15,-5 7-12 16,5 9 0-16</inkml:trace>
  <inkml:trace contextRef="#ctx0" brushRef="#br0" timeOffset="218306.6489">28575 7369 46 0,'7'0'23'0,"-18"0"-12"0,11 0 24 15,0 0-33-15,0 0 1 16,-3-3 3-16,-1 3 0 15,1-4-6-15,-4 4 0 16,7 0 5-16,-11 0 1 0,1 7-3 16,-11 2 1-16,-4 10-2 15,-7 3 0-15,7 9-2 16,1-3 1-16,3 4-1 16,-1 2 0-16,8 1-1 15,4 2 1-15,3-2-1 16,0-1 1-16,14 1-1 0,3 3 0 15,8-10-2-15,7-6 1 0,10-7 0 16,0-8 1-16,4-7-1 16,-7-13 1-16,-4 1 0 15,7-7 1-15,-7-6 1 16,1-10 0-16,-12 7-1 31,4-3 1-31,-10-4 0 0,-4 4 0 16,-7-7-1-16,0 1 1 15,-4 2-1-15,-6 1 1 16,-1-1-3-16,-3 7 1 0,0 6-3 16,-4 6 0-16,1 13-14 15,-8 16 0-15</inkml:trace>
  <inkml:trace contextRef="#ctx0" brushRef="#br0" timeOffset="219173.4297">29757 7428 40 0,'-11'-9'20'0,"4"3"-13"16,7-4 20-16,0 7-23 0,-3-3 0 31,-4 6 3-31,7-3 1 16,-4 3-9-16,-3 3 0 15,-7 0 6-15,0 3 1 0,-7 7-2 16,3 2 0-16,-7 11-1 16,1-5 1-16,-8 8-2 15,11-1 0-15,0 6-1 16,-1 1 1-16,5-1-2 16,3 1 0-16,3 3-1 15,-3 5 0-15,14-5-1 0,0-3 1 16,21-1-1-16,4-3 0 15,7-2-1-15,6-7 0 16,1-13 1-16,3-15 1 0,1-1-1 16,3-8 0-16,-4-13 1 15,-3 2 0-15,-7-11 1 16,-4-1 0-16,-11-3 0 16,-2 1 0-16,-8 2 0 15,-7-3 0-15,-7 4-1 16,-4 2 1-1,-7 1-2-15,-3 5 0 16,0 4-5-16,-4 13 1 16,1 12-10-16,-5 12 1 15</inkml:trace>
  <inkml:trace contextRef="#ctx0" brushRef="#br0" timeOffset="223285.8971">27944 6585 49 0,'-8'-6'24'0,"12"6"-10"0,-4 0 24 16,0 0-37-16,0 0 1 0,0 0 3 15,0 3 0-15,-4 9-6 16,4-2 1-16,0-1 2 16,0 4 1-16,-7 5-3 15,4 11 1-15,-4 2-5 16,0 10 0-16,-4 3-6 31,4 0 1-31,0-1-9 0,14-21 1 16</inkml:trace>
  <inkml:trace contextRef="#ctx0" brushRef="#br0" timeOffset="228468.8104">28522 6669 44 0,'0'4'22'0,"-3"-11"-12"0,3 7 22 0,-4-3-31 16,4 3 1-16,0-6 2 15,-3 0 1-15,-1-1-5 16,-3 4 0-16,-4 0 5 31,-3 3 0-31,-14 3-1 16,3 0 0-16,1 4-1 0,-1 2 1 15,0 4-2-15,1-4 0 16,13 4-2-16,-3-1 0 16,7 4-1-16,3 3 0 15,4-4-2-15,4 7 0 16,3 10 0-16,0 5 0 0,7-2-1 16,7-10 0-16,4-6 1 15,0-10 1-15,3-12 0 16,0-10 0-16,0-9 0 15,-3 0 0-15,-7 0 1 16,-4-3 0 0,-7 3 0-16,-4-3 1 15,-3 3 0-15,-7 0 0 16,0-3-1-16,-3 3 1 0,-5 0-4 16,1-3 0-16,4 3-10 15,3 10 0-15</inkml:trace>
  <inkml:trace contextRef="#ctx0" brushRef="#br0" timeOffset="229108.9496">29725 6428 78 0,'-11'-3'39'0,"15"19"-55"16,-4-7 76-16,0 13-60 15,-4 9 0-15,1 7-1 16,3 15 1-16,-4-3-7 16,1 22 1-16,-1 7-14 15,-3 15 1-15</inkml:trace>
  <inkml:trace contextRef="#ctx0" brushRef="#br0" timeOffset="229942.9606">29161 8206 59 0,'-4'0'29'0,"-10"13"-24"15,7-13 40-15,-4-4-41 16,-3 4 0-16,0-3 1 16,4 3 1-16,-5-3-8 15,-6 6 0-15,7 7 5 0,-3 2 0 16,-1 4-2-16,0 6 0 15,4 3-2-15,-4 6 1 16,8 4-1-16,6-7 0 16,8 0-2-16,17-3 0 15,-3-3-1-15,3-12 0 0,11-7-1 16,-8 0 1-16,1-6 0 16,-7-7 0-16,6-2 1 15,-6-4 1-15,0-6 1 16,-8 3 0-16,8-6 1 31,-8 0 0-31,-3-3 0 0,-3 0 0 16,-4 3-1-16,-4 6 0 15,1 6-8-15,-4 7 0 0,0 12-6 16,-11 7 1-16</inkml:trace>
  <inkml:trace contextRef="#ctx0" brushRef="#br0" timeOffset="230594.3658">30462 8225 59 0,'-7'-3'29'0,"7"-4"-24"16,0 7 54-16,0 0-56 15,0 0 1-15,0 0 1 0,0 4 1 16,0 5-8-16,0 10 0 0,-3 0 5 16,-4 9 0-16,7 6-4 15,-4 10 1-15,1 3-8 16,3 3 1-16,0-6-15 16,7-6 0-16</inkml:trace>
  <inkml:trace contextRef="#ctx0" brushRef="#br0" timeOffset="266866.015">26310 8106 43 0,'-14'9'21'0,"3"-9"-16"15,11 0 22-15,0 0-25 0,8 0 0 16,-1 0 2-16,3 0 0 16,4 0-5-16,4 0 1 15,0 3 3-15,-1-3 0 16,4 0-1-1,-7 0 0-15,8-3 0 0,2-6 0 0,-6-1 0 16,0-2 0-16,-4-1 0 16,-7-9 1-16,-4-3-2 15,-3 6 1-15,-3 4-1 16,-4-1 0-16,-4 0-1 16,-3 7 0-16,0 3-1 15,-11 2 1 1,1 4 0-16,-5 4 0 0,1 8 0 15,0 7 0-15,0 0 0 16,-1 3 0-16,5 9 0 16,6-3 0-16,8 7-1 15,6-1 1-15,4 1 0 16,7-10 0-16,4 0 0 16,6-6 0-16,11-7-4 15,4 1 1-15,7-13-14 16,10-16 1-16</inkml:trace>
  <inkml:trace contextRef="#ctx0" brushRef="#br0" timeOffset="267722.4701">27675 8134 56 0,'-10'-3'28'0,"-1"-10"-23"0,8 10 40 16,-1-3-42-16,-3-4 1 15,0 1 2-15,-3 0 1 0,-1-1-9 16,0 10 0-16,1 0 5 16,-4 3 1-16,0 7-3 15,-1 5 0-15,-2 4-2 32,-1 6 0-32,1 4-1 15,6 2 0-15,0-3-1 0,8-3 0 16,3 0-1-16,3-6 1 15,4-3 0-15,4-4 0 16,0-2 0-16,3-10 1 0,3-10-1 16,4 1 1-16,1-7 0 15,2-12 1-15,-2 0 0 16,2-10 1-16,-6-3 0 16,-1-3 1-16,-2 4 1 15,-8 2 0-15,0 0 1 16,-4 7 1-16,1 6 1 15,-4 6 1-15,0 0-2 0,0 7 0 16,0 6-1-16,0 9 0 16,0 3-3-16,0 13 1 0,0 12-4 15,0 16 1-15,0 19-6 16,0-10 0-16,3 4-12 16,4-4 1-16</inkml:trace>
  <inkml:trace contextRef="#ctx0" brushRef="#br0" timeOffset="270039.5103">30554 9768 66 0,'-18'-13'33'0,"4"-6"-35"0,7 10 54 16,4 3-49-16,-4-1 0 0,-4-2 1 15,4-4 1-15,-4 7-7 16,-3 3 1-16,4 6 2 16,-4 7 1-16,0 8-4 15,-4 11 1-15,7 5-4 16,1 4 1-16,6-1-2 16,1-5 1-16,3-7-2 0,3-6 0 15,1-4 1-15,6-2 1 31,19-23 2-31,-8-8 0 16,14-11 2-16,-10-8 0 16,3-7 2-16,-7 3 1 15,0 7 1 1,0 5 0-16,-6 4 2 16,-5 6 0-16,-6 4 0 15,6 2 0-15,-10 13-1 16,0 6 1-16,0 10-3 15,0 16 1-15,0 5-4 16,-10 10 1-16,-1 3-6 16,4-3 1-16,0 0-14 0,0-3 0 0</inkml:trace>
  <inkml:trace contextRef="#ctx0" brushRef="#br0" timeOffset="278549.1274">28293 8077 43 0,'-4'4'21'0,"4"5"-7"0,0-15 22 15,0-1-34-15,0-2 1 16,0 0 1-16,0-1 1 16,0 1-5-16,0-7 1 0,0 7 4 15,-3-4 0-15,-1 1-1 31,-3 2 0-31,-3 4-1 16,-5 3 0-16,1 9-2 16,-7 3 1-16,7 4-2 15,-4 0 1-15,4 5-1 0,0 4 0 16,0 0-1-16,0 7 0 16,3 2 0-1,1 3 0-15,3-2-1 0,0-1 1 0,3-3 0 16,4-3 0-16,4-3 0 15,3-6 1-15,10-7-2 16,8-2 0-16,10-14-16 16,18 4 0-16</inkml:trace>
  <inkml:trace contextRef="#ctx0" brushRef="#br0" timeOffset="279351.0706">28878 9517 63 0,'-7'-3'31'0,"4"-4"-31"0,3 7 44 0,0 0-42 16,0 0 0-16,0 0 0 15,0 0 1-15,3 3-4 16,1 7 1-16,-4 6 2 15,0-1 1-15,0 10-2 32,0 10 0-32,-4 6 0 0,1-4 0 15,-4 4-2-15,0-3 1 16,3-1-4-16,1-5 0 16,-1-10-6-16,4-4 0 15,0-2-9-15,4-3 0 16</inkml:trace>
  <inkml:trace contextRef="#ctx0" brushRef="#br0" timeOffset="279681.2797">28864 9793 48 0,'0'-10'24'0,"11"-5"-15"16,-11 15 36-16,0 0-42 0,3-4 0 16,1 1 3-16,3 0 0 15,4 3-8-15,6 0 1 16,1 0 4-16,-1-3 1 15,8 9-3-15,-4-3 1 0,-3 4-2 16,0-1 1-16,-1 0-1 16,-6 4 0-16,6-4 0 15,-6 3 1-15,-4-2 0 32,-3-4 0-32,3 0 0 15,-7-3 1-15,0 3 0 0,-7 3 0 16,0 1-1-16,-11-1 0 15,-7 0-2-15,-3 4 1 16,-4-1-6-16,-7 0 1 16,1 1-7-16,2-4 0 15,5 7-9-15,6-1 1 0</inkml:trace>
  <inkml:trace contextRef="#ctx0" brushRef="#br0" timeOffset="310674.4744">27982 11066 57 0,'-21'-3'28'0,"11"-13"-21"0,6 10 29 15,-3-1-34-15,0-2 0 16,-4-3 4-16,-6 2 0 16,-4 4-7-16,-1 0 0 15,-2 2 5-15,-1 8 0 0,-3 2-1 32,-4 13 0-32,-3 3-2 15,-1 3 0-15,5 3-1 16,-1 3 1-16,7 4-2 15,4 6 0-15,7-1-2 16,0 10 0-16,7 7-1 0,3 6 1 16,4-7-1-16,4 4 0 15,6-4 0-15,8-3 0 0,3-12 1 16,11-6 1-16,3-10 0 16,8-13 0-16,10-9 1 15,3-9 0-15,-3-13 0 16,-7-3 1-16,0-12 1 15,-4-4 0-15,-7-6 0 16,-7 4 0-16,-3-1 1 0,-7 3 0 16,-4 4-1-16,-4 2 1 15,-2 1-1-15,-5-3 0 16,-3-7-1-16,-3 0 1 16,-5 3-1-16,-2 4 1 15,-1-4-2-15,-6 7 1 0,-8 3-1 31,-10 12 1-15,-22 10-6 0,4 3 1-16,11-7-12 15,14 1 1-15</inkml:trace>
  <inkml:trace contextRef="#ctx0" brushRef="#br0" timeOffset="311628.1034">28476 11016 49 0,'-28'-16'24'0,"0"25"-18"0,17-12 35 0,1 3-39 15,-4 0 0-15,3 0 0 16,0 0 1-16,4 3-4 15,0 1 0-15,0-1 2 16,-3 9 1-16,3 4-2 16,-4-4 1-16,0 7-1 15,-3 6 0-15,0 10 0 16,0 2 0-16,3 11 0 16,1-1 0-16,6 6 0 15,1-3 0-15,6-3-1 16,4 3 1-16,4-9-1 15,0-3 1-15,6-1-1 16,4 1 0-16,1-7-1 16,-1-6 1-16,14-3 0 15,0-6 0-15,1-7 0 0,-1-5 0 16,-3-8 0-16,-8-2 1 16,4-3 0-16,-6-1 0 15,-5-5 0-15,1-7 0 16,-4 0 0-16,0-7 1 15,-7-2 0-15,4-7 0 16,-4-2 1-16,-4-7 0 0,-3-3 0 16,0-4 0-16,-3-2-1 15,-4 9 1-15,-4 0-1 16,4 3 0-16,-3 6-2 16,-8 7 1-16,-7 6-4 15,1 9 0-15,-1 0-7 16,-10 1 0-1,-1 12-6-15,1-4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0:49:24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6541 4076 66 0,'-32'3'33'0,"-7"-12"-23"0,28 12 33 31,-3 3-42-31,0 4 1 16,-3 12 0-16,-8 3 0 0,7 12-3 16,1 14 0-16,2 5 2 15,5 10 0-15,-1 9-1 16,4 7 1-16,4-1-3 16,-1-2 1-16,4-10-4 15,0-10 1-15,0-12-6 16,0-6 1-16,0-10-11 15,0-9 1-15</inkml:trace>
  <inkml:trace contextRef="#ctx0" brushRef="#br0" timeOffset="200.7552">5976 4691 75 0,'-21'12'37'0,"21"-24"-50"15,7 9 67-15,4-1-52 16,6-5 1-16,8-3 1 16,7-1 1-16,6 0-7 0,8 4 1 15,11 3 1-15,3 0 0 16,3 9-9-16,1 0 1 0,-8 6-13 16,-6-3 1-16</inkml:trace>
  <inkml:trace contextRef="#ctx0" brushRef="#br0" timeOffset="800.4987">6622 4612 77 0,'-7'-3'38'0,"3"-6"-43"0,4 12 64 16,0-3-58-16,0 0 0 16,0 0 0-16,0 3 0 15,4 7-2-15,-1 5 0 0,-3 7 1 16,4 3 0-16,-4 3-3 15,0 7 1-15,0 6-1 32,-4-4 0-32,4-5-1 15,-3-7 1-15,3-10-1 0,0-11 1 16,7-14 2-16,0-5 0 16,3-7 1-16,4-4 0 15,1 5 0-15,2-5 1 16,1 11 0-16,3-1 0 15,0 13-4-15,0-3 1 0,0 9-2 16,-3-3 1-16,3 3-1 16,0 0 1-16,1 3 0 15,-5-6 0-15,8 3 3 16,0-3 1-16,3 0 0 16,0 7 1-16,-3-7 0 15,3 0 1 1,-3-7-1-16,-4 1 0 15,-4 0 0-15,-2-3 0 16,-1-4 1-16,-4-3 0 16,-3-3-1-16,-3 1 1 0,-4 2 0 15,0 0 0-15,-11 4-1 16,-3-1 0-16,-7 4-3 16,-7 9 1-16,-7 0-1 15,-1 12 1-15,4 10-2 16,4 7 1-16,4 5-1 15,2 4 1-15,8 6-1 0,7-4 1 16,4-5-3-16,6-10 0 16,18 0-6-16,8-6 1 15,6-7-10-15,7-15 1 0</inkml:trace>
  <inkml:trace contextRef="#ctx0" brushRef="#br0" timeOffset="1316.6322">7465 4697 90 0,'-21'-3'45'0,"7"-35"-67"0,10 29 89 16,0-4-67-16,1 7 0 16,-4 0 3-16,-7-4 0 0,3 4-3 15,-3 3 0-15,0 3-1 16,-4 0 1-16,4 13-2 15,-3 5 1-15,2 14-5 16,5 8 0-16,3-2-2 16,0 0 0-16,3-10 1 15,4-3 1-15,4-9 1 0,-1-10 1 16,8-3 4-16,3-9 0 16,0-7 4-16,0-2 0 15,0 2 1 1,0-3 1-16,-3 4 0 15,-4-4 0-15,0 0-1 16,0 7 0-16,-3 0-1 16,-1 2 1-16,-3 7-2 15,4 10 0-15,-4 12-1 0,0 19 0 16,-4 2-2-16,-3 17 1 16,0 3-3-16,0 6 1 15,0 6-1-15,0-3 1 16,0-3-1-16,3-12 0 0,4-7-1 15,4-13 1-15,3-8-1 16,0-4 1-16,4-13-4 16,3-12 1-16,10-16-6 15,5-12 0-15,2-12-10 16,1-14 0-16</inkml:trace>
  <inkml:trace contextRef="#ctx0" brushRef="#br0" timeOffset="1667.7811">7708 4688 82 0,'-7'12'41'0,"4"35"-58"16,3-28 75-16,0 9-59 16,0-6 1-16,0 16-3 15,0-4 1-15,3-2-1 16,1-7 1-16,-1-6-2 15,1-7 1-15,-1-9-1 0,4-3 1 16,0-15 1-16,0-11 0 16,4-2 3-16,0 0 1 15,-4-3 1-15,0-4 0 16,0 13 0 0,0 0 0-16,0 10 0 15,-4-1 1-15,8 10-3 16,0 6 1-16,-1 10-5 15,1 6 0-15,-1 6-7 16,1 0 1-16,-1-6-7 16,-2-4 0-16,-1-2-4 15,0-4 0-15</inkml:trace>
  <inkml:trace contextRef="#ctx0" brushRef="#br0" timeOffset="2017.6785">7997 4807 53 0,'18'-3'26'0,"10"-19"-27"15,-17 15 51-15,7 1-48 16,3 0 0-16,7-4 0 16,0-2 0-16,0-1-3 15,-6-5 0-15,-1 2 2 0,-4-3 1 16,-3 0-1-16,-3 4 0 16,-4-1 0-16,-7-3 1 15,-3 3-1-15,-4 1 1 16,-8 2 0-16,-13 7 0 0,0 6-2 15,-11 9 1-15,4 1-2 32,3 12 1-32,4 12-2 15,3 10 1-15,8 0 0 16,2 6 0-16,8-3 1 0,4-12 0 16,3-4 1-16,7-3 0 15,4-3 0-15,6-3 0 16,4-6-4-16,8-7 0 15,6-9-7-15,-3-6 0 0,3-10-9 16,0-12 0-16</inkml:trace>
  <inkml:trace contextRef="#ctx0" brushRef="#br0" timeOffset="2336.091">8389 4612 70 0,'0'-3'35'0,"0"6"-46"0,0 7 65 15,0 2-52-15,0 4 0 16,0 3 0-16,0 6 1 16,-3 0-5-16,-1 6 0 0,0 1 1 15,1-4 1-15,3-9-3 16,0-4 1-16,0-8 0 16,3-10 1-16,5-7 1 15,2-12 1-15,4 0 0 16,0-9 1-16,0 0 1 15,4 2 1-15,-4 4-1 0,0 10 1 16,0-1-1-16,4 3 0 16,0 7-1-16,-1 9 0 15,1 7-3 1,0 5 1-16,-4 20-10 16,0 2 1-16,-4 14-13 15,1-8 0-15</inkml:trace>
  <inkml:trace contextRef="#ctx0" brushRef="#br0" timeOffset="2686.4333">8929 4525 83 0,'-4'0'41'0,"4"0"-48"0,0 0 72 0,0 0-63 15,-3-4 1-15,-1 4 0 16,1 0 1-16,-8 4-6 16,1 2 0-16,-5 6 2 15,1-2 0-15,0 15-2 16,-3 3 0 0,-5 10-1-16,5-4 1 0,-1 1 0 0,4-4 1 31,3 0 0-31,8-2 0 0,3-4-1 15,10 0 1-15,1-6-2 16,0-7 0-16,3-2-2 16,3-4 0-16,5-12-5 15,6-4 0-15,0-5-11 16,4-11 1-16</inkml:trace>
  <inkml:trace contextRef="#ctx0" brushRef="#br0" timeOffset="2852.0742">9098 4559 81 0,'-3'0'40'0,"3"0"-49"0,0 0 72 0,0 0-63 16,0 3 0-16,3 3-1 31,4-2 1-31,4 8-3 16,6 7 0-1,12 15-19 1,2-12 1-16</inkml:trace>
  <inkml:trace contextRef="#ctx0" brushRef="#br0" timeOffset="3049.1957">9447 4490 99 0,'-7'-3'49'0,"0"3"-60"15,4 3 84-15,-1 3-73 16,-3 10 0-16,-7 6 0 15,3 12 1-15,-6 20-3 0,-8 21 0 16,-10 16-7-16,-15 16 0 16,1 15-8-16,-4 13 1 15,0-13-10-15,7-12 0 16</inkml:trace>
  <inkml:trace contextRef="#ctx0" brushRef="#br0" timeOffset="18402.9692">3881 6215 46 0,'-11'-10'23'0,"0"-12"-8"0,11 13 24 0,-3 0-33 16,3-4 0-16,-11 4 2 16,1-1 0-16,-1 1-11 15,1-4 1-15,-8 1 7 16,-3 5 0-16,-4-2-4 31,-7 6 1-31,1 3-2 0,-1 0 1 16,4 12-2-16,-1 14 0 15,8 2-2-15,4 16 0 32,13 56-2-32,4-22 1 15,11-9-1-15,-8-15 1 16,15-10 0-16,3-10 1 0,7-15 1 16,11-10 1-16,-4-21 1 15,1-13 0-15,-5-19 0 16,1-10 0-16,-7 11 1 15,-4 2 0-15,-3 0 2 0,-4 7 0 16,3 5 1-16,-13 7 0 31,3 4 0-31,-7 5 1 16,0 13-2-16,-7 6 1 16,3 4-3-16,4 9 1 0,0 12-3 15,-7 7 1-15,7 2-3 16,7 1 1-16,-3 3-5 15,3-3 1-15,3-7-8 16,5-6 0-16,2-6-5 0,8-3 0 16</inkml:trace>
  <inkml:trace contextRef="#ctx0" brushRef="#br0" timeOffset="18738.1276">4173 6227 58 0,'-10'10'29'0,"-1"-13"-39"16,11 3 54-16,11 3-42 16,3 3 1-1,7-3 1-15,14 3 0 16,1 1-4-16,-1-1 0 15,4 3 3-15,7-2 1 0,6-1-2 16,1-3 0-16,-3 3-1 16,3-3 1-16,0 1-2 15,0-8 0 1,-11 1 0-16,-3 3 0 0,-4 0-2 0,-7 0 0 16,-3 3-3-16,-4-3 1 15,0-3-6-15,-7 6 0 16,-3 1-8-16,3-11 0 15</inkml:trace>
  <inkml:trace contextRef="#ctx0" brushRef="#br0" timeOffset="21824.584">4833 6071 58 0,'-18'12'29'0,"22"-12"-26"16,3 0 29-16,0 3-31 16,7 0 1-16,11 7 1 15,-11 2 0-15,11 7-4 31,-8 3 1-31,8 0 3 0,3-3 0 16,-3-4-1-16,3-2 0 0,-3 0-1 16,0-4 1-16,-1 4-1 15,-3-4 1-15,1 3-2 16,-8-5 0-16,0 2 0 16,-4-3 1-1,1 1 0-15,-8-1 0 0,1 3 1 0,-4-2 0 31,0-1 0-31,-4 0 0 16,-6 4 0-16,-4-1 0 0,-4 4-2 16,-3 5 0-16,-11 7-3 15,4 4 0-15,-18 2-4 16,-7 7 0-16,-14-1-13 16,0 4 0-16</inkml:trace>
  <inkml:trace contextRef="#ctx0" brushRef="#br0" timeOffset="22494.79">3637 6986 43 0,'-21'-31'21'0,"0"18"-11"0,21 7 24 0,-4 0-31 16,4-1 0-16,0 7 1 15,0 4 1-15,4 11-6 16,-4 10 0-16,0 10 5 16,0 9 0-1,0 6-2-15,0 13 0 0,0-1-1 0,0 7 1 16,0 0-3-16,0-6 0 16,7-7-5-16,0-8 1 15,0-11-6-15,-3-9 1 16,3-15-7-16,3-13 0 15</inkml:trace>
  <inkml:trace contextRef="#ctx0" brushRef="#br0" timeOffset="22791.5836">3679 7325 45 0,'11'-19'22'0,"10"-3"-18"16,-7 16 38-16,-3 0-38 15,10-1 0-15,0 1 4 16,0 3 0-16,4 3-9 15,0 0 0-15,0 3 7 0,6 3 0 16,-10 1-2-16,-3 2 0 0,3 0-2 16,-7 4 0-16,-3-1-1 15,0 1 1-15,-8-4-2 32,-6 1 1-32,-5 5-1 0,-6 1 0 0,-7 3-2 31,-4 6 0-31,-13 3-3 0,-12 0 1 15,-10-6-5-15,11 0 1 16,10-6-6-16,4-7 0 16,21-5-5-16,14-14 1 15</inkml:trace>
  <inkml:trace contextRef="#ctx0" brushRef="#br0" timeOffset="23194.1967">4283 7306 45 0,'-21'9'22'0,"28"-12"-23"0,-7 3 39 0,7 0-35 32,10 0 1-32,4 0 2 15,-3 0 1-15,7 0-8 0,3 3 0 16,11 4 6-16,3 2 0 16,4-3-2-16,3 1 1 15,4-1-2-15,0-3 0 16,-3 0-1-16,-1-3 0 15,-10 3-1-15,-7 0 1 0,-4-3-1 16,-7 0 0-16,4 0-4 16,-8 0 1-16,1 0-11 15,-4-3 1-15,0-3-5 16,0-3 0-16</inkml:trace>
  <inkml:trace contextRef="#ctx0" brushRef="#br0" timeOffset="23510.0571">4840 7134 72 0,'-10'-4'36'0,"24"-2"-57"0,-4 6 72 0,11 0-49 15,-3 3 0-15,10 4 0 16,-7 5 1-16,8-2-3 0,-8-1 0 15,4 0 3-15,3-2 1 16,-4-1-1-16,1-3 0 16,-4 0-1-16,-3 0 1 15,0 4-2-15,-4 2 1 0,-4 0-2 16,1 4 1-16,-8 3-1 16,-6 6 0-1,-8 3-2-15,-10 9 1 16,-11 10-5-16,-10 9 1 15,-18 7-16-15,-11 3 0 16</inkml:trace>
  <inkml:trace contextRef="#ctx0" brushRef="#br0" timeOffset="24315.232">3870 8106 53 0,'-11'-3'26'0,"-3"-7"-20"0,4 7 31 16,-1 3-35-16,-3-3 0 15,0 6 2 1,-4 3 1-16,-3 10-6 16,0 6 1-16,-14 9 3 15,10 4 0-15,-3-1-1 16,7 4 0-16,3 3-2 16,4 3 1-16,7-13-1 15,-4 0 0-15,11 1 0 16,0-1 0-16,14-3 0 0,11-3 0 15,7 0 0-15,10-6 0 32,29-16-2-32,-1-6 1 15,4-3-5-15,0-7 0 16,-3 1-12-16,3-4 0 0</inkml:trace>
  <inkml:trace contextRef="#ctx0" brushRef="#br0" timeOffset="24616.355">4424 8319 72 0,'0'0'36'0,"14"3"-43"15,0-6 62-15,7 3-54 16,7 0 0-16,11 0 0 15,7 0 1-15,11 0-3 16,10-3 1-16,-11 6 1 16,0-6 0-16,-3 3-1 0,0 0 0 15,-10 0 0-15,-5-3 1 16,-6 6-2-16,-4-3 1 16,-6 0-4-16,-1 0 1 0,-7 0-7 15,0 0 1-15,-3 0-11 16,-8-7 0-16</inkml:trace>
  <inkml:trace contextRef="#ctx0" brushRef="#br0" timeOffset="24932.6178">5062 7943 77 0,'0'6'38'0,"22"3"-48"15,-15-9 68-15,7 10-57 16,7-1 1-16,4 4 1 16,-4-4 0-16,7 7-4 15,-3-1 1-15,3 7 2 16,0-6 0-16,0 3-1 16,-7-3 0-16,1-4-1 0,-5 4 1 15,-3-1-1-15,4 1 1 16,-11 6-1-16,-7-3 0 15,-7 0 0 1,-14 3 1-16,-7 6-2 16,-4 6 0-16,-14 10-6 15,-7-3 0-15,-3 0-16 16,-1 0 1-16</inkml:trace>
  <inkml:trace contextRef="#ctx0" brushRef="#br0" timeOffset="25766.23">3909 9388 47 0,'-14'-12'23'0,"-4"-13"-14"15,15 18 23-15,-1-2-28 16,-7-1 0-16,-3 7 2 0,-3 0 0 16,-5 0-7-16,-9 6 0 15,3 3 5-15,-4 10 0 0,4 6-3 16,-1 13 1-16,8 9-3 15,0 9 1-15,7 16-2 16,7 3 0-16,7 0-1 16,7-16 0-16,11-8 0 15,3-8 1-15,7-11 0 0,0-20 0 16,0-25 0-16,4-21 1 16,0-23 0-16,0-9 1 15,-4-6 0-15,0-13 1 16,0-9 0-16,-3 12 1 31,-11 7 1-31,0 6 1 0,-7 15 2 16,4 13 0-16,-11 7 1 15,3 8 0-15,-3 14-2 16,0 15 0-16,4 9-2 16,-1 22 1-16,1 20-4 15,-1 11 1-15,1 20-4 16,3-7 1-16,4 16-5 0,-1 0 1 15,-6-9-7-15,6-17 1 16,-3-11-9-16,4-23 0 16</inkml:trace>
  <inkml:trace contextRef="#ctx0" brushRef="#br0" timeOffset="26049.1358">4374 9373 66 0,'0'0'33'0,"32"21"-38"0,-21-17 60 15,6 2-53-15,12-3 1 16,2 0 1-16,8 0 0 0,11 0-5 16,3 1 0-16,3-1 3 15,4 0 0-15,-11-3-1 16,4 0 0-16,-3-3-1 15,-8 3 1-15,-7 0-5 16,-3 0 1-16,-4 0-13 16,-7 3 1-16,-3 3-6 0,-7-6 0 15</inkml:trace>
  <inkml:trace contextRef="#ctx0" brushRef="#br0" timeOffset="26865.0623">4988 9122 70 0,'-7'18'35'0,"18"-2"-41"0,-1-10 66 16,5 7-58-16,9 0 0 0,4 2 1 15,8 1 1-15,3 6-6 16,6-10 1-16,1 1 3 15,0 3 0-15,-7-4-2 16,-7 1 1-16,-8-1 0 0,1 1 0 16,-7-4 0-16,-8 7 1 15,-10-4 0-15,-7 7 0 16,-14 6-1-16,-11 7 0 16,-7 2-3-16,-3 4 1 0,-7 9-8 31,-1 3 0-31,1 0-14 15,0 3 0-15</inkml:trace>
  <inkml:trace contextRef="#ctx0" brushRef="#br0" timeOffset="27716.2043">3701 10605 60 0,'-22'19'30'0,"8"-10"-30"0,18-6 41 16,6 0-37-16,12 4 1 15,2-1 2-15,8-3 0 16,-4-3-9-16,8-6 0 16,2-7 6-16,8-6 0 0,-3 4-3 15,-5-10 1-15,1-4-2 16,-14-2 1-16,0 0-1 15,-15 3 0-15,-3 2 0 16,-10-5 1-16,-8 9-1 16,-3 0 0-16,-14 10-1 0,-4 5 1 15,4 10-1-15,-18 10 1 16,-3 9-1-16,-4 12 0 16,0 10 0-16,7 7 1 0,4 2-1 15,10 6 1-15,4 4 0 16,10 3 0-16,7-3 0 31,8-7 0-31,6-9 0 16,15-12 0-16,7-4 0 0,10-15 0 15,7-13-3-15,4-13 0 16,7-8-6-16,7-14 1 16,11-2-12-16,6-4 1 15</inkml:trace>
  <inkml:trace contextRef="#ctx0" brushRef="#br0" timeOffset="28019.4492">4413 10605 45 0,'-7'6'22'0,"7"-3"-21"15,0-3 29 1,0 0-24-16,7-3 0 15,7 3 5-15,8-3 1 16,13 3-14-16,4 0 0 0,3-3 9 16,11 0 0-16,7 0-3 15,3-1 1-15,-10-2-3 16,0 0 0-16,0 0-2 16,-7-1 1-16,-4 1-1 15,-6 0 0-15,-5 3-3 0,-6 0 1 16,-4 3-4-16,-3-4 0 15,-8 4-11-15,1-3 1 16,-11-6-3-16,0-10 0 16</inkml:trace>
  <inkml:trace contextRef="#ctx0" brushRef="#br0" timeOffset="32813.4756">4971 10160 49 0,'-14'6'24'0,"-1"-3"-9"16,15-6 24-16,-3 6-34 16,-1-3 1-16,4 3 0 15,0 0 0-15,7 7-9 0,0-1 1 16,4 10 5-16,10 3 1 16,-3 0-3-16,14 6 0 15,-8 0-1-15,12 7 1 16,-8-4-1-16,4 4 1 15,3-4-1-15,-7-9 0 0,7-3 0 16,-10 0 0-16,3-4 0 16,-7-2 0-16,-3-4 0 15,-4 1 1-15,0-4 1 16,-10 3 0-16,-4-2 0 16,-4 2 1-16,-3 0 0 31,-3 4 0-31,-8 3-1 0,-3 6 1 15,-4-4-3-15,-3 7 1 16,-4 4-1-16,-7 11 1 16,1 1-4-16,2 0 1 15,5 0-6-15,2-1 1 0,5-8-15 16,10-7 0-16</inkml:trace>
  <inkml:trace contextRef="#ctx0" brushRef="#br0" timeOffset="34614.6833">6114 6127 37 0,'-14'-9'18'0,"-4"-1"-3"0,14 7 12 16,-6 3-23-16,-1 0 1 0,-6 0 2 15,-5-3 0-15,-2 0-9 16,-5 3 0-16,1 0 6 16,-3 0 1-16,-1 3-3 15,4 6 0-15,3 10-2 16,-3 9 1-16,3 7-1 0,0 12 0 15,4 12 0-15,0 10 0 16,7-6 0-16,3 0 0 16,4 3-1-16,7-10 1 31,7-6-1-31,7-3 1 0,4-6-2 16,7-6 1-16,3-13 0 15,11-16 0-15,-1-6 0 16,5-16 1-16,3-6-1 15,-15-9 1-15,1-7 0 16,-4-6 0-16,1-6 0 16,-8-6 0-16,-4-7 0 0,-2 10 1 15,-5-4-1-15,-6 1 0 16,-4 9 0-16,-4 6 1 16,1 6-3-16,-4 7 0 15,3 6-8-15,-7 10 0 0,1 18-6 16,-4 10 1-16</inkml:trace>
  <inkml:trace contextRef="#ctx0" brushRef="#br0" timeOffset="35015.2098">6516 6400 69 0,'-18'0'34'0,"18"15"-51"0,0-11 67 16,4 2-56-16,-1 6 1 15,1 4-16-15,3 0 1 16,7 6 16-16,0 0 0 16</inkml:trace>
  <inkml:trace contextRef="#ctx0" brushRef="#br0" timeOffset="35477.8094">7091 6080 62 0,'-14'-16'31'0,"7"13"-33"0,7 3 57 0,0 0-52 16,0 0 0-16,0-3 1 15,-4 3 0-15,4 0-6 16,0 6 1-16,-7 1 3 16,-3 8 0-16,-1 13-2 0,-7 4 0 15,4 2-1-15,4 10 0 16,-1 6 0-16,4-3 1 16,3-9-1-16,1-3 0 0,3-7 0 31,3-3 1-31,4 0 0 15,8-6 0-15,2 0-1 16,8-4 1-16,3-5 0 16,0-1 1-16,4 0-1 15,3-5 1-15,8-4-1 16,-1 3 1-16,0-3-1 0,1-3 1 16,3-1-5-16,3 4 0 15,-7 0-6-15,-6-3 0 16,-5-3-10-16,-2-7 1 15</inkml:trace>
  <inkml:trace contextRef="#ctx0" brushRef="#br0" timeOffset="35699.8426">7387 6105 74 0,'-17'0'37'0,"-1"-6"-38"0,18 3 67 16,-4 6-66-16,1 6 0 15,-1 13 0 1,1 9 0-16,-1 26-1 16,1 21 1-16,-1 10-6 15,-3 6 1-15,0 10-11 16,-3-7 1-16,-1-3-7 16,0-13 1-16</inkml:trace>
  <inkml:trace contextRef="#ctx0" brushRef="#br0" timeOffset="37333.1725">5997 7149 54 0,'0'-3'27'0,"-17"-6"-30"0,17 2 46 0,-7 4-42 16,-1 0 1-16,1-3 1 16,-3 6 0-16,-4-3-4 15,-4 0 0-15,-10 9 3 16,0 10 0-16,-1 2-1 16,-2 1 1-16,-1 9-2 0,0 10 1 15,4 0-1-15,3 6 1 16,4 6-1-16,7 0 0 31,-4 0-1-31,11-3 1 0,7-3 0 16,7-3 0-16,11-7-1 15,0-9 0-15,6-3-1 16,12-6 0-16,6-10 0 16,7-12 1-16,-6-16-1 15,3-6 1-15,-8-10 0 16,-6-9 1-16,-7 3 0 0,-4 0 1 15,-3-6 0-15,-8 6 1 16,-3 7 0-16,-3-1 0 0,-4 0 0 16,0-2 1-16,-7 5-3 15,0 4 1-15,-4 3-6 16,-3 12 0-16,0 13-12 31,0 22 0-31</inkml:trace>
  <inkml:trace contextRef="#ctx0" brushRef="#br0" timeOffset="37648.4304">6731 7375 66 0,'-14'0'33'0,"10"0"-32"0,4 0 55 16,0 0-54-16,0 3 0 15,0-3 0-15,0 3 0 0,0-3-8 16,0 0 1-16,4 3-9 31,3-3 1-31,7 7-8 16,0-7 1-16</inkml:trace>
  <inkml:trace contextRef="#ctx0" brushRef="#br0" timeOffset="38465.587">7239 7102 56 0,'-4'-6'28'0,"15"12"-34"16,-4-3 48-16,7 4-39 15,4-4 0 1,3 6 3-16,0-3 0 16,4 1-7-16,3 5 0 15,4-5 4-15,-11-1 1 16,-3-3-2-16,-1 6 1 16,-3-2-2-16,-10-1 0 0,-11 3 0 15,-4 4 0-15,-6 2-1 16,-8 4 1-16,-7 3-1 15,4-3 0-15,3-3 0 16,4-1 0-16,4-2-1 0,2-4 1 16,5 1 0-16,3-4 0 15,7 7 0-15,3-1 1 16,4 4 1-16,4 0 0 16,3-4 0-1,0 1 1-15,4 2 0 16,-1 1 0-16,-2 0-1 15,-1-1 0-15,0 1 0 16,7 6 0-16,-7 0-1 16,-3 3 0-16,-8 0-1 15,-6 3 1-15,-4-3-3 16,-4-3 1-16,-10 0-5 0,-11 0 1 16,-3 6-8-16,-4-6 0 15,-7-3-9-15,-7-3 0 16</inkml:trace>
  <inkml:trace contextRef="#ctx0" brushRef="#br0" timeOffset="46099.3588">5941 8059 47 0,'-14'-4'23'0,"-11"1"-12"0,14 3 23 15,4 0-32-15,-3 3 1 16,-4 1 1-16,-4-1 0 16,0 3-6-16,4 3 1 15,0 1 3-15,0 9 0 16,0 3-1-16,3 9 0 0,-6 3-1 16,6 1 0-16,1 6 0 15,2 3 0-15,5 0-1 16,6 3 0-16,8 0 0 15,3 0 1 1,14-7-2-16,4-2 1 16,3-7-1-16,4-2 1 15,4-14-1-15,-8-8 1 16,-3-7-1-16,-1-10 0 0,-6-15 0 16,0-3 1-16,-4-10 0 15,0-9 1-15,-3 0 0 16,-4-3 0-1,-14-22 1 1,-4 6 1-16,-3 13-1 16,-3 9 1-16,-1 6 0 0,-7 7 0 15,1 3-2-15,-8 12 1 16,-3 3-5-16,0 7 1 16,-8 6-5-16,1 3 0 0,0 13-8 15,7 0 1-15</inkml:trace>
  <inkml:trace contextRef="#ctx0" brushRef="#br0" timeOffset="46699.0652">6622 8275 64 0,'-7'9'32'0,"3"-9"-31"0,4 0 61 16,0 0-62-16,0 4 1 15,0 2-1-15,0 0 0 16,4 7-4-16,3 2 0 16,3 10-16-16,8-3 1 15</inkml:trace>
  <inkml:trace contextRef="#ctx0" brushRef="#br0" timeOffset="47499.7353">7285 8034 72 0,'-7'-7'36'0,"10"14"-44"16,1-7 54-16,3 0-43 16,4 6 0-16,3 0 3 15,3 0 0-15,1 7-8 16,0-1 1-16,10 7 4 0,4 0 1 15,-8 3-2-15,-3 3 0 16,1-6-2-16,-5 3 1 16,-3 0-1-16,-7-3 0 15,-7-1-1-15,-10 4 1 0,-4 3-2 16,0-3 1-16,-18 13 0 16,-3 3 0-16,-8-1-1 15,11-9 1-15,-6 7 0 16,2-4 1-16,5-6 1 15,6-3 0-15,4-6 0 16,3-3 0-16,8-4 0 0,6-3 1 16,4 4-1-16,11-4 1 31,6-3-2-31,11 0 1 0,8 3-1 16,3 4 1-16,10-4-3 15,7 4 0-15,-3-1-11 16,0 0 0-16,0-2-9 15,-14-11 0-15</inkml:trace>
  <inkml:trace contextRef="#ctx0" brushRef="#br0" timeOffset="59421.1145">6177 9166 40 0,'-25'3'20'0,"4"-32"-14"16,18 26 21-16,-4-3-26 15,0 3 1-15,0-3 3 0,0 6 0 16,-4-3-5-16,0 6 0 15,-3 3 4-15,0 3 0 0,-3 7-1 16,-1 3 1-16,-3 9-2 16,0 13 0-16,-4 0-1 15,4-4 0-15,-11 4 0 32,11 6 0-32,7-6-1 0,7 0 0 15,7 6-1-15,7-4 1 16,7 1 0-16,7 0 0 15,11-6-1-15,-8 0 1 16,5-7-1-16,-1-6 1 16,0-3 0-16,4-6 0 15,0-13 0-15,3-6 1 0,4-13-1 16,-4-6 1 0,21-19-1-1,-10 0 1-15,-3-2 0 16,-8 2 0-16,0 0-1 15,-7 7 0-15,-10-7 0 16,0 6 0 0,-8 1 0-16,-3-4 0 0,-3 4 0 15,-8 2 1 1,-6 1-1-16,-8 0 0 0,-7 5 1 16,-3-2 0-16,-4 3-1 15,4 10 0-15,-4-1 0 16,1 6 0-16,-1 4-1 15,0-3 0-15,0 9-3 0,4-3 1 16,0 3-7-16,0 0 0 16,3 0-6-16,7-4 0 15</inkml:trace>
  <inkml:trace contextRef="#ctx0" brushRef="#br0" timeOffset="60619.6849">6904 9576 42 0,'-25'10'21'0,"22"2"-28"15,3-9 33-15,0-3-33 16,0 4 0-16,3-1-13 15,4 0 0-15</inkml:trace>
  <inkml:trace contextRef="#ctx0" brushRef="#br0" timeOffset="64275.8248">7930 9253 41 0,'-10'-6'20'0,"-29"-3"-15"0,32 6 34 15,-4-4-38-15,1 4 1 16,-4 0 1-16,0 0 1 16,0 3-5-16,-1 0 0 15,1 3 3-15,0 13 0 16,0-1-2-1,-4 17 1-15,1-1-2 16,-1 10 1-16,1 3-1 16,-1 0 1-16,4 6 0 15,3 6 0-15,8-6-1 16,6 4 1-16,11-4-2 16,0-3 1-16,4-6-2 15,7-1 0-15,3-14-1 0,4-11 1 16,-1-12-1-16,1-9 1 15,0-13 1-15,7-18 1 16,-4-7 0-16,-7 3 1 0,4-3 1 16,-7-3 0-16,-1 3 0 15,-9 0 0-15,-1 0 0 16,-7 7 0-16,-4 2 1 16,-6 4 0-16,-1 3-1 15,-6 3 1-15,-5 3-3 0,-2 6 1 16,-4 3-3-16,-1 4 1 15,-2 3-6-15,-4 3 0 32,3 6-5-32,0 0 0 15</inkml:trace>
  <inkml:trace contextRef="#ctx0" brushRef="#br0" timeOffset="65107.5046">8421 9128 52 0,'-21'6'26'0,"10"-21"-35"0,11 18 51 16,-3 3-42-16,-1 3 1 0,-3 10 0 16,0 6 0-16,0 7-2 15,-4 8 1-15,1-2 0 16,-1-4 1-16,1 4-2 16,-1-3 1-16,4-1 0 15,0-6 0 1,3-3 0-16,1-3 0 15,6-6 0-15,4 6 0 16,7-9 1-16,8-1 1 16,9-6-1-16,12-3 0 15,3 1 0-15,10-1 0 16,0-3 0-16,1 0 0 16,-8 0-4-16,-3 0 0 0,-7 0-7 15,-7 0 0-15,-4-3-5 16,-7-4 0-16</inkml:trace>
  <inkml:trace contextRef="#ctx0" brushRef="#br0" timeOffset="65360.8644">8774 9112 72 0,'-36'7'36'0,"5"-4"-47"15,27 0 73-15,-3 0-62 16,0 9 1-16,0 14-1 16,0 5 1-16,3 16-2 15,1 0 1 1,6 63-5-16,1 3 1 16,-4-7-5-16,0-18 1 15,0-13-8-15,3-12 1 0,4-22-5 16,0-16 1-16</inkml:trace>
  <inkml:trace contextRef="#ctx0" brushRef="#br0" timeOffset="65955.0271">9225 9507 42 0,'-3'7'21'0,"10"-11"-25"16,0 1 37-16,3 0-30 16,4-3 0-16,4-3 2 15,0-4 0-15,-1 4-6 0,1-10 0 16,-4-3 5-16,0-6 0 15,-3-4-2-15,-4-5 1 16,-4-1-1-16,-6-3 1 16,-1 0-2-16,-3 7 0 0,-10 6 0 15,-8 3 0-15,-7 9-1 16,-10 7 1-16,0 12-1 16,-1 16 0-16,4 9 0 15,1 13 0-15,6 9-1 16,4-6 1-16,10-10-1 0,7-3 1 15,8-5 0-15,6-8 1 16,11-2 0-16,8-7 0 31,13-2 1-31,7-4 1 0,4 3-1 16,-4-3 1-16,-6 0-1 16,-5 1 0-16,-2 2 0 15,-8 0 1-15,-3 3-1 16,-4 1 1-16,-7 6-1 15,-4 2 1-15,-3 1-1 16,-3 16 1-16,-8 9-2 0,-3 6 0 16,-11 9-4-16,-3-2 1 15,3 2-7-15,1-2 1 16,3-4-13-16,6-9 0 16</inkml:trace>
  <inkml:trace contextRef="#ctx0" brushRef="#br0" timeOffset="76647.9154">6107 10301 42 0,'-11'3'21'0,"-3"-16"-16"0,14 7 22 0,-4 3-23 16,1-3 0-16,-1 6 2 16,-3-7 0-16,0 4-7 15,0 3 0-15,-3 3 5 16,-1 4 1-16,-3 2-3 15,0 4 1-15,0 2-2 0,-4 10 0 16,0 7-1-16,1 2 1 16,-1 4-1-16,-3-1 1 15,10 4-1-15,4 0 0 32,0-10 0-32,4 4 0 15,3 2 0-15,7-2 0 16,3-1-1-16,12-2 1 0,-1-1 0 15,7 1 0-15,-3-1 0 16,3-6 0-16,0-6-1 16,4 3 1-16,3-13 0 15,4 1 0-15,0-7 0 16,3-10 0-16,7-5 0 16,1-4 1-16,-4-6-1 0,3-3 0 15,-7 3 0-15,-10-3 0 0,-4 0 0 16,-6 0 0-16,-5-3 0 15,-3-4 1-15,0 4-1 16,-7 0 0-16,0 6 0 16,-3-3 0-16,0-3 0 31,-1-4 0-31,-3 1 0 0,0 0 0 16,-3 2-1-16,-5 4 1 15,-2-6 0-15,-4 12 0 16,-4-3-1-16,1 6 1 15,-5 4-1-15,-2-1 1 0,-1 4 0 16,-3 0 1-16,0-1-2 16,-1 4 1-16,1-4 0 15,-4 4 0-15,1 3 0 0,2 3 0 16,1 3-1-16,0-3 1 16,3 10 0-16,1-4 1 15,-1-3-2-15,0-3 1 31,-3 3-3-31,3 0 1 16,1-3-8-16,6 0 1 0,11-3-7 16,0-6 1-16</inkml:trace>
  <inkml:trace contextRef="#ctx0" brushRef="#br0" timeOffset="77564.1891">7059 10668 78 0,'-18'3'39'0,"18"0"-52"0,0-3 77 15,0 0-65-15,0 0 1 16,8 0-1-16,2 0 1 16,-3 3-1-16,4 0 1 0,-4 3-8 15,3-2 0-15,4-4-13 16,1-7 1-16</inkml:trace>
  <inkml:trace contextRef="#ctx0" brushRef="#br0" timeOffset="89139.5077">8117 10367 28 0,'-10'9'14'0,"17"-12"-2"16,-11 3 15-16,4-6-25 15,-7-4 1-15,0 1 4 16,-7-4 1-16,0 4-8 16,-4-1 0-16,1 4 5 15,-4 3 1 1,-1 6-2-16,-2 0 1 16,-1 10-3-16,0 6 0 15,-3 6-1-15,3 0 0 16,1 6-1-16,-1-3 0 15,4 4 0-15,3 5 0 16,4 4 0-16,0-3 0 0,7 9-1 16,0-6 1-16,7 6 0 15,3-7 0-15,4 1 0 16,8-10 0-16,6-2-1 16,3-7 1-16,8-7 0 15,3-8 0-15,15-7 0 0,-1-10 0 16,4-9 0-16,-3-12 0 15,-8 0 0-15,-7-7 0 0,-3-6 0 16,-4-3 0-16,-7 0-1 16,-3 3 1-16,-7 3 0 15,-4 4 0-15,-4 2 0 16,-3 4 0-16,-3 3 0 16,-8-1 1-16,-3 4-1 31,-11 0 0-31,1 6-2 0,-5 4 1 15,8 5-6-15,-4 1 1 16,18 12-9-16,0 0 0 16</inkml:trace>
  <inkml:trace contextRef="#ctx0" brushRef="#br0" timeOffset="89751.1102">8513 10166 68 0,'-15'3'34'0,"8"0"-38"0,7-3 62 16,-3 0-57-16,-1 6 0 15,1 10 0-15,-1 6 1 0,1 6-3 16,3 7 0-16,7 2 1 15,0 7 1-15,7-6-1 16,4 0 0-16,-1-7-1 16,4 0 1-16,-3-6 0 15,3-3 0-15,4 0 0 0,3-3 0 16,0 0 0-16,1 0 0 16,-5 0 0-16,-3-4 1 31,4 4-1-31,-4 0 1 0,-3 0 0 15,0 3 0-15,-4-4 0 16,-4-2 0-16,-3 0-1 16,-3-1 1-16,-4 1 0 15,-4 0 0-15,-3-4-2 16,-3-2 0-16,-11-4-3 16,-11 0 1-16,-7-9-4 0,-7 3 0 15,0-6-4-15,0-4 0 16,4-5-9-16,7-1 1 15</inkml:trace>
  <inkml:trace contextRef="#ctx0" brushRef="#br0" timeOffset="89973.5967">8502 10360 56 0,'0'3'28'0,"7"10"-26"0,-3-13 47 16,6 3-45-16,8 0 0 16,6-3 1-16,5-3 0 0,2-3-8 15,8 0 1-15,0-4 0 16,3-2 1-16,1-4-15 16,3 0 0-16,-1 7-3 15,15 3 0-15</inkml:trace>
  <inkml:trace contextRef="#ctx0" brushRef="#br0" timeOffset="90330.3696">9363 10147 76 0,'-4'9'38'0,"-3"-5"-48"0,7-1 77 15,0 3-66-15,0 13 1 16,4 9 0-16,-1 13 0 16,1 12-3-16,-4 10 1 15,3 18-1-15,1 17 0 16,-1 14-6-16,-3-2 0 0,4-9-15 16,3-17 0-16</inkml:trace>
  <inkml:trace contextRef="#ctx0" brushRef="#br0" timeOffset="100240.7256">3002 12584 47 0,'-21'-13'23'0,"3"16"-10"16,15-6 24-16,-4 0-36 16,-4-3 1-16,1-1 1 31,-1 1 0-31,-10 3-2 0,0-3 0 0,3 3 2 15,0-4 1-15,4 7-2 16,-14 10 1-16,-4 8-2 16,8 14 1-16,-1 9-3 15,-3 9 0-15,7 6-1 16,10-2 0-16,4 8 0 16,14-5 0-16,-4-4 0 0,8-12 0 15,7-10 1-15,-1-3 0 31,5-12 0-31,2-7 0 16,4-12 0-16,4-9 0 16,3-13 0-16,-6-4 1 0,6-8-1 15,-7-7 1-15,0 0 0 16,1-3 0-16,-15-6 1 16,3 6 1-16,-13 6 1 15,-1 3 0-15,-3 10 1 16,-3 6 1-16,-1 6-1 15,-3 13 0-15,4 10-1 0,-8 5 0 16,4 10-2-16,4 3 0 16,-8 0-1-16,8 3 0 0,-1 4-1 15,4 2 1-15,4 7-4 16,10-10 1-16,-4 10-3 16,11-3 0-16,1-7-6 15,6-9 0-15,-7-3-7 16,11-16 0-16</inkml:trace>
  <inkml:trace contextRef="#ctx0" brushRef="#br0" timeOffset="100540.9521">3277 12759 60 0,'-21'16'30'0,"14"-19"-37"16,7 3 55-16,0 0-45 16,0 0 1-16,11 0 1 0,6 0 0 15,-3-3-7-15,11 3 1 16,10-7 4-16,11 7 0 16,-7 3-2-16,10-3 0 0,1 0-1 15,3 4 1-15,-11-1-2 16,4 0 0-16,-11 0-5 15,1 0 1-15,-15 0-8 16,-4-3 1-16,4-3-7 16,-3-6 0-16</inkml:trace>
  <inkml:trace contextRef="#ctx0" brushRef="#br0" timeOffset="100841.2898">3789 12533 49 0,'0'-3'24'0,"7"3"-18"0,-4 0 41 16,4 7-42-16,4-4 1 0,3 3 1 15,0 3 0-15,7 4-10 16,-3-1 1-16,7-2 6 16,-4 2 0-16,4 1-3 15,-11-1 1-15,3 1-2 0,-2-4 1 16,-1 1-1-16,-11-4 0 31,4 0 0-31,-7 7 1 0,-10 3-4 16,-4-1 1-16,-8 10-3 15,8-6 0-15,-25 25-4 16,-6-3 1-16,2 3-10 16,4-3 1-16,11-10 0 15,4-3 0-15</inkml:trace>
  <inkml:trace contextRef="#ctx0" brushRef="#br0" timeOffset="101304.6211">4526 12571 74 0,'-21'0'37'0,"-11"-25"-54"16,25 12 80-16,4 4-61 16,-11-10 0-16,6 4 1 15,-2-1 0 1,-4 6-4-16,0 1 1 0,-4 6 2 16,4 3 0-16,0 9-2 15,-4 10 0-15,4 16-1 16,3 8 0-16,1 5-2 15,10 5 1-15,0 0-1 16,3 0 0-16,8 4 1 16,3-10 0-16,7-6 0 0,-10-13 1 15,3-6 0-15,11-16 1 16,-11-9 0-16,7-13 1 16,4-15 0-16,-4 0 0 15,-4-16 0-15,5-10 0 16,-12 4-1-16,-6 9 1 15,-4 3-1 1,-4 7 1-16,-6 2-3 16,-4 7 0-16,-1 3-7 15,5 7 1-15,-8 5-11 16,15 16 0-16</inkml:trace>
  <inkml:trace contextRef="#ctx0" brushRef="#br0" timeOffset="102011.0018">2335 13480 41 0,'-49'29'20'0,"10"-23"-9"16,36 0 22-16,-4 0-31 15,3-2 1-15,4 5-1 16,0-3 1-16,11-9-3 16,6-3 1-16,26 0 5 15,34-1 1-15,15-2-1 16,21-7 0-16,24-3 1 0,12 1 0 15,9 2-3-15,19 3 1 16,-8 4-3-16,4 0 0 16,3-4 0-16,-6 0 0 15,-19-2 0-15,-10 2 0 16,-14 4 0-16,-7 3 1 31,-14-1-2-31,-14 1 1 0,-14 6-4 16,-15 6 0-16,-10 1-10 15,-7 5 1-15,-4-2-13 16,-14-4 1-16</inkml:trace>
  <inkml:trace contextRef="#ctx0" brushRef="#br0" timeOffset="175052.2145">8424 11975 63 0,'-17'-6'31'0,"-4"-19"-18"0,13 19 31 0,1-1-43 15,-7 1 0-15,0 3 1 16,-3-3 0-16,-8 9-2 15,-3 6 0-15,-1 10 1 16,-6 9 0-16,-4 13-1 16,1 9 1-16,6 16-1 15,7 3 0-15,18 16-1 0,7-7 0 16,14-9 0-16,7-9 0 16,11-13 0-16,3-25 1 15,8-19-1-15,6-19 1 0,0-12-3 16,-3-19 1-16,4-6-2 31,-11 2 1-31,-11-8-3 0,-7 2 1 0,-14-2-5 16,-11 9 1-16,-13 9-8 15,-4 6 1-15</inkml:trace>
  <inkml:trace contextRef="#ctx0" brushRef="#br0" timeOffset="175687.6721">8199 12571 46 0,'-25'-9'23'0,"18"5"-19"0,3 8 34 15,-3-1-36-15,-7 3 1 16,0 7 2-16,-7 9 1 16,-7 9-6-16,-4 0 1 15,-3 16 5-15,-8 7 0 16,1 18-2-1,-7 12 1-15,-1 1-2 16,-3 3 1-16,0 6-7 16,4-13 1-16,7 4-11 15,3 0 1-15,21-16-8 16,8-25 1-16</inkml:trace>
  <inkml:trace contextRef="#ctx0" brushRef="#br0" timeOffset="176219.7408">8389 11982 48 0,'-18'3'24'0,"18"-6"-29"0,0 3 37 15,4 3-31-15,-1 0 0 16,1 3-1-16,3 0 0 16,4 7-2-16,3 6 1 0,-4 12-11 15,4-3 0-15</inkml:trace>
  <inkml:trace contextRef="#ctx0" brushRef="#br0" timeOffset="177735.7923">8393 12439 60 0,'-11'10'30'0,"18"-7"-40"15,0 6 62-15,11 10-48 31,3 3 1-31,4 13 2 0,13 5 0 32,37 39-9-32,-5-4 1 15,4 28 5-15,-3 7 0 16,-4 0-4-16,-4-7 0 16,-6-12-5-16,-8-6 0 15,-10-16-11-15,-4-9 1 0,-7-13-5 16,-10-19 0-16</inkml:trace>
  <inkml:trace contextRef="#ctx0" brushRef="#br0" timeOffset="178289.8093">9243 13559 66 0,'-21'-19'33'0,"-4"6"-37"16,21 10 62-16,-3 0-55 16,-3 6 1-16,-4-3 0 15,0 0 1-15,-1 13-7 0,1 9 0 16,0 6 4-16,4 13 0 15,-1 9-2-15,8 0 0 0,3 0 0 16,7 0 0-16,10 1-1 16,8-11 1-16,7-2-1 15,6-7 1-15,1-9-1 16,0-12 0-16,0-20-1 16,0-18 0-16,-1-9-2 15,-2-7 1-15,-15-3-1 0,-10-4 1 16,-11 8 0-16,-4 2 0 15,-7 6-2-15,-3 7 0 16,-3 6-7-16,-12-3 1 16,1 16-6-16,-7 5 0 15</inkml:trace>
  <inkml:trace contextRef="#ctx0" brushRef="#br0" timeOffset="180169.5843">9246 14076 47 0,'-14'0'23'0,"7"-3"-18"15,7 3 39-15,0 0-42 32,0 0 1-32,-3 6 0 0,-4 10 0 15,-4 15-4-15,-7 16 1 16,-6 10 3-16,-5 18 1 16,-6-3-2-16,-4 16 1 0,-3 9-1 15,0 4 1-15,-1-7-2 16,-10 0 1-16,4-3-5 15,-4-7 1-15,4-5-5 16,6-7 1-16,8-3-8 16,3-19 1-16,11-12-6 15,4-13 1-15</inkml:trace>
  <inkml:trace contextRef="#ctx0" brushRef="#br0" timeOffset="180608.3552">8625 15371 42 0,'-7'0'21'0,"-24"-9"-16"0,20 9 35 15,-3 0-38-15,0 6 1 0,-4 0 0 16,4 1 1-16,-11 12-6 16,1 6 1-16,3-3 2 15,3 3 1-15,4 9-2 16,0 7 0-16,10 0-1 16,8 6 1-16,10 3-1 15,3-6 0-15,8-7 0 16,14-5 0-16,7-20 0 15,3-18 0-15,1-13 0 0,-8-9 0 32,0-13-1-32,-3-3 0 0,-11-15-1 15,-3-1 1-15,-14 4-1 16,-4-1 1-16,-11 10-1 16,-7 13 0-16,-6 2-5 15,-8 7 0-15,4 3-4 16,3 7 1-16</inkml:trace>
  <inkml:trace contextRef="#ctx0" brushRef="#br0" timeOffset="181193.1337">9493 13876 59 0,'-21'-4'29'0,"11"8"-28"16,10-4 59-16,0 0-57 15,0 0 1-15,0 0-1 16,0 3 1-16,7 6-5 16,7 13 0-16,3 9 4 15,12 13 0-15,6 25-2 16,14 16 1-16,18 9-1 0,-3 6 1 15,6 7-2-15,8 6 1 0,0-7-2 16,-8-11 0-16,1-11-5 16,-4-5 1-16,-14-17-8 15,-4-2 0-15,-10-4-9 16,-4-9 1-16</inkml:trace>
  <inkml:trace contextRef="#ctx0" brushRef="#br0" timeOffset="181824.9999">10502 15174 61 0,'-21'-7'30'0,"3"-8"-34"0,18 12 52 16,-7 0-45-16,-3-1 1 15,-8 4 0-15,-3 7 0 0,-4-1-6 16,4 13 0-16,3 18 4 16,1 17 0-16,3 5-2 15,10 7 0-15,11 3 0 16,7-6 0-16,8 0-1 0,2-7 1 16,4-9-2-16,8-19 0 31,3-9 0-31,3-16 0 0,0-15-1 15,-3-17 0-15,-4-5 0 16,-3-19 1-16,-11-13 0 16,-10-9 0-16,-8 12-1 15,-10 6 0-15,-7 10-2 16,-7 10 0-16,-7 12-11 16,3 12 1-16</inkml:trace>
  <inkml:trace contextRef="#ctx0" brushRef="#br0" timeOffset="182341.054">10636 15644 65 0,'-7'16'32'0,"35"21"-29"16,-13-24 57-16,9 18-58 15,15 20 1-15,10 11 1 16,4 4 0-16,4 9-6 16,6-3 1-16,1 13 3 15,-1 3 0-15,4 3-2 0,-7-10 0 16,-3-2-6-16,-4-4 1 16,-4-6-10-16,-3-9 1 0,-7-7-8 15,-8-12 1-15</inkml:trace>
  <inkml:trace contextRef="#ctx0" brushRef="#br0" timeOffset="183557.4731">10389 15682 81 0,'-10'0'40'0,"13"3"-50"0,-3-3 70 16,0 3-59-16,0 6 1 0,-3 10 0 16,-1 13 1-16,-3 24-3 15,-3 13 0-15,-5 19 2 16,-2 6 1-16,-8 25-2 15,-3-9 1-15,0 3-3 16,-1-10 0-16,1-18-6 0,4-19 0 31,-1-7-15-31,7-21 1 0,4-22-3 16,4-13 1-16</inkml:trace>
  <inkml:trace contextRef="#ctx0" brushRef="#br0" timeOffset="187708.2539">10072 16751 39 0,'-11'-6'19'0,"-3"-13"-13"16,11 13 19-16,-1-1-20 16,1 1 0-16,-5 3 2 15,1 3 1-15,-3 3-10 0,-1 3 0 16,1 10 7-16,-1 9 1 16,-3-3-4-16,3 13 1 15,1 9-1-15,-1 6 0 16,1 9-2-16,6-2 1 0,1-7-1 15,3 9 0-15,7-11 0 32,3 2 0-32,11-13-1 15,8-2 1-15,6-13 0 16,4-10 0-16,7-9 0 16,3-12 0-16,0-7 0 15,-3-6 0-15,-3-9 0 16,-8 3 0-16,-10-10 0 15,-4-3 0-15,-7-2 0 0,-11-8 0 16,-6 7 0-16,-11-6 1 0,-11-3-2 16,-7 0 1-16,-3 6-2 15,-4 12 1-15,0 10-5 16,1 13 1-16,-1 18-11 16,3 16 0-16</inkml:trace>
  <inkml:trace contextRef="#ctx0" brushRef="#br0" timeOffset="190390.5466">7193 14280 56 0,'-25'6'28'0,"25"-24"-23"16,0 8 28-16,0 1-31 16,-3-4 0-16,-1 1 4 15,-6-4 1 1,-1 3-8-16,-3 4 0 15,0 0 4-15,-7 9 1 0,-4 6-2 16,-3 10 1-16,0 12-3 16,-1 13 1-16,8-4-2 15,4 1 1-15,3 3-1 16,7-4 1-16,7-2-3 16,10-4 1-16,4-9-1 0,7-6 0 15,4-10 0-15,7-9 0 0,-4-13 0 16,-3 4 0-16,-4-23 2 15,0-6 0-15,-3-3 0 16,-8 0 1-16,1 1 1 16,-4 5 0-16,-4 7 2 31,1 9 1-31,-4 3-1 0,0 9 1 16,0 14 0-16,0 14 0 15,0 14-2-15,0 5 0 16,0 14-4-16,4 2 0 15,3 3-7-15,3-6 0 16,1-9-10-16,6-16 1 16</inkml:trace>
  <inkml:trace contextRef="#ctx0" brushRef="#br0" timeOffset="197904.7283">7546 13509 47 0,'-21'3'23'0,"0"-3"-10"16,14 0 23-16,3 0-34 15,-3 0 1-15,0-3 2 32,0 3 0-32,-4 0-5 0,1 0 1 15,-1 0 3-15,-3 0 0 16,0 0-1-16,-7 9 0 16,3 7-1-16,0 18 0 15,1 13-3-15,3 7 1 0,7 5-1 16,3 1 0-16,4-1 0 15,7-12 0-15,7-6 0 16,7-3 0-16,11-4 1 16,14-9 0-1,3-12-1-15,1-10 0 0,-4-12-1 0,-4-13 0 16,-3-13-1-16,-7 1 0 16,-8-17-1-16,-6 4 1 15,-8-6 1 1,-10-3 0-16,-3 2 1 15,-8 17 0-15,-10 5-4 16,-11 10 1-16,-6 4-11 16,-8 8 1-16</inkml:trace>
  <inkml:trace contextRef="#ctx0" brushRef="#br0" timeOffset="198930.8601">8110 15795 65 0,'-14'0'32'0,"18"9"-21"0,-4-9 32 16,3 3-41-16,-3 7 0 15,4 8 0-15,-4 11 1 16,0 8-4-16,0 4 0 0,3 6 1 15,4 6 1-15,0 4-4 0,-3-4 0 16,3 0-4-16,-3-6 1 16,-1-6-7-16,-3-9 1 31,4-7-8-31,-4-13 1 16</inkml:trace>
  <inkml:trace contextRef="#ctx0" brushRef="#br0" timeOffset="199164.3459">8110 16196 55 0,'14'-28'27'0,"1"6"-27"16,-5 16 48-16,4-1-43 16,7 4 0-16,-3 6 2 15,3 0 1-15,0 7-11 16,4-1 1-16,0 4 6 0,0-1 0 0,-4 1-3 16,-4-1 1-16,-3 1-1 15,-3-4 0-15,-7 4-1 16,-8-1 1-16,-7-2-2 15,-6-4 1-15,-1 7-6 16,-17 6 0-16,-11-1-15 31,-7-5 1-31</inkml:trace>
  <inkml:trace contextRef="#ctx0" brushRef="#br0" timeOffset="201763.9393">9850 17595 56 0,'3'-7'28'0,"-21"-8"-21"0,15 8 29 0,-1 1-32 16,-3-3 0-16,0 2 2 16,0-2 1-16,-3 6-8 15,-1-3 0-15,-3 12 5 0,0-3 0 16,0 6-2-16,-11 10 1 15,4 6-2-15,3 7 0 16,-3-4-1-16,3 0 1 16,4 0-1-16,4 7 0 15,-1-7-1-15,8 0 1 16,3-3 0 0,7-6 0-16,7 3-1 15,7-3 1-15,11-10-4 16,10-6 1-16,0-3-10 15,1-3 0-15,6-3-7 16,-7-3 1-16</inkml:trace>
  <inkml:trace contextRef="#ctx0" brushRef="#br0" timeOffset="207040.87">11673 16754 47 0,'-17'6'23'0,"10"-9"-10"15,7 3 23-15,0-3-35 16,-4 0 1 0,-3 3 5-1,-3 0 0-15,-1 3-7 16,0 10 0-16,-6 2 4 16,-4 7 1-16,-4 13-1 0,0 9 1 15,1 9-4-15,2 7 1 16,5-7-2-16,10 0 1 15,10 1-1-15,8-4 1 0,10-6-2 16,4-7 1-16,6-8 0 16,8-11 0-16,7-8 0 15,3-13 0-15,8-16-1 16,-1-9 1-16,1-19-1 16,-11-4 0-16,-8-11-2 15,-13 5 1-15,-14 4-1 0,-11 0 0 16,-14 2 0-16,-11 4 1 31,-10 3-1-31,-8 10 0 16,-3 3-4-16,1 6 0 15,2 9-10-15,4 13 1 0</inkml:trace>
  <inkml:trace contextRef="#ctx0" brushRef="#br0" timeOffset="207825.0352">11553 17400 66 0,'-3'3'33'0,"3"-3"-36"16,0 0 57-16,0 0-52 15,0 0 0-15,0 0 1 16,0 13 1-1,-4 12-5-15,1 13 1 16,-8 9 3-16,1 6 0 16,-4 10-2-16,0-1 1 0,-8-8-4 15,1-1 1-15,0 3-13 16,-7-9 0-16,14-6-7 16,-7-16 0-16</inkml:trace>
  <inkml:trace contextRef="#ctx0" brushRef="#br0" timeOffset="211708.1723">11949 17203 47 0,'-15'0'23'0,"12"-16"-11"16,3 16 27-16,0 0-36 16,0 0 1-16,0 0 4 15,11 6 0-15,3 0-9 16,7 7 1-16,4 12 6 15,3 10 0-15,3 12-2 16,5 0 1-16,-1 19-3 0,4 3 1 16,0-13-3-16,-4 0 1 15,-3-9-3-15,-4-3 0 0,-7 0-8 32,0-9 1-32,-7-7-12 15,4-9 0-15</inkml:trace>
  <inkml:trace contextRef="#ctx0" brushRef="#br0" timeOffset="223245.3081">11416 17965 63 0,'-14'0'31'0,"0"3"-22"0,10-3 32 16,1 0-39-16,-4 0 1 15,0-3 1-15,-4-1 0 16,-3-2-5-16,0 6 1 15,0 0 3-15,-1 0 1 0,1 0-2 16,0 6 0-16,0 7-1 16,4 12 1-16,-1 13-2 15,4 3 1 1,7 6-1 0,3-4 0-1,5 1-1-15,2-9 1 0,4-7-1 0,11-9 1 16,3 3-1-16,0-13 1 15,4-6 0-15,0-6 0 16,3-6 0-16,-10-13 0 16,-4-3 0-1,-3-13 0-15,-4-6-1 16,-7 0 1-16,0 7-1 16,-7 9 1-16,-4 2-2 15,-6 4 1-15,-8 1-6 16,-3 11 1-16,-4 1-15 0,1 2 1 15</inkml:trace>
  <inkml:trace contextRef="#ctx0" brushRef="#br0" timeOffset="225046.5101">12474 17802 46 0,'-21'-4'23'0,"-14"-5"-14"0,24 6 33 16,1 3-40-16,-1 3 1 16,0 3 0-16,-3 7 0 15,0 6-5-15,0 6 1 0,0 3 3 16,0 3 0-16,0 4 0 16,0 6 1-16,3-1-1 15,4 4 1-15,4 6-1 16,3-12 1-16,7 0-1 15,7-13 1-15,7-6-3 32,7 3 1-32,11-13-1 0,0-9 0 15,3-16-1-15,0-12 1 16,-6-3 0-16,-8-13 0 16,-3 6 0-16,-8 1 0 15,-3-1 0-15,-3 3 0 0,-4 1 0 16,-7-1 1-16,-11 10-1 15,-6-3 1-15,-8 3-2 16,-7 6 1-16,-3 7-5 16,0 2 0-16,3 10-14 15,-3 13 0-15</inkml:trace>
  <inkml:trace contextRef="#ctx0" brushRef="#br0" timeOffset="225783.9318">12411 18551 64 0,'14'13'32'0,"25"-7"-31"0,-25-6 48 16,7 6-47-16,4-12 0 15,-1 0 1-15,1-1 0 16,-4 1-4-16,0 0 0 0,-3-4 2 16,-4-2 1-16,-3-4-2 31,-4 4 1-31,-4-4-1 15,-3-9 1-15,-3 12-1 16,-4 1 0-16,-4-1 0 16,-7 4 1-16,-6 2-1 15,-4 7 1-15,-1 10-1 0,-2 6 0 16,2 6 0-16,5-1 0 16,6 14 0-16,4 3 1 0,7-1-1 15,3 4 1-15,15 0-1 16,10-7 1-16,11-6-1 15,3 4 0-15,4-10-6 16,3-16 1-16,8-15-16 16,-1-16 1-16</inkml:trace>
  <inkml:trace contextRef="#ctx0" brushRef="#br0" timeOffset="229083.7633">11130 18617 41 0,'-3'-6'20'0,"3"2"-7"0,0 4 21 0,0 0-29 31,0-3 0-31,-4-3 6 16,1-3 0-16,-4-1-13 0,-4-2 1 15,0 2 8-15,-3-2 1 16,0 2-3-16,0 1 0 15,-4 9-3-15,1 0 0 16,-4 0-1-16,3 9 0 16,0 20-2-16,4 2 1 0,0 13-1 15,3 3 0-15,1-10 0 16,10 4 0-16,0-3 0 16,10-10 0-16,1-6 0 15,3-9 1-15,4-4 0 16,-1-9 0-16,5-3 0 15,-1-13 0-15,0-18-1 0,0-10 1 16,-3-10 0-16,-4 4 1 0,-7-9-2 31,-4-4 1-31,-3 10 0 16,-3-1 0-16,-4 7 1 16,-4 7 0-16,4 8 1 15,-3 10 0-15,3 0 0 16,0 13 1-16,3 6-1 0,0 9 0 15,4 3-1-15,4 10 0 16,3 13-1-16,4 5 0 16,3 7 0-16,3 3 0 15,8 16-2-15,-7-19 0 16,6 19-8-16,1-10 1 16,-4-3-13-16,-3-9 1 0</inkml:trace>
  <inkml:trace contextRef="#ctx0" brushRef="#br0" timeOffset="233879.2342">11892 12825 94 0,'-7'0'47'0,"56"-3"-40"0,-20-3 47 0,10-7-53 16,13 4 1-16,19 2 0 15,35 1 1-15,0 3-4 16,10 0 0-16,-7-7 0 16,1 7 1-16,-11 0-6 15,-11 0 1-15,-11 6-11 0,-20 3 0 16,-11 13-11-16,-18 0 1 15</inkml:trace>
  <inkml:trace contextRef="#ctx0" brushRef="#br0" timeOffset="234092.4603">12601 12881 104 0,'-42'35'52'0,"35"6"-74"16,14-10 99-16,0 22-77 0,7 16 0 15,0 16-2-15,0 15 1 0,4 32-5 16,-4-10 1-16,4-6-21 16,3-3 1-16,0-15-1 15,-3-26 0-15</inkml:trace>
  <inkml:trace contextRef="#ctx0" brushRef="#br0" timeOffset="234546.4619">13370 12383 98 0,'-7'0'49'0,"14"6"-75"32,4-3 103-32,10 0-76 0,14 23 0 15,4 11 0-15,11 10 0 16,2 10-2-16,-2-7 1 15,3 6-3-15,-4 1 0 16,-3-10-6-16,-7-7 0 16,-11-14-14-16,-3-14 1 15,-8-15-3-15,-6-10 0 0</inkml:trace>
  <inkml:trace contextRef="#ctx0" brushRef="#br0" timeOffset="234746.7049">13847 12198 102 0,'-39'-3'51'0,"18"9"-71"0,14-6 108 0,-1 3-88 15,-6 16 0-15,-10 12 0 16,-19 13 1-16,-6 25-3 16,-11 19 1-16,-4 0-5 15,4 0 0-15,4-16-13 16,10-16 0-16,7-12-9 15,4-22 1-15</inkml:trace>
  <inkml:trace contextRef="#ctx0" brushRef="#br0" timeOffset="235131.3253">13130 12631 79 0,'-35'-7'39'0,"35"4"-43"15,0 3 68-15,7-6-62 0,11 0 1 16,7-1 1-16,10-8 0 16,18-1-6-16,17-6 1 15,18-3 0-15,8-6 0 16,-1 12-22-16,0 0 0 15,0 19-1-15,-17-3 1 16</inkml:trace>
  <inkml:trace contextRef="#ctx0" brushRef="#br0" timeOffset="235615.8178">13487 12088 91 0,'-14'10'45'0,"14"-10"-61"0,3 9 91 0,1 7-75 16,3 18 1-16,3 16 0 16,4 32 0-16,-3 24-6 15,0 14 1-15,3-8-21 16,3 1 1-16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1:01:13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5221 67 0,'0'-10'33'0,"-10"-24"-22"0,10 24 34 0,-11-5-42 16,-6-4 0-16,-1 0 1 15,-3-3 1-15,-4 3-7 0,-3 4 1 16,0-1 4-16,-4 10 0 15,-3 12-2-15,-4 13 0 16,4 9-1-16,3 13 0 16,4 15-1-16,6 13 0 31,12 0-1-31,6 10 0 0,8-14 0 16,10-5 0-16,4-4 0 15,3-12 0-15,7-3 0 16,7-19 0-16,4-16 1 15,0-12 1-15,0-16-1 16,0-9 1-16,-8-10 0 16,-3-9 1-16,-6 3 1 0,-5-3 0 15,-6 6 1-15,-4 6 0 16,0 7-1-16,0 6 1 0,-3 6-2 16,3 3 1-16,-7 16-2 15,7 10 0-15,3 5-3 16,1 17 0-16,-4 5-3 31,3 1 1-31,5-4-4 0,2 4 0 16,4-4-7-16,8-5 1 15,-5-10-5-15,12-7 1 16</inkml:trace>
  <inkml:trace contextRef="#ctx0" brushRef="#br0" timeOffset="299.2238">4935 5312 65 0,'-10'-3'32'0,"42"18"-43"0,-15-12 63 0,8-3-49 16,10 7 1-16,11-7 1 16,3 3 1-16,11 3-8 15,11 7 0-15,-11-13 5 16,-11 9 0-16,1-3-3 0,-8 1 0 16,-7-1-7-16,-6 0 1 15,-5-6-14-15,1-6 1 16</inkml:trace>
  <inkml:trace contextRef="#ctx0" brushRef="#br0" timeOffset="584.4832">5581 5089 58 0,'7'0'29'0,"11"-6"-16"16,-8 6 40-16,8 0-50 15,3 3 1 1,4 3 1-16,3 7 1 15,7-4-8-15,4 7 1 16,0 3 4-16,0-1 1 0,-8 4-3 16,5 0 1-16,-12 0-2 15,-2 0 1-15,-8-6-1 16,-4 6 1-16,-10 3-1 16,-10 0 0-16,-19 10-2 15,-13-4 1-15,-14 6-3 16,-11 7 0-16,0 0-5 0,0-3 1 15,7-6-14-15,10-1 0 16</inkml:trace>
  <inkml:trace contextRef="#ctx0" brushRef="#br0" timeOffset="1300.9606">6664 5177 69 0,'-18'-22'34'0,"1"9"-34"16,10 7 53-16,-4 0-52 0,-7 3 0 0,-6 3 0 15,-8 6 1-15,-3 10-3 16,-1 6 0-16,5 12 1 16,2 16 0-16,1 4-3 15,7 5 0-15,10 7-1 16,8-6 0-16,10-1 0 31,11-2 1-31,17-4-1 0,0-19 1 16,0-12 3-16,1-22 0 15,-1-6 2-15,7-16 0 16,4-9 0-16,-3-16 1 16,-8-7 1-16,-7-5 1 15,-10 5-2-15,-8-5 1 16,-10 9-2-16,-7 9 1 0,-7 10-3 16,-7 9 0-16,0 3-9 15,3 19 0-15,-3 12-12 16,0 10 1-16</inkml:trace>
  <inkml:trace contextRef="#ctx0" brushRef="#br0" timeOffset="2354.4969">7235 5359 60 0,'-14'9'30'16,"14"-6"-32"-16,0-3 45 0,0 0-48 15,4 7 1-15,-1 2-11 16,4 7 1-16,4-4 7 16,0 4 0-16</inkml:trace>
  <inkml:trace contextRef="#ctx0" brushRef="#br0" timeOffset="2670.3809">7616 4935 82 0,'-14'-9'41'0,"14"0"-54"16,0 9 80-16,0 3-67 15,0 6 0-15,-3 7 0 16,-4 3 0-16,-4 9 0 16,-3 3 0-16,0 16 0 15,-4 7 0-15,4-4-1 16,0 0 1-16,4 0-1 0,2-3 0 0,5-12 0 15,10-4 0-15,4-9 0 16,6 0 0-16,15-10 0 16,3 4 0-16,4-7 1 15,3 1 0-15,4-7-4 16,0 0 0-16,-4-3-9 31,4 0 1-31,11-6-9 0,-8-10 1 16</inkml:trace>
  <inkml:trace contextRef="#ctx0" brushRef="#br0" timeOffset="2839.3772">7899 5064 71 0,'-32'0'35'0,"18"6"-36"0,10-3 64 0,1 7-63 16,-4 2 1-16,0 17 0 15,3 14 0-15,1 17-2 16,-4 9 0-16,0 19-4 15,-1-7 0-15,1 10-16 16,4-3 0-16</inkml:trace>
  <inkml:trace contextRef="#ctx0" brushRef="#br0" timeOffset="3602.5941">4117 6397 57 0,'-11'0'28'0,"11"-19"-29"0,0 19 34 0,0 9-31 16,4 10 1-16,-1 12 1 15,8 10 1-15,-7 0-5 16,3 12 1-16,-4 1 2 16,4 5 1-16,-7 10-1 15,0 3 0-15,0 7-4 16,0-14 1-16,-7 1-5 0,4-3 1 15,3-3-7-15,-7-13 0 16,3-13-7-16,4-9 0 16</inkml:trace>
  <inkml:trace contextRef="#ctx0" brushRef="#br0" timeOffset="3855.6759">4353 7014 63 0,'0'-3'31'0,"21"-19"-29"16,-13 16 57-16,6 0-56 16,3 9 0-16,4 0 1 15,8 3 0-15,-1 4-6 0,4 2 1 16,-8 7 3-16,1-3 1 0,-4 3-2 16,-3 3 0-16,-4-4 0 15,-3 1 0-15,-4-3-2 16,-18 6 0-16,-7 6-2 15,-10 6 0-15,-7-2-7 16,-15-4 0-16,-2 3-12 31,-8-5 1-31</inkml:trace>
  <inkml:trace contextRef="#ctx0" brushRef="#br0" timeOffset="4171.4854">5112 7058 67 0,'-7'-3'33'0,"14"13"-33"16,3-14 53-16,8 1-51 0,14 0 0 0,17 0 1 15,15 0 1-15,-1 3-5 16,8 0 0-16,-1 0 3 31,-3 0 0-31,4 0-2 16,-4 0 1-16,-4 0-6 16,-10 0 0-16,-3-6-7 15,-4-7 0-15,-11-3-9 0,-7-9 0 16</inkml:trace>
  <inkml:trace contextRef="#ctx0" brushRef="#br0" timeOffset="4389.8264">5782 6811 57 0,'0'0'28'0,"25"0"-19"0,-11-4 47 0,11 1-51 16,6 3 1-16,8 0 1 15,-7 0 1-15,7 3-10 16,-11 1 1-16,4 5 6 0,-4 0 0 15,-3 4-3-15,-4 6 0 16,-7-4-2-16,-4 7 0 31,-10 3-2-31,-10 4 0 0,-11 5-6 16,-22 13 0-16,-20 0-16 16,-15 0 1-16</inkml:trace>
  <inkml:trace contextRef="#ctx0" brushRef="#br0" timeOffset="4825.0896">7027 6839 79 0,'-28'-3'39'0,"-21"-22"-43"31,35 15 62-31,-4 1-57 16,-10-1 0-16,0 1 1 0,-8 6 0 16,1 3-3-16,0 9 1 15,3 7 0-15,0 12 0 0,0 16-2 16,8 12 1-16,3 7-2 15,10-3 0-15,11-1 0 16,4 1 1-16,6-16 0 16,8-7 1-16,3-11 1 15,7-17 1-15,4-18 1 16,0-10 0-16,-1-19 0 0,1-6 0 16,-4-9 0-16,-10 0 0 15,0 6-5-15,-11 6 1 16,0 3-12-16,0 7 0 15,10 9-8-15,-2 3 0 16</inkml:trace>
  <inkml:trace contextRef="#ctx0" brushRef="#br0" timeOffset="4988.0986">7433 6986 86 0,'-3'6'43'0,"-5"-9"-62"16,8 3 82-16,0 3-70 0,0 1 1 16,0-1-20-16,0 0 0 0,0-3 21 15,11-3 0-15</inkml:trace>
  <inkml:trace contextRef="#ctx0" brushRef="#br0" timeOffset="5389.5448">7786 6469 79 0,'7'-3'39'0,"11"-1"-48"0,-4 1 72 15,10 3-61-15,5 3 0 16,9 1 3-16,-9 2 0 31,-1-3-6-31,-4 3 0 0,-6 1 3 16,-4 5 1-16,-3 4-4 15,-15 6 1-15,-3 3-4 16,-3 0 1-16,-4 0-3 16,-1 0 0-16,1-3 1 15,0 0 0-15,4-6 2 0,-1-4 1 16,4 1 3-16,3 2 0 0,4 1 2 16,4-3 1-16,3 9 0 15,4 6 1-15,3 6-2 16,3 4 0-16,5 3 0 15,-5-1 0-15,-3 4-2 16,-7-3 1-16,-7 0-5 31,-10 0 1-31,-15 6-10 0,-14-7 0 16,-14 8-12-16,-38-11 1 16</inkml:trace>
  <inkml:trace contextRef="#ctx0" brushRef="#br0" timeOffset="5806.3673">4618 7770 69 0,'-25'-3'34'0,"-21"0"-34"31,32 6 54-31,-7 10-52 0,0 12 0 16,-7 6 1-16,-11 19 0 15,-11 13-5-15,1 12 1 16,3 0 2-16,11 7 1 16,10-4-3-16,15 4 0 15,17-13-1-15,14-10 1 16,14-12-1-16,7-9 0 0,15-16-2 16,13-16 0-16,22-12-4 15,0-13 1-15,0-3-12 16,3-9 0-16</inkml:trace>
  <inkml:trace contextRef="#ctx0" brushRef="#br0" timeOffset="6009.7942">5189 8200 68 0,'-3'0'34'0,"17"0"-36"16,-7 0 57-16,25 0-53 15,14-3 1-15,10-4 0 16,11-2 0-16,4 3-5 0,6 3 0 16,4-1 0-16,-3-2 0 15,-4 6-8-15,-10-6 0 16,-8-4-11-16,-14-8 1 16</inkml:trace>
  <inkml:trace contextRef="#ctx0" brushRef="#br0" timeOffset="6273.4311">6043 7852 82 0,'4'0'41'0,"17"-3"-49"16,-4 3 76-16,12 3-66 16,6 3 1-16,7 3 1 0,8 4 0 15,6-4-5-15,8 4 0 16,-8 3 3-16,-7-1 1 0,-6 4-2 15,-4 3 0-15,-11 0-1 16,-7 0 0-16,-14 12-3 16,-14 13 1-16,-35 7-7 15,-22 8 1-15,-17 4-17 16,-14 3 0-16</inkml:trace>
  <inkml:trace contextRef="#ctx0" brushRef="#br0" timeOffset="6689.2081">7186 8030 85 0,'-35'-12'42'0,"-43"15"-52"0,57-6 67 0,-11 3-57 15,-3-3 1-15,-4 9-1 16,0 3 0-16,-3 10-1 16,7 3 0-16,7 6-2 15,6 13 1-15,12-3-4 16,10 6 1-1,17 0-2-15,8-4 1 16,17-2 0-16,-6-10 0 16,24-15 3-16,-7-16 0 15,-4-10 4-15,0-15 1 16,-3-16 1-16,-7-9 1 16,-7-1 0-16,-11-2 0 15,-10 15-4-15,-11 10 1 0,-11 3-10 16,-3 6 1-16,-4 15-11 15,-3 7 1-15</inkml:trace>
  <inkml:trace contextRef="#ctx0" brushRef="#br0" timeOffset="6904.7886">7627 8222 87 0,'-7'9'43'0,"7"-12"-63"16,4-3 83-16,-4 6-66 31,-4-7 1-31,4 7-10 0,7 0 1 16,4 7-1-16,3-4 0 16,7-9-10-16,0-1 1 15</inkml:trace>
  <inkml:trace contextRef="#ctx0" brushRef="#br0" timeOffset="7242.7592">8054 7805 82 0,'0'0'41'0,"-7"-4"-56"16,17 4 84-16,5 4-68 15,2-1 1-15,4 3 1 0,1 3 0 31,-1 4-4-31,0 3 0 16,-3-1 0-16,-4 4 1 0,-4 9-2 16,-10 7 0-16,-3 9-3 15,-11 6 1-15,-11 3-3 16,-10-6 0-16,-1-3 3 16,5-3 1-16,6-7 2 15,4-8 0-15,7-8 2 0,3-2 0 16,11 3 2-16,11-7 0 15,17-2-1-15,11-1 0 16,3-3-4-16,7-2 1 16,1-4-9-16,-1 0 0 15,-7-4-10-15,-10 1 0 16</inkml:trace>
  <inkml:trace contextRef="#ctx0" brushRef="#br0" timeOffset="7927.8734">4932 9620 85 0,'-42'0'42'0,"-36"-3"-57"16,53 3 78-16,1 0-63 16,-15 0 0-16,0 3 0 0,-3 4 1 15,-4 11-2-15,10 1 1 16,8 16-3-16,7 12 1 0,3 0-4 15,15 15 1-15,10 1-2 16,11-10 0-16,10-9 0 16,0-12 1-16,4-13 1 15,7-19 1-15,3-19 3 16,4-22 0-16,0-28 2 0,-8-16 1 16,-6-12 1-16,-4-10 1 15,-3-5 1-15,-11-1 1 16,-3 28 0-16,-4 16 1 15,-7 9 0-15,-4 17 1 16,1 11-2-16,-1 17 0 16,-3 11-2-1,4 23 0-15,6 25-4 16,4 22 1-16,0 12-6 16,7 16 1-16,1 13-7 15,2 3 0-15,1-10-13 16,-1-12 0-16</inkml:trace>
  <inkml:trace contextRef="#ctx0" brushRef="#br0" timeOffset="8190.6093">5599 9492 77 0,'-11'3'38'0,"11"-3"-46"0,11 3 63 16,3 3-53-16,10 4 0 15,8-1 0-15,18 4 1 16,10-4-4-16,3 4 1 16,4-4 0-16,-3 0 0 15,3 1-6-15,-7-7 0 0,-4 3-11 16,-3-3 0-16,-4-6-5 15,-6-3 1-15</inkml:trace>
  <inkml:trace contextRef="#ctx0" brushRef="#br0" timeOffset="8443.9749">6315 9275 84 0,'0'0'42'0,"35"-9"-58"0,-14 6 85 0,11 3-66 15,3 3 0-15,0-3 1 16,-3 9 1-16,0 4-6 31,-4 3 0-31,-3 5 4 0,-4 1 0 16,-3-3-2-16,-4 3 1 16,-7 6-3-16,-11 10 1 15,-6 6-4-15,-15 9 0 16,-17 1-10-16,-15 5 1 15,-10 4-12-15,4-7 0 16</inkml:trace>
  <inkml:trace contextRef="#ctx0" brushRef="#br0" timeOffset="8860.2044">7345 9423 84 0,'-32'-16'42'0,"-10"7"-52"16,31 9 72-16,-6 0-61 16,-1 0 0-16,-10 3 0 15,-8 3 0-15,-2 0-2 0,-8 7 1 16,3 6 0-16,5 9 0 15,9 3-3-15,5 13 1 16,10 3-3-16,7 6 1 16,17 1-2-16,4-7 1 15,7-6 0-15,11-16 1 16,0-16 3-16,0-15 0 0,-1-16 2 16,1-16 1-16,0-9 1 15,-4-6 1-15,-3 3-1 16,-8 9 1-16,-6 0-5 15,-7 10 0-15,-4 3-11 16,-4 9 0-16,4 3-9 31,4 10 0-31</inkml:trace>
  <inkml:trace contextRef="#ctx0" brushRef="#br0" timeOffset="9025.8935">7588 9821 86 0,'-17'16'43'0,"31"9"-65"0,-11-19 81 16,-3-3-66-16,0 3 0 15,4-2-22-15,6-4 0 16,1-13 26-16,3-6 1 16</inkml:trace>
  <inkml:trace contextRef="#ctx0" brushRef="#br0" timeOffset="9428.927">8498 9344 89 0,'-28'-15'44'0,"-21"2"-60"15,35 10 87-15,-7-3-70 16,-1 3 0-16,1-1 0 16,-7 8 0-16,0-1-2 15,-8 9 0-15,1 10-2 16,-4 3 1-16,8 13-3 0,2 3 1 16,15 18-2-16,11 13 1 15,10-3-2-15,7 0 1 16,7-12 2-16,4-13 0 31,17-29 5-31,-3-27 0 31,0-23 1-31,-4-5 1 0,-3-14 0 16,-11-2 0-16,-3 6-4 16,-11-1 1-16,-11 1-11 15,-3 10 1-15,-4-8-11 16,1 8 1-16</inkml:trace>
  <inkml:trace contextRef="#ctx0" brushRef="#br0" timeOffset="9760.5029">8745 9059 90 0,'0'-3'45'0,"0"6"-59"15,0-3 87-15,0 6-73 31,0 4 1-31,0 8 0 0,0 1 0 16,4 9-2-16,3 4 1 16,4 2 0-16,-1 10 0 15,4-6-1-15,0-7 1 16,4 1-1-16,0-1 1 16,3 0 0-16,3 1 0 15,8-1 0-15,-4-3 0 0,1 4 0 16,-5-1 0-16,-6 0 0 15,0 1 0-15,-4-1 0 16,-4 4 0-16,-6-4-3 16,-4 3 1-16,-7 4-7 15,-11 3 1-15,-14-7-16 0,-3 1 1 16</inkml:trace>
  <inkml:trace contextRef="#ctx0" brushRef="#br0" timeOffset="9945.0424">8583 9078 88 0,'25'-7'44'0,"63"-5"-57"0,-63 9 72 16,10 0-59-16,11 6 0 15,7-3-8-15,3 3 1 16,-3 3-7-16,4-3 1 15,-12 0-9-15,-9 7 0 16</inkml:trace>
  <inkml:trace contextRef="#ctx0" brushRef="#br0" timeOffset="10676.8497">4163 11220 60 0,'-14'12'30'0,"81"13"-24"0,-36-19 31 0,8-2-32 15,14-4 1-15,21-10 3 16,0-9 0-16,15-6-12 15,-8-3 1-15,-7-6 7 16,-11-4 1-16,-10 3-3 0,-10-2 0 16,-8 2 0-16,-14 1 0 15,-10 2-1-15,-11 1 0 16,-18 9-1-16,-17 6 0 16,-25 16-1-16,-18 10 0 15,-3 21-3-15,-18 16 1 16,-3 19 0-1,3 3 0-15,18 16 0 16,10 12 1-16,22-6-1 16,10-3 1-16,22-10 0 15,13-15 0-15,25 0 0 16,18-23 0-16,10-11-1 16,22-11 0-16,14-18-5 0,27-18 0 15,5-11-14-15,6-15 1 16</inkml:trace>
  <inkml:trace contextRef="#ctx0" brushRef="#br0" timeOffset="10977.3284">5539 11270 75 0,'-29'6'37'0,"29"3"-44"0,0-9 61 0,0 3-52 16,7-3 1-16,15-3 2 16,13 0 0-16,14-3-6 15,18 0 0-15,11-1 4 16,0 4 0-16,3 0-3 15,-7 3 0-15,-4 3-7 16,-6 0 0-16,-1-3-13 0,-10-3 1 0,-10-6-4 16,-8-7 1-16</inkml:trace>
  <inkml:trace contextRef="#ctx0" brushRef="#br0" timeOffset="11230.3771">6336 11000 88 0,'3'0'44'0,"36"-6"-65"0,-21-1 92 16,14 4-68-16,3 6 0 15,0 4 1-15,0 2 0 16,1 4-6-16,-5 5 1 16,1-8 3-16,-4 2 1 15,-3 1-2-15,-7 3 0 0,-4 6-1 16,-14 9 0-16,-11 10-3 15,-10 12 0-15,-18 13-8 16,-24 15 1-16,-15 1-15 16,1-7 0-16</inkml:trace>
  <inkml:trace contextRef="#ctx0" brushRef="#br0" timeOffset="11845.6126">7465 10859 74 0,'-11'0'37'0,"-6"0"-33"0,10-3 56 16,-1 0-60-16,-6-1 1 16,-7 4-1-16,-4 4 1 31,-3 5-1-31,-3 10 0 16,-1 6 0-16,-4 16 0 15,-2 6-2-15,2 12 0 0,5 1-1 16,13 9 0-16,14-3-3 15,15 6 0-15,3-13 0 16,7-5 1-16,8-13 1 16,6-13 0-16,4-22 4 15,-1-19 0-15,1-21 4 16,0-10 0-16,-4-16 2 16,-10-5 1-16,-7-14 0 0,-4 4 0 15,-7 9-3-15,-7 3 1 16,-4 16-4-16,1 7 0 0,-4 11-9 15,0 14 1-15,3 12-16 16,1 9 0-16</inkml:trace>
  <inkml:trace contextRef="#ctx0" brushRef="#br0" timeOffset="12043.9973">7948 11207 91 0,'-7'6'45'0,"4"-12"-56"16,3 6 78-16,0 0-70 0,0-3 1 15,0 3-9-15,0 0 0 16,7 3 2-16,0 0 0 16,14-3-15-16,-4-3 1 15</inkml:trace>
  <inkml:trace contextRef="#ctx0" brushRef="#br0" timeOffset="12461.6008">8523 11103 87 0,'-28'-3'43'0,"3"-22"-59"0,18 22 82 0,-3-6-64 15,-5 6 0-15,-2 3-1 16,-8 6 1-16,4 0-4 31,-4 7 0-31,4 12 0 16,7 12 1-16,3 17-4 0,4 15 0 15,7 12-2-15,7-6 0 16,8-6 0-16,2-12 1 16,1-13 1-16,3-13 1 15,0-21 5-15,4-17 0 16,0-71 3 0,-4 0 0-16,-4 2 0 15,-3 14 1-15,-3 2-5 16,-7 13 0-16,-4 3-11 15,0 10 1-15,-4-4-11 16,0 13 1-16</inkml:trace>
  <inkml:trace contextRef="#ctx0" brushRef="#br0" timeOffset="12777.8633">8834 10903 99 0,'-4'0'49'0,"-3"12"-73"31,3-5 99-31,4-1-75 16,-3 3 1-16,3 10-1 0,-4 9 1 15,4 1-2-15,4 5 0 16,7 4 0-16,3 2 1 16,3-2-1-16,8 0 0 15,3 2 0-15,0 1 0 16,1 3 0-16,-1-6 1 0,-3-1 0 15,-1 1 0-15,-3-3 0 16,1-4 1-16,-8-6-1 16,-4 0 1-16,-3-6-3 15,-10 0 1-15,-4-1-6 0,-11 4 0 16,-10-3-18-16,-14-6 1 31</inkml:trace>
  <inkml:trace contextRef="#ctx0" brushRef="#br0" timeOffset="12946.9693">8685 10950 81 0,'4'-10'40'0,"24"17"-43"0,-14-7 61 16,4 0-58-16,7 6 0 15,3 3-5-15,7 4 1 16,4-1-7-16,7-2 1 15,0-7-12-15,-4-3 0 16</inkml:trace>
  <inkml:trace contextRef="#ctx0" brushRef="#br0" timeOffset="22650.4252">9557 9611 24 0,'-4'3'12'0,"4"-6"-32"16,0 3 12-16,0 0 6 16,0 0 1-16</inkml:trace>
  <inkml:trace contextRef="#ctx0" brushRef="#br0" timeOffset="24136.7932">9331 9595 43 0,'-18'3'21'0,"22"0"-25"0,-4-3 42 16,0 0-35-16,0 0 1 15,0 0 1-15,3 4 1 16,4-1-7-16,4-3 0 0,3 0 5 16,7 0 1-16,4 3-2 31,7 0 0-31,0-6-1 15,3 3 1-15,11-3-1 16,3-4 0-16,7-2 0 16,-3-4 0-16,0-2-1 0,0-1 0 15,4-6 1-15,6 3 0 16,4 4-1-16,7-1 0 16,4-12 0-16,-4-4 1 0,-3-8-1 15,-1-14 1-15,4-5-2 16,-7-7 1-16,4-3 0 15,-1 6 0-15,-3-12 0 16,0 0 0-16,-14 9-1 16,-10-3 0-16,-8 6 0 15,0-3 1-15,-10-6-1 0,0 6 1 16,-1-12-1-16,-3 3 1 16,1-4-1-16,-8 7 1 15,-4 13-1-15,-3 2 0 31,-3 4 0-31,-1 3 0 0,-3 6 0 16,-3 6 1-16,-1-9-1 16,1-13 1-16,-4-9-1 15,0-6 0-15,0 3 0 16,0 0 1-16,3 9-1 16,1 4 0-16,-1 9-1 15,0-1 1-15,1 1 0 0,-4-3 0 16,-7-7 0-16,0-6 0 15,-4 4 0-15,4-4 0 0,0 6 0 16,-4-9 0-16,1 10 0 16,-5 2 0-16,1 7 0 15,-7 3 0-15,0 6 0 16,3-6 1-16,0 3-1 16,1 0 1-16,-1 10-1 31,-3-1 1-31,0-2-1 0,3-1 0 15,0 1 0-15,4 8 0 16,0 4 0-16,0 3 0 16,3 0 0-16,-3 0 0 15,-4 0 0-15,0-3 1 16,1 0-1-16,-8 0 0 0,0 0 0 16,1 0 0-16,-1 3 0 15,4 3 1-15,-1-3-1 16,1 7 0-16,3 2 0 15,-3-6 0-15,0 4 0 0,0 2 1 16,0 1-1-16,-1 2 0 16,5-2 0-16,-1 2 0 15,0-6 0-15,4 4 0 0,-4-1 0 32,-3 7 0-32,-7-3 0 15,3-1 0-15,-3 1 0 16,0-1 0-16,3 4 0 15,0-3 0-15,4 3 0 16,0 2 0-16,-1-2 0 16,1 3 0-16,0 0 0 0,0 0 0 15,-1 0-1-15,1-7 1 16,4 7 0-16,-1 0 0 16,4 0 0-16,0 0 0 0,-1 0 0 15,-2-1 1-15,-1 1-1 16,0 0 0-16,-3 0 0 15,0-3 0-15,-4-1 0 16,4-2 0-16,0 3 0 16,3-1 0-16,0 1 0 15,1 0 0-15,-1 0 0 16,0-1 0-16,-3 4 0 0,0 0 0 31,3 3 0-31,0 0 0 16,-3-3 0-16,3 0 0 0,-3-3-1 15,0 2 1-15,-4 1 0 16,-3 0 1-16,3 0-1 16,-7 3 0-16,4-6 0 15,0 6 0-15,7-7-2 16,-4 14 1-16,0-4 0 16,4 3 0-16,-4-3 0 0,4 0 0 15,0 1 0-15,-4-4 1 16,7 0 1-16,4 0 0 15,-11 3-1-15,1-3 0 16,-1 0 0-16,0 0 0 0,4 0-2 16,3-3 0-16,8 6-5 31,-5-3 0-31,8-3-14 16,4-4 1-16</inkml:trace>
  <inkml:trace contextRef="#ctx0" brushRef="#br0" timeOffset="24870.2789">8350 5293 43 0,'-10'-6'21'0,"-4"-13"-18"16,14 16 21-16,-4-7-20 15,1 7 0-15,-1-6 0 16,-3 9 1-16,3 0-6 16,-3 0 0-16,0-3 4 15,0 6 1 1,-17 12-3 0,-8 7 1-16,0 0-1 15,-10 0 1-15,6 3-2 16,1 4 0-16,3-11 0 0,4 4 0 15,3-6 0-15,4 3 0 16,4-4 0-16,-1 1 0 31,4-6-1-31,3 2 1 0,1 1 0 16,-1 2 0-16,4 1 0 16,4-3 0-16,3 2-1 15,0-2 1-15,7 2 0 16,7 1 0-16,7 0-1 15,4 9 1-15,13-3 0 16,8 3 0-16,4 6 0 0,3-3 0 16,10 4-10-16,11-7 1 15,21-6-5 1,-6-19 0-16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3:09:05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21915 2922 28 0,'-11'0'14'0,"11"-6"-5"0,0 6 15 16,0 0-24-16,0 0 0 0,0 0 0 15,0 0 1-15,0 0-1 16,0 0 0-16,-4-3 1 16,4 0 1-16,-3-1-1 15,-1 1 1-15,1-3 0 16,-1 3 0-16,-3 0 0 15,4 0 0-15,-8 3 0 32,1 0 1-32,-8 3-1 15,4 0 1-15,-4 3-1 0,4-3 0 16,-7 10 0-16,3-1 0 0,-6 10 0 16,6 0 0-16,-7 10 0 15,8-7 0-15,-5 16 0 16,5-10 1-16,-1 16-1 15,4-13 0-15,7 13-1 16,0-6 1-16,10 9-2 0,-3-12 1 16,15 25-1-16,-5-16 1 15,15 0-1-15,-7-10 0 16,24 1 0-16,-10-10 0 16,21-15 0-16,-11-4 0 15,7-18 0-15,-10 3 0 16,10-23 0-1,-10 7 0-15,4-12 0 16,-12 9 0-16,5-13 0 16,-8 10 1-16,-3-13-2 15,-8 7 1-15,-6-20-1 16,-1 14 1-16,-10-11-2 16,0 14 1-16,-14-23-1 15,4 16 0-15,-12 7-1 0,5 5 1 16,-8 7-1-16,4 6 0 0,-14 7-7 15,6 3 0-15,-9 30-4 16,9-5 0-16</inkml:trace>
  <inkml:trace contextRef="#ctx0" brushRef="#br0" timeOffset="885.159">21661 3684 30 0,'0'-19'15'0,"0"19"-12"0,0 0 21 0,0 0-22 16,0 0 0-16,0 0 2 15,0 0 0-15,0 0-5 16,0 0 1-16,3-6 4 16,-3 0 1-16,0 6-2 15,0 0 0-15,0 3-1 0,0 0 0 16,-3 3 0-16,-1-3 0 16,-7 13-1-16,1-3 0 15,-8 15-1-15,4-6 1 16,-11 9 0-16,8-6 0 15,-15 26 0-15,7-11 0 16,-24 42 0-16,7-23 1 0,-18 29 0 16,14-19 0-16,-7 6 0 15,11-18 0-15,-4 6-1 16,10-16 1-16,5 6-1 16,6-12 0-16,0 6-1 15,8-13 1-15,3-6-2 16,3-6 1-1,4-6-2-15,0-3 0 0,3-1-6 16,1-2 1-16,-1-4-9 16,1 0 0-16</inkml:trace>
  <inkml:trace contextRef="#ctx0" brushRef="#br0" timeOffset="1421.9365">21036 4725 57 0,'-14'-9'28'0,"3"3"-36"16,11 2 48-16,-7-5-40 15,4 3 0-15,-4 3 1 16,0 3 0-16,-4-4-2 15,1 1 1-15,-8 13 0 16,0-4 1-16,-6 13-1 16,2-3 0-16,-13 34-1 15,7-13 1-15,-11 17 0 0,7-14 0 16,1 17 0-16,6-13 0 0,4 25 0 16,3-19 0-16,11 16 0 15,0-16 0-15,18 0-1 16,-1-9 1-16,18 3 0 15,-3-13 0-15,17-9 0 16,-10-6 0-16,18-23 0 0,-12 4 0 16,15-28 0-16,-7 6 1 15,7-25-1-15,-11 12 0 16,8-21 0-16,-11 11 0 16,-8-8 0-16,-6 12 0 15,-14-9 0-15,-4 12 0 16,-21-6 0-1,3 13 1-15,-10 2-1 16,3 7 0-16,-14 3-2 16,8 6 1-16,-12 13-6 15,12 3 1-15,-4 10-9 16,3-4 0-16</inkml:trace>
  <inkml:trace contextRef="#ctx0" brushRef="#br0" timeOffset="2670.1368">22218 3552 41 0,'-7'-12'20'0,"0"-16"-23"16,7 21 31-1,0 1-27-15,0 6 0 16,0 0 0-16,0 0 1 0,0 0-3 16,0 0 1-16,0 0 1 15,0 0 0-15,7 0-1 16,0 0 1-16,4 19 1 16,-1-3 0-16,8 21 0 15,-4-8 0-15,14 24 0 0,-7-12 1 16,15 18-1-16,-12-12 0 15,15 25-1-15,-7-18 0 16,7 15 0-16,-11-16 0 16,14 25-1-16,-10-15 0 15,14 3 0-15,-11-16 1 16,11 13-1 0,-11-16 1-16,15 19-1 15,-12-19 1-15,8 9-1 16,-10-12 1-16,6-3-1 15,-14-10 0-15,-3 4 0 16,-4-7 0-16,-3-3-1 16,-4-3 0-16,-4-6-3 15,-3-4 0-15,0 1-9 0,-3-4 1 16,-1 13-3-16,1-6 1 0</inkml:trace>
  <inkml:trace contextRef="#ctx0" brushRef="#br0" timeOffset="3138.4416">23220 4772 62 0,'-21'-3'31'0,"7"-6"-41"0,14 2 65 15,-7-5-54-15,-1 3 1 31,-2-1-1-31,-1 4 1 0,-3 12-3 16,4 0 0-16,-19 16 2 16,8-3 0-16,-11 22-1 15,8-10 0-15,-8 16-1 16,7-9 0-16,4 15 0 16,7-12 1-16,21 34-1 15,0-18 0-15,18 18 0 0,-11-15 0 16,14-4 0-16,-7-9 1 0,15-6-1 15,-8-10 1-15,18-12-1 16,-11-3 1-16,18-23-1 16,-14 1 0-16,21-28 0 15,-14 9 0-15,6-35 0 32,-9 10 0-32,-8-19 0 0,-7 15 1 15,-7-21-1-15,-6 19 1 16,-15-13 0-16,0 19 0 15,-15-1-1-15,5 14 1 16,-22-4-5-16,7 10 0 16,-10 12-11-16,3 0 0 15</inkml:trace>
  <inkml:trace contextRef="#ctx0" brushRef="#br0" timeOffset="3986.9811">23456 5318 48 0,'-14'0'24'0,"21"9"-24"0,-7-9 34 16,11 10-35-16,-4-1 1 0,14 16-1 16,-3-9 1-16,10 15 0 15,-3-6 1-15,6 22-1 16,-6-12 1-16,14 12 0 16,-7-9 0-16,13 34 0 15,-9-22 0-15,20 28 0 31,-14-18 0-31,18 12-1 0,-10-16 1 16,6 13-1-16,-13-15 1 16,6 15 0-16,-10-16 0 0,7 19 0 15,-11-19 0-15,7 10-1 16,-10-13 1-16,3 10-1 16,-7-13 1-16,1-3-5 15,-8-10 1-15,11-2-11 0,-11-7 1 16,3-3-2-16,-6-7 0 15</inkml:trace>
  <inkml:trace contextRef="#ctx0" brushRef="#br0" timeOffset="4502.4436">24680 6654 61 0,'-17'-13'30'0,"-1"20"-40"0,15-7 64 16,-5-7-54-16,1 1 0 0,-7 6 3 16,0 0 0-16,-10 0-3 15,6 0 0-15,-14 6 2 16,7 1 0-16,-10 21-1 15,7-6 1-15,-4 25-2 16,7-10 0-16,4 35-1 0,7-18 1 16,7 18-1-16,0-16 1 15,18 23-2-15,-4-17 1 16,17 17 0-16,-2-20 0 16,20 14-1-16,-3-14 1 15,21-15-1-15,-14-9 0 31,10-32 1-31,-14-3 0 0,15-25-1 16,-11 6 1-16,3-31 0 16,-10 12 0-16,-4-18 1 15,-7 12 0-15,1-22-1 16,-12 16 1-16,-10-26 0 16,0 20 0-16,-14-4-1 15,4 13 1-15,-18-3-2 0,-1 12 1 16,-6 4-4-16,7 9 0 15,-7 12-7-15,3 4 1 0,-3 15-5 16,3-3 1-16</inkml:trace>
  <inkml:trace contextRef="#ctx0" brushRef="#br0" timeOffset="5725.1667">24804 7215 42 0,'-14'-3'21'0,"14"6"-23"15,0-3 38-15,0 0-37 0,0 0 1 16,0 0 0-16,0 0 0 16,7-3 0-16,-7 3 0 0,10 0 0 15,-3 0 0-15,8 6 0 16,-5 0 0-16,8 10 0 16,-4-3 0-16,7 12 1 15,-3-6 1-15,6 12-1 0,-2-6 0 16,9 13 0-16,-6-7 1 15,7 19-1-15,-8-12 1 16,19 18-1-16,-12-12 0 16,8 19 0-16,-7-16 0 15,10 22 0-15,-10-19 0 32,18 25-1-32,-15-18 1 0,14 21-1 15,-6-18 1-15,13 15-1 16,-10-19 0-16,14 13 0 15,-14-12 0-15,7 12 0 16,-15-16 0-16,8 4 0 16,-10-13 0-16,6 18 0 15,-10-18 0-15,10-3 0 0,-14-10 0 16,4 4 0-16,-7-7 0 16,-4 0-2-16,-4-6 0 0,1 0-6 15,-4-6 0-15,-3 0-6 16,-1-4 0-16</inkml:trace>
  <inkml:trace contextRef="#ctx0" brushRef="#br0" timeOffset="6288.176">26391 8993 60 0,'-3'-3'30'0,"3"3"-38"15,0 0 56-15,0-3-48 0,0 0 0 16,-4-4 0-16,4 4 1 16,-7-3-1-16,0 3 1 15,-3 0 1-15,-1 0 0 16,-7 6 0-16,4-3 1 15,-10 15-1-15,6-2 0 0,-10 18-1 16,3-6 0-16,4 29-1 16,3-14 0-16,4 23 0 15,3-10 0-15,8 20-2 32,3-20 1-32,18 19-1 0,-4-16 1 15,17 20-1-15,-6-20 1 16,10 4-1-16,-6-13 0 15,13-13 0-15,-10-5 0 16,17-23 0-16,-7 0 0 16,4-25-1-16,-7 7 0 15,7-32 0-15,-11 9 1 0,-7-24 1 16,-6 15 0-16,-8-31 0 16,-4 15 0-16,-13-34 0 15,-1 22 1-15,-6-13 0 16,-1 22 1-16,-14 7 0 15,8 12 0-15,-18 10-1 0,6 5 1 32,-17 20-7-32,11 0 0 15,-32 21-8-15,18-3 1 16</inkml:trace>
  <inkml:trace contextRef="#ctx0" brushRef="#br0" timeOffset="30911.7152">23262 4741 27 0,'-3'6'13'0,"6"-9"-4"15,-3 3 13-15,0 0-22 16,0 0 1-1,0 0-1-15,0 0 1 16,4 3-1-16,-4-3 0 16,7-3 1-16,-4 0 0 15,4-6 0-15,0-1 0 0,0 1 0 16,1 2 0-16,2 1-1 16,-3 3 0-16,4-3 0 15,-4-1 1-15,3 7-1 16,-3 0 0-16,0 7 0 15,1-1 1-15,2-3-1 16,-3 0 0-16,7 7-1 0,-3-4 1 16,-1 3-6-16,-2-2 1 15,2 2-5-15,1 0 0 16</inkml:trace>
  <inkml:trace contextRef="#ctx0" brushRef="#br0" timeOffset="31610.0384">23290 4732 22 0,'-7'3'11'0,"4"-13"-7"0,3 10 15 31,-4-6-19-31,4 3 1 0,-3 0 0 16,-1 3 1-16,1 3-3 16,-1 0 0-16,-3 3-1 15,0-3 1-15,-7 7-4 16,3-4 0-16,-3 13-3 15,4-7 1-15</inkml:trace>
  <inkml:trace contextRef="#ctx0" brushRef="#br0" timeOffset="34707.7354">21001 5719 37 0,'-4'-12'18'0,"1"5"-22"0,3 7 38 0,0-6-32 15,0 0 0-15,-4-3 1 32,1 2 0-32,-4 1-4 15,3 0 0-15,-3 3 2 16,0-4 1-16,-7 7-3 0,0 0 1 16,-4 13-1-16,4-7 1 15,-4 7-1-15,4-4 0 16,0 16-1-16,4-3 1 15,6 3 0-15,1-3 1 16,6 10-1-16,-3-7 1 16,14-3-1-16,-3-7 1 0,3-8-1 15,-3-1 1-15,6-16 0 16,-3 4 0-16,7-19 0 0,-6 6 0 31,6-12 0-31,-7 6 0 16,3-13-1-16,-2 7 1 15,-5-1 0-15,-3 4 0 16,-3 9 1-16,-1 4 0 0,-3 2 0 16,0 4 0-16,-3 2 0 15,-1 4 0-15,1 6 0 16,-1 1 0-16,1 2-1 16,-1-3 0-16,1 3 0 15,-1 1 0-15,1-1 0 16,-1 0 0-16,0-3 0 0,4 0 0 15,0 1 0-15,0-1 0 16,0-3 0-16,0 0 0 16,0 3 0-16,0-3 0 15,0 0 0-15,0 0 0 16,0 0 0-16,0 0 0 0,0 3 0 31,0 0 0-31,0 0 0 16,0-3 0-16,4 3 0 15,0 4 0-15,-4-4 0 16,0 0 0-16,0 0 0 16,0 0 0-16,3 3 0 0,1-2 0 15,-1 5 0-15,1-3 0 16,-1-3 0-16,-3-3 0 0,4 13 0 16,-1-4 0-16,1 4 0 15,-1-4 0-15,4 7 0 16,-3-4 0-16,3 1 0 15,-4-4 0-15,4 1 0 16,1-4 0-16,-1 10 0 0,0-4 0 16,3-2 0-16,-3-1 0 15,0 4-1-15,0-4 0 16,0 7-5-16,1-4 1 16,-1-2-6-16,0-1 0 15</inkml:trace>
  <inkml:trace contextRef="#ctx0" brushRef="#br0" timeOffset="35915.3753">23128 5500 25 0,'-7'-19'12'0,"4"38"-4"0,3-16 15 0,0-3-23 16,0 0 1-16,0-6-1 15,0 3 1-15,0-4-1 16,0 4 0-16,-4 13 1 0,0-4 0 31,-6 3 0-31,3 1 0 16,-7 5 0-16,3-2 0 15,-14 15 0-15,4-6 1 16,-18 16-1-16,8-7 1 0,-15 32 0 16,11-16 0-16,-18 19 0 15,14-16 1-15,-11 25-2 16,12-22 1-16,-12 23-1 16,11-20 0-16,-13 19-1 15,13-15 1 1,-32 21-1-16,22-18 0 15,3-6-1-15,11-14 1 16,3-2-2-16,7-13 1 16,4-2-8-1,7-8 1-15,3-2-4 16,4-3 1-16</inkml:trace>
  <inkml:trace contextRef="#ctx0" brushRef="#br0" timeOffset="36431.2488">22098 6660 37 0,'-35'-3'18'0,"14"9"-21"16,17-6 31-16,-3 3-29 15,0 0 1-15,-14 10 0 16,3-4 0-16,-14 16 0 0,4-6 0 16,-7 10 0-16,7-8 0 31,-1 23 0-31,5-6 1 16,3 12-1-16,6-9 0 15,8 9 0-15,0-12 0 16,7 9 0-16,0-10 0 15,25 7 0-15,-4-9 0 0,22-1-1 16,-12-9 1-16,15-6 0 16,-7-6 0-16,21-23 0 15,-14 4 1-15,24-19-1 16,-13 6 0-16,17-34 0 0,-18 12 1 16,1-22-1-16,-15 16 1 15,0-6-2-15,-13 9 1 16,-12-3 0-16,-3 9 1 0,-10-2-1 15,-1 8 0-15,-27 7 0 16,3 6 1-16,-29-12-2 16,15 9 1-16,-22 10-9 15,12 2 1-15,-15-2-2 16,14 2 0-16</inkml:trace>
  <inkml:trace contextRef="#ctx0" brushRef="#br0" timeOffset="37015.5745">21929 7384 41 0,'-11'-3'20'0,"15"6"-26"16,-4-3 40-16,0 0-34 0,0 0 0 15,-4 19 0-15,4-3 0 16,-3 28 0-16,-1-13 0 31,-3 26 0-31,3-13 0 0,-3 18 0 16,4-12 0-16,-1 7-1 15,1-16 0-15,3 15-4 16,0-12 0-16,0-3-6 16,0-10 0-16</inkml:trace>
  <inkml:trace contextRef="#ctx0" brushRef="#br0" timeOffset="37297.225">21964 7808 38 0,'0'-7'19'0,"3"-2"-19"0,-3 9 31 15,8-6-30-15,-1 0 1 0,3-1 2 16,-3 1 1-16,7 6-6 31,-3 0 0-31,10 0 3 16,-3 0 1-16,3 3-1 16,-3 0 0-16,-1 7-1 0,-3-4 0 15,-3 6 0-15,-1-2 1 16,-6 6-1-16,0-4 1 15,-19 7-1-15,5-3 0 16,-15-1-1-16,4-2 0 0,-25 6-4 16,11-4 0-16,-25-5-7 15,10-4 1-15,1-12-5 16,10 3 1-16</inkml:trace>
  <inkml:trace contextRef="#ctx0" brushRef="#br0" timeOffset="37790.5692">22091 6701 30 0,'-11'-6'15'0,"4"-4"-11"0,7 10 23 16,-3-3-25-16,3 0 1 15,-4 0 1-15,4 0 0 16,0-1-6-16,0 4 1 15,0 0 2-15,0 0 1 16,11-3-4 0,-1 0 1-16,12 3-9 15,-5 0 0-15,15 3-1 16,-7 0 0-16</inkml:trace>
  <inkml:trace contextRef="#ctx0" brushRef="#br0" timeOffset="38595.5023">24398 7438 28 0,'-10'-7'14'0,"6"-8"-13"15,4 15 25-15,0-6-24 0,0-1 0 16,0 1 2-16,0 0 1 16,0 3-6-16,0-1 1 15,-4 4 3-15,1 0 1 16,-4 13-3-16,3 0 1 16,-10 15-1-16,4-3 0 31,-11 31-1-31,3-15 1 0,-7 22-1 15,8-16 1-15,-22 34-1 16,7-21 1-16,-24 34-1 16,13-22 1-16,-17 32-1 15,14-29 0-15,-17 28 0 16,21-24 1-16,-8 15-2 16,15-22 0-16,-7 3-3 0,10-15 1 15,0-16-10-15,7-10 1 16</inkml:trace>
  <inkml:trace contextRef="#ctx0" brushRef="#br0" timeOffset="39180.3318">23594 8711 40 0,'-14'0'20'0,"-7"-10"-21"15,17 7 30-15,-7-3-28 0,4 0 0 32,-31 12 0-32,9-3 0 15,-17 19-2-15,15-6 1 0,-15 12 0 32,11-6 1-32,-8 25-1 15,11-9 1-15,4 21-1 16,7-9 0-16,3 16 0 15,4-16 1-15,11 10-1 16,-1-13 0-16,22 6-1 0,-7-15 1 16,27-4-1-16,-9-5 1 15,34-10 0-15,-14-4 0 16,22-27 0-16,-11 2 0 0,11-34 0 16,-19 10 0-16,12-29 0 15,-15 19 0-15,1-22 0 16,-15 16 0-16,-7-6 0 15,-7 12 0-15,-10-9-1 16,-4 15 1-16,-21-12-1 16,3 9 1-1,-20 0-5-15,6 10 1 16,-14 3-8-16,7 6 1 16</inkml:trace>
  <inkml:trace contextRef="#ctx0" brushRef="#br0" timeOffset="39633.6882">23202 9595 45 0,'-24'-6'22'0,"9"-4"-18"31,15 7 38-31,-7-3-41 0,0 0 0 15,-10 0 0-15,3 2 1 16,-18 11-3-16,7-1 1 16,-24 10 0-16,13-4 1 0,-13 23-1 15,14-10 1-15,-4 22-1 16,7-13 0-16,4 20-1 16,7-11 1-16,17 17 0 15,1-13 0-15,20 0-1 16,-2-9 1-16,44 3-1 0,-13-10 0 15,35-19-6-15,-21-2 0 16,53-32-8-16,-28 3 1 31</inkml:trace>
  <inkml:trace contextRef="#ctx0" brushRef="#br0" timeOffset="40434.6698">24582 6663 30 0,'3'-3'15'0,"15"-6"-10"16,-11 9 16-16,3 3-20 15,8 0 0 1,3 6 0-16,0 1 0 16,1 2-2-16,-5-2 1 15,11 5 0-15,-6-2 0 0,6 3-2 16,-4-4 0-16,5 4-7 16,-8-4 0-16</inkml:trace>
  <inkml:trace contextRef="#ctx0" brushRef="#br0" timeOffset="41798.8329">26356 9752 31 0,'-7'-13'15'0,"3"-2"-6"0,1 18 15 16,-1 0-22-16,-3-6 0 15,4 9 0 1,-4-3 1-16,-4 10-4 16,1-1 1-16,-5 10 1 15,-9 13 1-15,-4 6-1 16,-4 6 1-16,-3 6-1 16,-4 10 0-16,-4 9 0 15,1 12 1-15,0-5 0 0,-1 2 0 16,-6 1-1-16,0-4 1 15,-1 4-1-15,1-7 1 16,7 0-2-16,6-6 1 16,8-12-1-16,3-10 0 0,8-13-4 15,6-9 0-15,8-12-10 16,3-13 1-16</inkml:trace>
  <inkml:trace contextRef="#ctx0" brushRef="#br0" timeOffset="42313.6675">25502 10969 36 0,'-35'0'18'0,"-4"6"-14"0,29-6 22 0,-4-3-26 15,-8 6 0-15,-6 3 0 16,-7 10 0-16,-7 3 0 31,-11-1 0-31,3 8 1 0,4 8 0 16,4 7-1-16,7 6 1 15,7 16-1-15,6 6 1 16,12 6-1-16,10-6 1 16,7 0-2-16,18-6 1 15,10-7 0-15,14-15 0 16,1-10 0 0,3-6 0-16,3-15-1 15,7-17 1-15,1-15 0 16,14-12 0-16,-1-16-1 0,-10-22 1 15,-10-1-1-15,-8 1 1 16,-10 3-1-16,-11 7 0 16,-10 5 0-16,-8 1 0 0,-13 6 0 15,-11 9 1-15,-11 9-2 16,-14 7 0-16,-3 10-8 16,-8 8 1-16</inkml:trace>
  <inkml:trace contextRef="#ctx0" brushRef="#br0" timeOffset="43400.3895">24878 12085 37 0,'0'-6'18'0,"3"-19"-16"0,1 12 27 0,-4-3-25 16,0 4 1-16,-4-4 2 16,1-3 1-16,-4 4-10 15,-4-4 0-15,1 0 6 16,-4 0 0-16,-1 7-2 16,-2 9 0-16,-4 9-2 0,-4 13 1 31,-3 12-2-31,-4 7 1 15,7 9 0-15,4-3 0 0,7-1-1 16,10 1 1-16,4-6-1 16,4-3 1-16,7-10-1 15,6-10 1-15,1-8-1 16,3-14 1-16,0-12 0 16,7-6 0-16,1-22-1 15,2-9 1-15,-2-7 0 16,-1-9 0-16,-3-3-1 0,-4 6 1 15,-4-10 0-15,-10 4 0 16,4 6 0-16,-11 0 0 16,0 22 1-16,-7 3 1 15,3 13 0-15,1 9 0 0,-1 13-1 16,1 12 1-16,-1 15-1 16,4 26 1-16,4 3-2 15,-1 19 1-15,4 6-1 16,4 7 0-16,0 5 0 15,-1 1 0-15,1-6-5 16,-1-11 1 0,1-5-12-16,10-9 1 15</inkml:trace>
  <inkml:trace contextRef="#ctx0" brushRef="#br0" timeOffset="51456.4868">26628 9711 34 0,'-7'-3'17'0,"14"16"-10"0,-4-13 17 15,1 6-21-15,3 0 1 16,0 4 2-16,0-1 1 15,7 7-8 1,4 6 0-16,6 0 6 16,5 9 0-16,2 0-2 15,5 4 1-15,-5 9-2 16,1 0 0-16,3 6-1 16,1 6 1-16,2 7-1 15,-2 0 0-15,3 2 0 16,-1-11 0-16,1-4-1 0,3 6 0 15,1-2 0-15,3-4 1 16,-4 6-1-16,0 7 1 16,-6 0 0-16,-5-1 0 0,-2-8 0 15,-1-4 0-15,-7-16-3 16,-3-2 1-16,-4-7-6 16,-4 0 0-16,-3-9-10 15,0-1 1-15</inkml:trace>
  <inkml:trace contextRef="#ctx0" brushRef="#br0" timeOffset="52056.6025">27608 11041 62 0,'-21'-7'31'0,"-3"-11"-41"31,20 18 54-31,-3 0-43 16,-4 9 0-16,-3-6 1 15,-7 10 0-15,-4 2-3 0,-10 11 0 16,0 11 2-16,0 4 0 16,6 22-1-16,1 12 1 15,10 3-1-15,8-6 0 0,10 4 0 16,10-7 0-16,15 0 0 15,14-7 0-15,0-5-1 16,3-20 1-16,11-8 0 16,3-20 0-16,8-15 0 15,7-10 0-15,-1-12 0 16,-6-7 0-16,-11-5 0 16,-4-14 0-16,-7-5 0 0,-10-10 1 15,-7 9-1-15,-15 1 0 16,-3-1 0-16,-7 0 1 15,-14 4-1-15,-18 0 0 16,-17-1-1 0,0 4 0-16,-11 9-3 15,0 9 1-15,0 17-7 16,-11 14 1-16,-3 14-8 16,4 18 1-16</inkml:trace>
  <inkml:trace contextRef="#ctx0" brushRef="#br0" timeOffset="52708.7595">27721 12104 51 0,'0'6'25'0,"29"-3"-30"0,-15-6 42 16,10 0-35-16,12 3 0 0,2-3 2 15,5 3 0-15,-1-10-5 16,-7 1 0-16,11-10 3 15,-11 3 0-15,1-21-2 16,-8 9 0-16,-3-7-2 16,-8 10 1-16,-10-6-1 31,0 9 1-31,-17 3 0 0,-1 3 0 16,-13 4 0-16,6 2 1 15,-28 10 0-15,11 0 1 16,-22 13-1-16,8-4 1 15,-7 23-1-15,20-10 1 0,-3 21 0 16,8-11 1-16,10 18-1 16,13-6 0-16,8 0 0 15,11-3 0-15,10-4-1 16,14-2 0-16,15-10-5 0,-1-3 1 16,15-10-11-1,3-5 0-15</inkml:trace>
  <inkml:trace contextRef="#ctx0" brushRef="#br0" timeOffset="80995.7762">14891 6804 42 0,'-7'-6'21'0,"3"-3"-15"0,4 9 22 16,0-7-27-16,0 1 1 16,-3-3 2-16,-1-1 0 15,1 1-4-15,-1-1 1 16,-7 1 2-16,4 3 1 16,-14 3-1-1,7-1 0-15,-14 11-1 16,3-1 0-16,-14 13-1 15,8-3 0-15,-12 27-1 16,8-8 1-16,-11 40 0 16,11-22 0-16,-4 23 0 15,11-20 0-15,7 19-1 16,3-18 1-16,8 24-1 0,6-21 1 16,25 22-1-16,-7-23 0 15,22-2 0-15,-8-14 0 16,35-5 0-16,-13-10 0 15,20-12-1-15,-17-3 1 0,21-35-1 16,-17 3 1-16,13-31-2 16,-17 12 0-16,-3-22 0 15,-12 16 0-15,-13-18 0 16,-7 18 0-16,-18-22 0 0,0 13 0 31,-18-19 0-31,4 12 0 16,-18 0-2-16,7 13 0 15,-13 7-6-15,6 8 1 16,-25 20-5-16,19 2 0 0</inkml:trace>
  <inkml:trace contextRef="#ctx0" brushRef="#br0" timeOffset="81912.1409">14587 7598 41 0,'-14'-10'20'0,"14"10"-24"0,0 0 36 16,0-6-30-16,0 6 0 15,0 0 4-15,0 0 0 16,0-6-6-16,0 3 0 0,-3 3 4 16,-1 0 1-16,-6 9-2 15,3 0 0-15,-18 29-2 16,4-10 1-16,-18 35-1 16,11-13 0-16,-36 47-1 15,18-25 1-15,-35 54-1 0,21-35 1 16,-21 34-2-16,21-28 0 15,-3 16-3-15,13-28 1 16,-3 6-3-16,14-25 0 16,8-13-6-16,6-12 1 0,7-10-4 31,4-6 1-31</inkml:trace>
  <inkml:trace contextRef="#ctx0" brushRef="#br0" timeOffset="82296.7672">13787 8817 36 0,'-7'4'18'0,"-8"5"-15"0,15-9 30 16,-10 3-31-16,3 0 0 15,-14 4 2-15,3-1 0 16,-17 13-5-16,6-4 1 16,-16 20 2-16,9-4 0 0,-10 19-1 15,11-12 1-15,-4 34-2 16,8-15 0-16,9 18 0 15,5-19 0-15,20 16-1 16,1-15 1 0,24-1 0-16,-3-12 0 15,31-3-1-15,-10-13 1 16,18-25 0-16,-15 0 1 16,25-40-1-16,-17 9 1 15,20-51-1-15,-20 20 1 0,10-39-1 16,-18 23 1-16,-14-13-1 15,-7 22 1-15,-24-12-1 16,0 19 1-16,-29 2-3 16,7 13 0-16,-24 13-4 15,10 6 1-15,-10 28-9 16,3 0 0-16</inkml:trace>
  <inkml:trace contextRef="#ctx0" brushRef="#br0" timeOffset="82897.2233">15004 7601 53 0,'-14'-10'26'0,"14"10"-25"31,0 0 46-31,0 0-47 16,0 0 0-16,7 0-1 15,0 0 1-15,14 22 0 0,-4-6 1 16,29 22 0-16,-10-10 1 16,27 25 0-16,-14-12 1 15,22 44-1-15,-18-23 1 16,28 32-1-16,-21-21 0 0,32 30-1 16,-25-25 0-16,10 32-1 15,-17-28 1-15,0 5-3 16,-14-14 0-16,0-4-2 15,-11-16 0-15,-6-3-6 16,-5-12 1-16,-6-7-9 16,-4-6 0-1</inkml:trace>
  <inkml:trace contextRef="#ctx0" brushRef="#br0" timeOffset="83314.3489">16104 8874 79 0,'-14'3'39'0,"0"-3"-56"0,14 0 75 16,-7 3-58-16,4-3 0 15,-8 0 0-15,0 0 0 16,-6 16-1-16,3-4 1 0,-8 23-1 15,5-10 1-15,-4 35-1 16,3-13 1-16,4 31-1 31,7-18 1-31,14 24-1 16,3-21 1-16,8 6-1 16,-4-16 0-16,18 4 0 15,-7-17 1-15,21-14-1 0,-11-8 1 16,18-24-1-16,-11 3 1 15,11-38-2-15,-11 10 1 16,-3-44-1-16,-11 21 0 0,-14-30 0 16,-3 18 0-16,-25-22-1 15,3 22 0-15,-27-9-3 16,9 15 0-16,-27-2-11 16,14 18 0-16</inkml:trace>
  <inkml:trace contextRef="#ctx0" brushRef="#br0" timeOffset="83998.8103">13469 9655 37 0,'-11'-13'18'0,"1"-2"-9"0,10 11 20 15,-4 1-24-15,1 6 0 16,-1-6 4-16,1 3 1 0,-1 0-12 15,-3 3 1-15,-3 10 7 32,-1 6 1-32,-3 6-3 15,-4 16 0-15,-3 6-2 16,-4 9 0-16,1 19-1 16,-4 7 0-16,-11 15-1 15,-4 13 0-15,-6 0-2 0,0-13 0 16,3 13-3-16,0-7 0 15,4-15-7-15,3-4 1 16,3-18-7-16,12-15 0 0</inkml:trace>
  <inkml:trace contextRef="#ctx0" brushRef="#br0" timeOffset="84383.3133">12869 10859 60 0,'-14'3'30'0,"-3"0"-37"0,13-3 56 16,-10 6-49-16,3-2 1 16,-10 18 0-16,4-7 0 0,-15 17-2 15,7-7 1-15,-10 19 0 16,7-7 0-16,-1 13 0 31,8-9 0-31,14 25-1 16,4-16 0-16,17 25 0 0,-4-21 1 15,12-1-1-15,-5-12 1 16,25-16-1-16,-6-6 1 16,20-38-1-16,-13 3 1 31,27-78-2-31,-13 25 1 0,-19-16-1 16,-6 23 0-16,-21-4 0 15,-4 16 1-15,-28 3-3 16,3 12 0-16,-21 7-9 15,7 6 1-15,-13 19-2 16,13 0 0-16</inkml:trace>
  <inkml:trace contextRef="#ctx0" brushRef="#br0" timeOffset="85030.7625">13780 9445 56 0,'-4'-3'28'0,"4"3"-36"0,0 0 56 31,0 0-48-31,0 0 0 0,0 0 0 0,0 0 1 16,11 6-1-1,-4 0 1-15,14 25 0 16,-4-6 0-16,22 41 0 16,-11-15 1-16,32 52-1 15,-17-28 1-15,20 51-2 16,-13-35 1-16,3 31-1 15,-15-34 1-15,8 18-3 16,-10-27 0-16,-1-1-6 0,-7-18 1 16,-3-4-10-16,-8-12 0 15</inkml:trace>
  <inkml:trace contextRef="#ctx0" brushRef="#br0" timeOffset="85449.1032">14376 10712 65 0,'-21'0'32'0,"10"-13"-34"0,11 10 57 15,-7-3-55-15,3-1 1 0,-10 4 0 16,4 0 1-16,-15 9-3 15,7-3 1-15,-10 23 1 16,7-5 0-16,-11 39-1 16,8-16 1-16,13 34-2 15,0-18 1-15,25 34-1 16,-3-25 0-16,21 28-1 0,-8-25 1 16,15 0 0-16,-10-18 0 15,20-17 0-15,-10-8 1 16,24-39 0-16,-17 4 0 0,7-47-1 15,-11 12 1-15,-3-47-2 16,-11 25 1-16,-10-28 0 31,-4 22 0-31,-21-9-1 16,0 22 1-16,-21 9-5 0,7 12 0 16,-22 7-11-16,12 6 0 15</inkml:trace>
  <inkml:trace contextRef="#ctx0" brushRef="#br0" timeOffset="86250.7541">16066 9633 54 0,'-18'-16'27'0,"14"13"-23"0,4 3 40 15,0-9-43-15,0-1 0 16,0 4 2-1,0 0 1-15,-3 6-4 16,3 0 0-16,-4 25 2 16,1-6 0-16,-8 53 0 15,1-16 0-15,-12 38-2 16,8-25 0-16,-17 63 0 16,2-29 0-16,-9 26-2 15,6-35 0-15,-11 38-2 0,12-35 1 16,-1 28-5-16,7-34 1 15,1 3-9-15,6-22 1 16,4-6-2-16,3-19 1 0</inkml:trace>
  <inkml:trace contextRef="#ctx0" brushRef="#br0" timeOffset="86669.1707">15692 11154 48 0,'-15'0'24'0,"15"-7"-24"0,0 7 47 31,-3-6-45-31,3 3 1 0,-7-3 2 16,-4 3 0-16,-3 3-6 16,4 0 0-16,-15 12 4 15,7 1 0-15,-6 12-3 16,2-6 1-16,1 34-1 15,4-12 0-15,6 37-2 16,4-18 1-16,21 21 0 0,-3-18 0 16,20 6 0-16,-6-19 1 15,24-6-1-15,-10-10 0 0,14-24 0 16,-10-4 1-16,9-37 0 16,-13 6 0-16,4-54 0 31,-12 17 0-31,1-20 0 15,-11 19 0-15,-14 4 0 16,0 12 1-16,-14 3-1 16,0 12 0-16,-28 4-3 15,3 6 0-15,-21 3-7 0,11 4 1 16,-4 15-7-16,11 0 0 16</inkml:trace>
  <inkml:trace contextRef="#ctx0" brushRef="#br0" timeOffset="87235.7419">16365 9542 64 0,'-10'0'32'0,"3"0"-36"15,7 0 61-15,0 0-58 16,0 0 1-1,14 9 0-15,-4-2 1 16,26 21 0-16,-5-6 0 16,26 53 0-16,-11-19 1 15,45 42-1-15,-20-26 1 0,28 59-1 16,-25-30 0-16,28 37-3 16,-28-35 1-16,14 29-5 15,-20-35 0-15,-1 7-6 16,-18-26 1-16,-7-9-9 15,-6-16 1-15</inkml:trace>
  <inkml:trace contextRef="#ctx0" brushRef="#br0" timeOffset="87701.3273">17445 11016 76 0,'-21'6'38'0,"3"-15"-52"0,15 5 73 16,-12-2-58-16,5 0 0 16,-8-4 2-16,4 4 0 15,-11 3-4-15,4 0 1 16,-11 9 1-16,8 0 1 0,-4 23-2 15,6-4 1-15,5 25-2 16,3-9 1-16,17 34-3 16,-3-15 1-16,25 34-1 15,-4-25 1-15,25 9 0 0,-11-18 1 16,25-7-1-16,-14-15 1 16,14-29 0-16,-18-3 1 15,8-31-1 1,-11 3 1-16,-1-47 0 15,-9 19 0-15,-8-32-1 16,-4 20 1-16,-13-20 0 16,-4 23 0-16,-14-13 0 15,0 15 0-15,-29 4-2 16,12 9 1-16,-36 13-6 16,14 5 0-16,-29 26-12 15,26 0 1-15</inkml:trace>
  <inkml:trace contextRef="#ctx0" brushRef="#br0" timeOffset="89984.5201">13099 12769 50 0,'-7'-7'25'0,"0"4"-9"0,7 3 25 0,-4-6-38 32,0 3 0-32,-3-7 1 15,-3 4 0-15,-8-6-6 0,-3-4 1 16,-4 3 3-16,1 4 0 16,-5 0-2-16,-6 12 1 15,3 3-3-15,1 10 1 16,2-1-1-16,1 14 0 15,7 5-1-15,7 7 1 0,7 6-2 16,7 9 1-16,3-2-1 16,4-14 1-16,8-11 1 15,6-11 0-15,3-18 0 16,1-12 0-16,7-10 1 0,-4 0 1 16,4-9 0-16,-11-4 0 31,0-3 0-31,-3 7 0 15,-4 3 0-15,-3-4 0 16,-4 1 0-16,0 12 1 0,0 1-1 16,-4 11 1-16,4 4-1 15,-3 9 1-15,3 19-1 16,3 13 1-16,5 6-1 16,-1 12 1-16,0 7-4 15,3 9 1-15,1-12-11 0,-4-13 0 16,7-6-2-16,0-10 1 15</inkml:trace>
  <inkml:trace contextRef="#ctx0" brushRef="#br0" timeOffset="90420.5469">12866 13515 58 0,'-25'3'29'0,"7"-6"-40"0,15 6 58 16,3-3-47-16,0 9 0 16,0 23 0-16,3 9 0 15,1 18 0 1,3 13 0-16,0 0-1 15,0 13 1-15,0 3-2 16,0 6 1-16,0-16-4 16,-3-18 0-1,-4-16-10-15,0-10 0 16</inkml:trace>
  <inkml:trace contextRef="#ctx0" brushRef="#br0" timeOffset="90637.268">12883 14167 40 0,'8'-50'20'0,"2"22"-14"0,-6 21 26 0,3-2-28 15,7 0 0-15,3 2 2 16,5 1 1-16,2 3-9 16,5 3 1-16,-1 0 5 15,0 3 0-15,-3 3-2 0,-4 4 1 16,-4 2-2-16,-2 7 1 16,-8 3-2-16,-7 0 1 15,-11 3-1-15,-10 7 1 31,-14-1-4-31,-8-3 1 16,-6-3-5-16,-4 7 0 16,-3-11-10-16,13 1 1 0</inkml:trace>
  <inkml:trace contextRef="#ctx0" brushRef="#br0" timeOffset="91584.4372">12866 15077 36 0,'0'0'18'0,"0"-4"-10"0,0 4 21 0,0 0-28 15,0 0 0-15,0 10 0 16,0-4 0-16,0 19-2 16,0-6 1-16,3 25 1 15,1-6 0-15,-1 27-1 16,1-11 1-16,7 2-1 16,-4-12 1-16,24 16-1 0,-10-16 1 15,18-1-1-15,-7-11 0 16,7-7 0-16,-7-6 1 15,3-26 0-15,-7 1 0 16,7-32 0-16,-6 10 1 16,-1-50-1-1,-7 15 0-15,-3-12-1 16,-8 18 1-16,-6-5-3 16,-1 8 0-16,-6 11-7 15,-1 11 1-15,-3 7-5 16,4 6 0-16</inkml:trace>
  <inkml:trace contextRef="#ctx0" brushRef="#br0" timeOffset="92356.4782">14990 12828 38 0,'-22'-6'19'0,"12"-4"-17"0,10 4 32 15,-7 0-33-15,3 0 1 16,-6-1 1-16,3 1 1 16,-11 3-5-16,7 3 1 0,-6 9 2 15,3-2 0-15,-11 21-1 16,4-6 0-16,-4 12-1 16,4-5 1-16,7 27-1 15,3-12 0-15,8 12-1 16,-1-9 1-16,18-6 0 15,-3-6 0-15,14-7 0 0,-8-6 0 16,11-19-1-16,-3 0 1 0,10-25 0 16,-3 6 0-16,-4-27 0 15,-7 8 1-15,-3-9-1 16,-4 13 0-16,-7-7-1 16,0 7 0-16,-7-1-4 31,0 7 1-31,-3 0-10 0,-1 6 1 15</inkml:trace>
  <inkml:trace contextRef="#ctx0" brushRef="#br0" timeOffset="93907.3772">16140 12668 36 0,'-7'3'18'0,"7"-3"-15"0,0 0 24 16,0 0-27-16,3 4 0 16,-3-1 1-16,4 0 1 0,-4 0-2 15,0 6 0-15,0 1 2 0,0-4 0 16,-4 7 0-16,1 2 1 15,-1 4 0-15,0 6 0 0,1 0-1 16,-1 7 0-16,-3-7-1 16,4-3 1-16,3-7-2 15,0-2 1-15,3-1-2 16,4-5 1-16,8-1 0 31,2-3 0-31,4 0 0 16,15 0 0-16,6 0 0 0,7-3 0 15,1 0 0-15,-4 4 0 16,3-1-3-16,-7 0 1 16,1-3-3-16,-8 0 0 15,-3 0-9-15,-8 0 1 0</inkml:trace>
  <inkml:trace contextRef="#ctx0" brushRef="#br0" timeOffset="94123.2853">16454 12753 41 0,'-15'9'20'0,"5"-15"-18"0,10 6 31 0,-7 9-33 16,3-2 0-16,1 24 0 15,-1-3 0-15,4 29-1 16,0-13 1-16,-3 28-2 15,-1-16 1-15,-10 35-11 16,3-25 1-16</inkml:trace>
  <inkml:trace contextRef="#ctx0" brushRef="#br0" timeOffset="100562.3162">15050 13819 39 0,'-15'-19'19'0,"5"13"-11"16,6-7 19-16,1 1-24 15,-4-1 1-15,0 1 1 16,-4 2 1-16,-3-2-8 16,0 2 0-16,-4 7 5 15,1 10 0-15,-8 5-2 0,0 13 0 16,0 0-1-16,4 7 0 15,0 5 0 1,4 7 0-16,6-6 0 0,7-1 0 0,4 7-1 16,11-3 1-16,3-3-1 15,4-4 1-15,3-2 0 16,4-1 0-16,3-12 0 16,7-10 0-16,0-12 0 15,-3-16 0-15,3-6-1 16,1-9 1-1,-5-10-2-15,-2 0 0 16,-8-9-1-16,-7-7 1 16,-7 13-1-16,-14 6 0 15,-4 10-1-15,-3 9 1 16,-3 16-4-16,-5 12 0 16,1 13-5-16,0 3 1 0</inkml:trace>
  <inkml:trace contextRef="#ctx0" brushRef="#br0" timeOffset="101211.8891">16171 13515 54 0,'-14'-3'27'0,"18"12"-36"15,-1-9 53-15,8 0-43 0,3 3 0 16,7-3 2-16,7 0 0 16,4 0-3-16,0 3 0 15,0 1 2-15,-4 2 1 31,-3 3-2-31,-4 4 1 0,0 6-2 16,-11 6 1-16,-10 3-2 16,-7 6 1-16,-7-2-1 15,-3 9 0-15,-5-13 0 16,5-6 0-16,-4 3 0 16,3-6 1-16,4-4-1 15,7 1 1-15,14-3 0 0,4-1 0 16,3-3 0-16,3 4 1 15,4 0 0-15,1-1 1 16,-1 4-1-16,0 3 0 16,-7-1 0-16,0 1 1 0,-3 3-2 15,-8 3 1-15,-10 0-4 32,-3 4 0-32,-19-7-9 15,-16 6 1-15,-5 0-6 16,-6-6 0-16</inkml:trace>
  <inkml:trace contextRef="#ctx0" brushRef="#br0" timeOffset="101793.6109">15053 14995 58 0,'-11'0'29'0,"-3"-9"-37"15,14 5 53-15,-10 4-44 0,-1 0 0 16,-10 7 0-16,3-1 0 16,-6 16-2-16,6-3 1 15,-10 18 0-15,7-8 0 0,-1 30 0 16,8-12 0-16,7 16-1 15,0-13 1-15,14 0-1 16,0-12 1-16,15 0 0 16,-5-7 0-16,18-9-1 15,-3-6 1-15,11-13 0 16,-12-3 0 0,22-25-1-16,-14 3 1 15,-4-32-1-15,-6 14 1 16,-12-14-1-16,-6 14 0 15,-22-14 0-15,4 10 0 0,-18 0-1 16,8 10 0-16,-19-1-2 16,12 7 0-16,-8 13-9 15,7 2 0-15,8 16-1 16,3 0 0-16</inkml:trace>
  <inkml:trace contextRef="#ctx0" brushRef="#br0" timeOffset="102498.3265">16379 14641 47 0,'-17'0'23'0,"13"-3"-25"0,4 3 46 15,4 0-42-15,-1 0 0 16,15-4 3 0,-4 4 0-16,18-3-5 15,-11 3 1-15,11 0 3 16,-8 0 1-16,8 10-1 15,-7-4 0-15,3 10-2 16,-7-4 0-16,-3 7-2 16,-4-3 0-16,-14 18 0 15,0-9 0-15,-14 19 0 0,3-9 0 16,-10-4-1-16,4-6 1 16,-12 0 0-16,8-3 0 15,4-3 0-15,2-7 1 16,8 1-1-16,4-4 1 15,10 4-1-15,-4-4 0 16,15 4 0-16,-4-4 1 0,18 10 0 16,-7-3 0-16,6 3 0 15,-6-4 1-15,0 14-1 16,-8-8 1-16,-2 17-1 0,-5-10 0 31,-10 7-1-31,0-7 1 16,-18 7-5-16,4-10 0 15,-21 6-8-15,7-9 1 0,-22 3-9 16,12-6 0-16</inkml:trace>
  <inkml:trace contextRef="#ctx0" brushRef="#br0" timeOffset="106714.8321">25728 6528 42 0,'-25'-15'21'0,"-6"-7"-10"16,27 15 22-16,1 1-33 0,-4 6 1 0,7 0-1 15,0 0 1-15,7 6-1 16,3 7 0-16,4 9 0 16,0 3 0-16,4 10 0 15,3 2 1-15,0 4-1 16,-3-7 0-16,0-5 0 15,-1-1 1-15,4 0 0 16,1-6 0 0,2-6 0-16,5-10 0 15,2-6 1-15,8-16 0 16,-4-12-1-16,8-6 1 16,3-10-2-16,-8-13 0 15,1 13-6-15,-11 10 0 16,1 9-10-16,-8 12 1 0</inkml:trace>
  <inkml:trace contextRef="#ctx0" brushRef="#br0" timeOffset="108401.3806">27203 8466 45 0,'-11'0'22'0,"8"-3"-20"15,3 3 22-15,0 0-24 16,0 0 0-16,0 0-1 16,0 0 1-16,10 6 0 15,1 7 0-15,-1 12 0 16,1 0 0-16,7 10 0 16,-4-1 1-16,0 7-1 15,0-3 0-15,0-1 0 16,0-9 1-16,0-3-1 31,0-6 1-31,0-3-1 0,4-4 0 16,0-8 0-16,-4-4 1 15,-4-10-1-15,8-5 1 16,-4-4 0-16,4-6 0 16,-4 0 0-16,-3-1 1 15,-1-2-1-15,1 6 0 0,-4 0 0 16,0 7 1-16,0 8-2 15,3 7 1-15,-3 10 0 16,4 2 0-16,0 13 0 16,-1 7 0-16,-3 2 0 15,0-6 1-15,0 1-1 0,0-7 0 16,1 0 0-16,2-7 0 16,1-2 0-16,3-7 1 0,3-9-1 15,5-16 0-15,-1-15 0 16,7-13 0-16,4-4-2 15,3 4 1-15,-7 0-7 16,0 7 0-16,-3 8-9 16,-4 7 1-16</inkml:trace>
  <inkml:trace contextRef="#ctx0" brushRef="#br0" timeOffset="110803.3025">24592 4578 38 0,'-7'-6'19'0,"-3"-7"-12"16,10 7 19-16,-4 0-25 16,-7-4 1-16,1 1 2 15,-1-1 1-15,1 4-5 0,-4 0 1 16,-4 3 2-16,0-1 1 16,-3 8-1-16,-7 5 0 15,3 4-2-15,0 9 0 16,4 9-2-16,4 13 1 15,3 3-1 1,3 6 1-16,4 0-1 16,7-12 0-16,7-3 0 15,4-4 1-15,6-2-1 16,4-7 1-16,4-6-1 16,3-10 0-16,11-9-1 0,-4-3 0 15,4-13 0-15,0-12 0 16,-7-3-1-16,-1-13 1 15,-6-10-1-15,-7 7 1 0,-4 3-1 16,-7 4 1-16,-11-1 0 16,-3 6 0-16,-7 4-2 15,-7 6 0-15,0 9-7 16,-7 13 1-16</inkml:trace>
  <inkml:trace contextRef="#ctx0" brushRef="#br0" timeOffset="112721.4102">25859 4089 43 0,'-7'-10'21'0,"3"4"-23"0,4 0 36 0,0 6-34 16,0 0 0-16,-3 0 0 16,-1-3 0-16,-3 9 0 15,0 3 0-15,-4 4 0 16,-3 9 0-16,-3 12-1 15,-12 16 1-15,-2 1 0 16,-1-1 0-16,0 9-1 16,0-8 1-16,4 8 0 15,7-2 0-15,3-1 0 0,8-3 0 0,10-6 0 16,7 0 0-16,14-9 0 16,4-7 0-16,10-15-1 15,7-10 1-15,1-12-1 16,-5-10 0-16,1-6 0 15,-4-12 0-15,-6 6-1 32,-5 3 1-32,-10-4 1 0,-3 4 1 15,-11 3 0-15,-3 0 1 16,-5 4 0-16,-6 2 1 16,-7 3-3-16,-11 10 1 15,-13 6-5-15,-1 7 1 16,-4-4-10-16,1 22 1 15</inkml:trace>
  <inkml:trace contextRef="#ctx0" brushRef="#br0" timeOffset="116118.6572">14863 6779 24 0,'-8'-3'12'0,"5"-3"-9"0,3 6 13 0,0-6-15 31,0 2 0-31,0 4 0 16,0 0 1-16,0-6-3 16,0 0 1-16,0 6 0 15,0 0 1-15,7 0-2 16,-7 0 1-16,7 6-2 0,0-3 0 15,4 10-6-15,-4-4 1 16</inkml:trace>
  <inkml:trace contextRef="#ctx0" brushRef="#br0" timeOffset="124429.1961">16372 7638 38 0,'-14'0'19'0,"7"-15"-16"15,7 8 19-15,-3 1-21 16,-1 3 0-16,-6-3 2 16,3 0 0-16,-11 2-4 15,4 4 1-15,-4 4 1 16,4-1 1-16,-4 15-1 15,4-2 0 1,-3 12-1-16,3-6 1 16,-1 19-1-16,5-6 0 0,10 5-1 15,0-8 1-15,10 5 0 16,-2-8 0-16,20 2 0 16,-7-9 0-16,14-13 0 15,-7 1 0-15,11-20 0 16,-7 4 0-16,0-25-1 0,-4 6 0 15,-7-19-1-15,-7 12 0 16,-7-15 0-16,0 10 0 16,-17-7 0-16,3 12 0 15,-22-8-1-15,5 8 0 16,-15-2-7-16,7 6 0 0</inkml:trace>
  <inkml:trace contextRef="#ctx0" brushRef="#br0" timeOffset="126077.9639">17064 7331 26 0,'-4'-3'13'0,"8"0"-8"16,-4 3 17-16,0 0-19 0,0 0 0 15,0 0 2-15,0 0 1 16,0 6-8-16,0 0 1 16,0 19 4-16,0-6 1 15,-4 25-3-15,1-6 1 16,-4 18-1-16,0-12 0 16,0 3 0-1,0-12 0-15,3-4-1 16,1-6 1-16,10 0-1 15,-4-3 1-15,11-6 0 16,-3-4 0-16,17-2-1 16,-7-4 1-16,22-9-1 0,-8 3 1 15,28-6-1-15,-13 3 1 16,17-13-2-16,-14 3 1 16,3-9-4-16,-14 7 0 0,-3-4-9 15,-7 6 1-15</inkml:trace>
  <inkml:trace contextRef="#ctx0" brushRef="#br0" timeOffset="126287.0729">17424 7362 53 0,'-32'13'26'0,"14"-10"-30"0,15-3 47 15,-4 19-43-15,3-6 0 16,1 34 0-16,-1-13 1 0,1 26-2 16,3-13 1-1,3 28-4-15,1-16 0 16,10 20-11-16,-4-20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49.42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3E776EDA-B4B7-4B30-96FF-D3095A213633}" emma:medium="tactile" emma:mode="ink">
          <msink:context xmlns:msink="http://schemas.microsoft.com/ink/2010/main" type="inkDrawing" rotatedBoundingBox="6338,14156 6384,14568 6348,14572 6301,14160" semanticType="callout" shapeName="Other">
            <msink:sourceLink direction="with" ref="{F8C3295C-E801-4019-A2D5-DECE26C66C9A}"/>
          </msink:context>
        </emma:interpretation>
      </emma:emma>
    </inkml:annotationXML>
    <inkml:trace contextRef="#ctx0" brushRef="#br0">3897 7710 5376,'0'20'2688,"-19"-1"-3200,19-19 4096,0 20-3584,0-20 0,0 20 0,0 0 128,0-1-128,0-19 0,0 20 0,0 0 0,19 19-128,-19 0 0,0 1-768,20-1 128,-20 0-640,20 20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50.55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602D427-476C-40FC-8615-451C29C1F259}" emma:medium="tactile" emma:mode="ink">
          <msink:context xmlns:msink="http://schemas.microsoft.com/ink/2010/main" type="inkDrawing" rotatedBoundingBox="7497,14687 7514,13269 7556,13270 7539,14688" semanticType="callout" shapeName="Other">
            <msink:sourceLink direction="with" ref="{923E7924-E6E7-4C34-9E51-8E2368D37A0C}"/>
            <msink:sourceLink direction="with" ref="{D18E2D76-8F48-46F6-8980-932D9C2605AE}"/>
          </msink:context>
        </emma:interpretation>
      </emma:emma>
    </inkml:annotationXML>
    <inkml:trace contextRef="#ctx0" brushRef="#br0">5080 6824 6272,'0'0'3072,"0"0"-2304,0 0 6015,0 0-6143,0 0 128,0 0 128,0 0 128,0 0-1408,0 0 128,0 20 768,0-1 128,0 1-512,0 20 128,0-1-128,0 0 0,0 40-128,19-20 0,-19 39 0,0-18 0,0 18 0,-19 0 0,19 1-128,0-20 0,0 19-256,0 1 128,-20-21-512,20 1 128,0-20-640,0-19 128,0 19-767,0-40-1,20 1-384,-1-20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51.07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30F802E-3569-401B-9C2C-7EBCD9BCA342}" emma:medium="tactile" emma:mode="ink">
          <msink:context xmlns:msink="http://schemas.microsoft.com/ink/2010/main" type="inkDrawing" rotatedBoundingBox="8678,14686 8725,13444 8780,13447 8734,14688" semanticType="verticalRange" shapeName="Other"/>
        </emma:interpretation>
      </emma:emma>
    </inkml:annotationXML>
    <inkml:trace contextRef="#ctx0" brushRef="#br0">6340 7001 9344,'-20'20'4608,"1"-1"-6528,19 1 9599,0-20-7551,-20 20 0,20 0 128,0-1 0,0 20-384,0 21 128,0-21 128,0 0 0,0 40-128,0 0 128,0-1-256,0 21 128,0-21-384,0 40 0,0-19-384,-19-20 128,19-1-768,-20 2 1,20-41-1153,20 0 128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41.61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E63188D-E09D-489B-86D0-463418F323DB}" emma:medium="tactile" emma:mode="ink">
          <msink:context xmlns:msink="http://schemas.microsoft.com/ink/2010/main" type="inkDrawing" rotatedBoundingBox="12298,14426 12386,13577 12462,13585 12374,14434" shapeName="Other"/>
        </emma:interpretation>
      </emma:emma>
    </inkml:annotationXML>
    <inkml:trace contextRef="#ctx0" brushRef="#br0">10022 7139 6912,'0'0'3456,"-20"0"-2176,20 0 5503,0 0-6143,-19 0 0,19 0 256,0 0 0,0 0-1280,-20 0 128,20 0 768,0 19 0,-20 1-384,20 0 0,0 39-128,0 0 0,-20 0 0,20 20 0,-19-1-384,19 1 128,0 0-768,0 19 0,0 21-1792,0-41 129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40.56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3466203-6222-4D2B-8402-963A23352DBE}" emma:medium="tactile" emma:mode="ink">
          <msink:context xmlns:msink="http://schemas.microsoft.com/ink/2010/main" type="inkDrawing" rotatedBoundingBox="11166,14507 11246,13521 11301,13526 11221,14511" shapeName="Other"/>
        </emma:interpretation>
      </emma:emma>
    </inkml:annotationXML>
    <inkml:trace contextRef="#ctx0" brushRef="#br0">8860 7080 5120,'0'0'2560,"0"0"-384,0 0 2688,0 0-4224,0 0 128,-19 0 511,19 0 129,0 0-1792,0 0 128,0 20 896,-20-1 128,20 1-384,0 0 128,-20 19-384,20 0 0,0 21-128,-20 18 128,20-18-128,0-21 128,0 40-384,-19 19 0,19-19-512,0 19 128,0-19-768,0 0 1,0-21-1153,0-38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3:49.06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F2CB17A-4405-4A30-B47B-324E11641FB2}" emma:medium="tactile" emma:mode="ink">
          <msink:context xmlns:msink="http://schemas.microsoft.com/ink/2010/main" type="inkDrawing" rotatedBoundingBox="10268,13501 10391,14607 10335,14613 10212,13507" semanticType="callout" shapeName="Other">
            <msink:sourceLink direction="with" ref="{F8C3295C-E801-4019-A2D5-DECE26C66C9A}"/>
            <msink:sourceLink direction="with" ref="{D18E2D76-8F48-46F6-8980-932D9C2605AE}"/>
          </msink:context>
        </emma:interpretation>
      </emma:emma>
    </inkml:annotationXML>
    <inkml:trace contextRef="#ctx0" brushRef="#br0">5377 7051 6272,'-20'0'3072,"20"-20"-1152,0 20 3072,-19-20-4097,19 0 129,0 20 256,0-20 128,0 20-1920,-20-19 128,20 19 1152,0 0 0,0 0-640,0 19 128,0 1-256,20 0 128,-20 39-128,0-20 0,19 40-128,-19-20 0,0 20-256,20 0 128,-20-1-384,0 1 128,20 0-384,0 19 0,-20 1-384,19-21 1,1 1-1153,-1-20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56.42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5AD83EE8-F0A7-41FE-87F3-0A2D160DF08B}" emma:medium="tactile" emma:mode="ink">
          <msink:context xmlns:msink="http://schemas.microsoft.com/ink/2010/main" type="writingRegion" rotatedBoundingBox="9311,16589 23767,14404 24287,17844 9831,20029"/>
        </emma:interpretation>
      </emma:emma>
    </inkml:annotationXML>
    <inkml:traceGroup>
      <inkml:annotationXML>
        <emma:emma xmlns:emma="http://www.w3.org/2003/04/emma" version="1.0">
          <emma:interpretation id="{2852CEE3-8F6E-4FB2-A6A9-250480D935C3}" emma:medium="tactile" emma:mode="ink">
            <msink:context xmlns:msink="http://schemas.microsoft.com/ink/2010/main" type="paragraph" rotatedBoundingBox="11072,16700 11254,16146 12099,16425 11917,169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0F7DE34-01DF-4A6E-8F25-2B2EC6BA7B9D}" emma:medium="tactile" emma:mode="ink">
              <msink:context xmlns:msink="http://schemas.microsoft.com/ink/2010/main" type="inkBullet" rotatedBoundingBox="11218,16234 11701,16342 11593,16828 11110,16720"/>
            </emma:interpretation>
            <emma:one-of disjunction-type="recognition" id="oneOf0">
              <emma:interpretation id="interp0" emma:lang="en-CA" emma:confidence="1">
                <emma:literal>n</emma:literal>
              </emma:interpretation>
              <emma:interpretation id="interp1" emma:lang="en-CA" emma:confidence="0">
                <emma:literal>N</emma:literal>
              </emma:interpretation>
              <emma:interpretation id="interp2" emma:lang="en-CA" emma:confidence="0">
                <emma:literal>m</emma:literal>
              </emma:interpretation>
              <emma:interpretation id="interp3" emma:lang="en-CA" emma:confidence="0">
                <emma:literal>^</emma:literal>
              </emma:interpretation>
              <emma:interpretation id="interp4" emma:lang="en-CA" emma:confidence="0">
                <emma:literal>M</emma:literal>
              </emma:interpretation>
            </emma:one-of>
          </emma:emma>
        </inkml:annotationXML>
        <inkml:trace contextRef="#ctx0" brushRef="#br0">5514 8359 6656,'0'-20'3328,"-20"0"-768,20 20 3327,-19 0-5247,19-19 0,0 19 256,0 0 0,0 0-1280,0 0 0,0 0 768,0 19 128,0 1-640,0 0 128,0 19-384,0 20 0,0-19-256,0 19 128,0-20-256,0 1 128,-20-1 0,20-20 128,0 1 128,0 0 1,0-20 255,0 0 0,0-20 128,0-19 0,0 0 128,0-1 128,20 1 127,-1-1 129,-19-19 0,20 20 0,0 0 0,0 19 0,19-20-128,-20 21 128,1 19-384,0-20 128,0 20-128,-1 0 128,1 0-256,0 20 128,-1-20-128,1 39 128,0-19-384,0 19 128,-1 20-384,-19 0 128,20 0-512,-20 1 0,19-2-512,-19-18 1,0-1-1025,0 0 0</inkml:trace>
      </inkml:traceGroup>
      <inkml:traceGroup>
        <inkml:annotationXML>
          <emma:emma xmlns:emma="http://www.w3.org/2003/04/emma" version="1.0">
            <emma:interpretation id="{1FA7555A-D805-4F2A-8043-73301F18EEC8}" emma:medium="tactile" emma:mode="ink">
              <msink:context xmlns:msink="http://schemas.microsoft.com/ink/2010/main" type="line" rotatedBoundingBox="11813,16815 11957,16378 12099,16425 11955,16862"/>
            </emma:interpretation>
          </emma:emma>
        </inkml:annotationXML>
        <inkml:traceGroup>
          <inkml:annotationXML>
            <emma:emma xmlns:emma="http://www.w3.org/2003/04/emma" version="1.0">
              <emma:interpretation id="{F8C3295C-E801-4019-A2D5-DECE26C66C9A}" emma:medium="tactile" emma:mode="ink">
                <msink:context xmlns:msink="http://schemas.microsoft.com/ink/2010/main" type="inkWord" rotatedBoundingBox="11813,16815 11957,16378 12099,16425 11955,16862">
                  <msink:destinationLink direction="with" ref="{2F2CB17A-4405-4A30-B47B-324E11641FB2}"/>
                  <msink:destinationLink direction="with" ref="{3E776EDA-B4B7-4B30-96FF-D3095A213633}"/>
                  <msink:destinationLink direction="with" ref="{E7DB0DD8-F23B-4194-A675-C8DBD5E6AA94}"/>
                  <msink:destinationLink direction="with" ref="{B3C03CAB-AC54-4FE2-B7E8-34D014AFE05A}"/>
                </msink:context>
              </emma:interpretation>
              <emma:one-of disjunction-type="recognition" id="oneOf1">
                <emma:interpretation id="interp5" emma:lang="en-CA" emma:confidence="0">
                  <emma:literal>c</emma:literal>
                </emma:interpretation>
                <emma:interpretation id="interp6" emma:lang="en-CA" emma:confidence="0">
                  <emma:literal>•</emma:literal>
                </emma:interpretation>
                <emma:interpretation id="interp7" emma:lang="en-CA" emma:confidence="0">
                  <emma:literal>a</emma:literal>
                </emma:interpretation>
                <emma:interpretation id="interp8" emma:lang="en-CA" emma:confidence="0">
                  <emma:literal>C</emma:literal>
                </emma:interpretation>
                <emma:interpretation id="interp9" emma:lang="en-CA" emma:confidence="0">
                  <emma:literal>&lt;</emma:literal>
                </emma:interpretation>
              </emma:one-of>
            </emma:emma>
          </inkml:annotationXML>
          <inkml:trace contextRef="#ctx0" brushRef="#br0" timeOffset="417">6203 8497 7680,'20'0'3840,"-20"0"-3328,0 0 6783,0 0-7039,-20 0 0,20 0 0,0 19 128,0-19-512,-20 0 0,20 20 256,0-20 0,0 20-256,-20-1 128,20 21-384,0-20 128,-19 19-128,19 0 128,0-19-128,0 19 0,0-19 128,0-1 128,0-19 0,0 20 128,19-20 128,1 0 0,0-20 128,0 1 0,-1-40 0,21 19 0,-21-18 0,-19-2 128,20 21-256,-20 0 0,19-1-256,-38 20 128,19 1-1152,-20-1 0,1 20-1407,-1 20 127</inkml:trace>
        </inkml:traceGroup>
      </inkml:traceGroup>
    </inkml:traceGroup>
    <inkml:traceGroup>
      <inkml:annotationXML>
        <emma:emma xmlns:emma="http://www.w3.org/2003/04/emma" version="1.0">
          <emma:interpretation id="{6A276C55-7B55-4139-82A1-E5A68BB94E6E}" emma:medium="tactile" emma:mode="ink">
            <msink:context xmlns:msink="http://schemas.microsoft.com/ink/2010/main" type="paragraph" rotatedBoundingBox="9383,17069 23839,14884 24057,16321 9600,18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53A535-712E-4063-938D-134DB4D80E60}" emma:medium="tactile" emma:mode="ink">
              <msink:context xmlns:msink="http://schemas.microsoft.com/ink/2010/main" type="line" rotatedBoundingBox="9383,17069 23839,14884 24057,16321 9600,18506"/>
            </emma:interpretation>
          </emma:emma>
        </inkml:annotationXML>
        <inkml:traceGroup>
          <inkml:annotationXML>
            <emma:emma xmlns:emma="http://www.w3.org/2003/04/emma" version="1.0">
              <emma:interpretation id="{923E7924-E6E7-4C34-9E51-8E2368D37A0C}" emma:medium="tactile" emma:mode="ink">
                <msink:context xmlns:msink="http://schemas.microsoft.com/ink/2010/main" type="inkWord" rotatedBoundingBox="9415,17279 11945,16896 12127,18094 9596,18477">
                  <msink:destinationLink direction="with" ref="{8602D427-476C-40FC-8615-451C29C1F259}"/>
                </msink:context>
              </emma:interpretation>
              <emma:one-of disjunction-type="recognition" id="oneOf2">
                <emma:interpretation id="interp10" emma:lang="en-CA" emma:confidence="1">
                  <emma:literal>colored</emma:literal>
                </emma:interpretation>
                <emma:interpretation id="interp11" emma:lang="en-CA" emma:confidence="0">
                  <emma:literal>Colored</emma:literal>
                </emma:interpretation>
                <emma:interpretation id="interp12" emma:lang="en-CA" emma:confidence="0">
                  <emma:literal>colubrid</emma:literal>
                </emma:interpretation>
                <emma:interpretation id="interp13" emma:lang="en-CA" emma:confidence="0">
                  <emma:literal>coloured</emma:literal>
                </emma:interpretation>
                <emma:interpretation id="interp14" emma:lang="en-CA" emma:confidence="0">
                  <emma:literal>collared</emma:literal>
                </emma:interpretation>
              </emma:one-of>
            </emma:emma>
          </inkml:annotationXML>
          <inkml:trace contextRef="#ctx0" brushRef="#br0" timeOffset="1065">4018 9579 7296,'-20'0'3584,"0"0"-3968,0 0 5504,20 0-4864,-19 0 0,-1 0 127,20 0 129,-20 0-640,0 20 0,20-1 256,-19 21 128,-1-20-256,0 19 0,20 0-256,-20 1 0,20 19-127,-19-20-1,38 1-128,-19-20 0,0 19-128,20-20 128,0-19-256,0 0 128,19 0 0,1 0 0,-1-19-512,40-20 0,-40 19-384,40 0 128</inkml:trace>
          <inkml:trace contextRef="#ctx0" brushRef="#br0" timeOffset="1365">4470 9716 7936,'-19'0'3968,"-1"0"-4864,20 0 8319,0 0-7295,-20 0 128,0 0 0,1 0 128,-1 0-512,1 0 0,-1 20 256,0-20 0,0 20-384,0 0 128,1-20-256,-1 39 0,20-20-256,20 21 128,-20-20-128,39 19 129,-19-19 127,0-1 0,0 1 128,-1-20 128,1 0 128,-1-20 128,1 1 0,0-21 128,-20 21-128,20-21 128,-1 1-128,-19 19 0,0-19-640,20 19 128,-20 0-1664,19 1 128</inkml:trace>
          <inkml:trace contextRef="#ctx0" brushRef="#br0" timeOffset="1635">4668 9127 10624,'0'20'5248,"-20"-20"-7296,20 0 9727,0 0-7679,0 19 0,0 1 0,0 0 0,20 19 0,-20 0 0,0 1-128,0-1 0,19 20-256,-19 1 128,20-2-512,-20 1 0,0 0-512,19 0 128,-19-19-767,0-1-1,0-19-384,20-1 0</inkml:trace>
          <inkml:trace contextRef="#ctx0" brushRef="#br0" timeOffset="2038">5040 9717 8320,'0'0'4096,"0"-19"-4608,0 19 8191,0 0-7423,0 0 128,-20-20-128,20 20 128,-19 0-512,19 0 0,-20-20 256,1 20 0,-1 0-128,1 0 0,-1 0-256,20 20 128,-19 0-256,-1-1 0,20 1-256,0 0 128,-20 19 0,20-19 0,0-1 128,0 1 0,0-20 256,0 19 128,20-19 0,-20 0 128,20 0 0,-1 0 0,-19 0-128,20-19 0,-1-1-384,1 20 1,-1-19-769,1-21 128,-1 21-1152,1-1 128</inkml:trace>
          <inkml:trace contextRef="#ctx0" brushRef="#br0" timeOffset="2370">5199 9520 7936,'0'0'3968,"0"0"-4096,0 0 7167,0 19-7039,0-19 0,0 0 0,0 20 0,0 20 0,0-21 0,20 1-256,-20 19 0,0-19-256,0 20 0,0-1-383,19 0 127,-19-19-384,0 19 128,0-19 384,0-1 128,0 1 384,-19-20 128,19 0 512,0-20 0,0-19 512,0 20 128,0-21-256,0 1-1,19 19-383,-19-19 128,20 19-384,0 0 0,0 0-512,-1 1 128,1 19-640,0 0 128,0 0-1663,19 0-1,-19 0 0,-1 19 128</inkml:trace>
          <inkml:trace contextRef="#ctx0" brushRef="#br0" timeOffset="2589">5711 9540 9856,'-29'30'4864,"-1"-60"-7168,30 30 10495,0 30-8447,0-30 0,0 0-1024,30 0 128,-30 29 384,29 1 129,-29-1-1921,30-29 0</inkml:trace>
          <inkml:trace contextRef="#ctx0" brushRef="#br0" timeOffset="2729">5711 9757 9728,'0'30'4864,"0"-30"-5504,0 0 9087,0 0-8575,0 0 128,0 29-1024,0-29 0,0 0-256,0 0 0,30 30-1535,-30-1 127</inkml:trace>
          <inkml:trace contextRef="#ctx0" brushRef="#br0" timeOffset="3650">6222 9777 7296,'0'0'3584,"0"-20"-2560,0 20 5887,0-20-6399,0 20 128,-20-20 128,20 20 128,-19-19-1152,19-1 128,-20 20 640,1-20 0,-21 20-384,21-19 0,-1 19-256,0 0 0,1 19-384,-1 1 128,0 19-512,20-19 128,0 20-128,0 18 0,0-18 128,20-1 1,-20-19 255,20 0 0,-1 19 384,1-39 0,0 0 384,-1-20 0,1-19 128,0 0 127,-1-21 129,1 2 128,-20-2 0,0-18 0,19-1 0,-19-19 0,-19 39-128,19-20 128,0 39-256,-20-18 128,20 18-128,-19 20 0,19 1-128,0-1 0,-20 20-256,20 0 128,0 20-256,0 19 0,20 20-128,-20 20 0,19-20-384,1 40 128,19-21-384,-19 20 0,20-19-512,-21 19 0,20-19-896,-19 0 129,-1 0-769,1-60 128</inkml:trace>
        </inkml:traceGroup>
        <inkml:traceGroup>
          <inkml:annotationXML>
            <emma:emma xmlns:emma="http://www.w3.org/2003/04/emma" version="1.0">
              <emma:interpretation id="{AC87EDF8-570C-4755-ABB0-BF9571F95BC8}" emma:medium="tactile" emma:mode="ink">
                <msink:context xmlns:msink="http://schemas.microsoft.com/ink/2010/main" type="inkWord" rotatedBoundingBox="16048,16369 17227,16190 17384,17227 16205,17406">
                  <msink:destinationLink direction="with" ref="{3C064F4E-7768-4200-A234-5B354203E62C}"/>
                </msink:context>
              </emma:interpretation>
              <emma:one-of disjunction-type="recognition" id="oneOf3">
                <emma:interpretation id="interp15" emma:lang="en-CA" emma:confidence="1">
                  <emma:literal>has</emma:literal>
                </emma:interpretation>
                <emma:interpretation id="interp16" emma:lang="en-CA" emma:confidence="0">
                  <emma:literal>hos</emma:literal>
                </emma:interpretation>
                <emma:interpretation id="interp17" emma:lang="en-CA" emma:confidence="0">
                  <emma:literal>hers</emma:literal>
                </emma:interpretation>
                <emma:interpretation id="interp18" emma:lang="en-CA" emma:confidence="0">
                  <emma:literal>hoes</emma:literal>
                </emma:interpretation>
                <emma:interpretation id="interp19" emma:lang="en-CA" emma:confidence="0">
                  <emma:literal>hag</emma:literal>
                </emma:interpretation>
              </emma:one-of>
            </emma:emma>
          </inkml:annotationXML>
          <inkml:trace contextRef="#ctx0" brushRef="#br0" timeOffset="80845">14280 8279 10112,'-20'0'4992,"20"0"-6400,0 0 9983,0 0-8575,0 20 0,0-20 0,20 19 0,-20 1-128,0-1 128,0-19-256,0 20 0,20-1-384,-20 1 0,0 0-384,0 20 128,0-21-128,0 1 1,0-1 383,0-19 0,0 20 640,0-40 128,0 1 640,0-1 127,0 1 385,19-21 128,-19 0-128,20 1 0,-20 0-256,40 20 0,-21-21-512,1 20 128,20 20-896,-1-19 0,0 19-1536,1 19 0,-1 1-1408,0-20 1</inkml:trace>
          <inkml:trace contextRef="#ctx0" brushRef="#br0" timeOffset="81963">16090 7787 8576,'0'19'4224,"-19"-38"-3712,19 19 6527,0 0-6783,0 0 0,-20 0 256,20-20 0,0 20-640,-20 0 0,0 0 384,20 0 0,-19 0-128,-21 0 0,21 20-128,19-20 0,-39 19-128,19 1 128,0 0-128,0 20 0,-19-1-128,20 0 128,-1 20-128,0-20 0,-20 21 128,40-1 0,-19-19 0,19 18 0,0-18 0,0-20 128,19 19 0,1-20 128,20-19-256,-20 20 0,19-20-512,20 0 0,0-20-1536,19 1 1,1-1-385,-20 1 0</inkml:trace>
          <inkml:trace contextRef="#ctx0" brushRef="#br0" timeOffset="89667">11011 8910 6144,'0'-20'3072,"0"20"-2048,0 0 4224,0 0-4864,0-20 128,0 20 639,0 0 1,0 0-1280,-20 0 0,20 0 768,-20 0 128,1 0-256,-1 0 0,1 0-512,-1 20 128,0 0-256,0 19 0,0 1-256,1-1 128,19 1-384,0-1 128,19 1-256,-19-1 128,20-20-128,0 1 129,0-20 127,19 0 128,-19-20 128,-1 1 128,1-1 128,0-19 128,-20-1 128,20 1 128,-1-1 128,-19 1-1,0 0 257,0 19 0,20 0-128,-20 0 128,0 20-256,0-19 128,0 19-256,0 0 0,0 19-256,0-19 128,0 0-384,0 20 0,0 0-256,20 0 0,-20 19-512,20-19 128,-1 19-768,20-19 1,-19 0-1025,0-1 0</inkml:trace>
        </inkml:traceGroup>
        <inkml:traceGroup>
          <inkml:annotationXML>
            <emma:emma xmlns:emma="http://www.w3.org/2003/04/emma" version="1.0">
              <emma:interpretation id="{62D92F7D-6DE0-4A40-8D64-8360D0A7FE85}" emma:medium="tactile" emma:mode="ink">
                <msink:context xmlns:msink="http://schemas.microsoft.com/ink/2010/main" type="inkWord" rotatedBoundingBox="18244,16057 20303,15745 20433,16606 18374,16917"/>
              </emma:interpretation>
              <emma:one-of disjunction-type="recognition" id="oneOf4">
                <emma:interpretation id="interp20" emma:lang="en-CA" emma:confidence="0">
                  <emma:literal>color</emma:literal>
                </emma:interpretation>
                <emma:interpretation id="interp21" emma:lang="en-CA" emma:confidence="0">
                  <emma:literal>Color</emma:literal>
                </emma:interpretation>
                <emma:interpretation id="interp22" emma:lang="en-CA" emma:confidence="0">
                  <emma:literal>colors</emma:literal>
                </emma:interpretation>
                <emma:interpretation id="interp23" emma:lang="en-CA" emma:confidence="0">
                  <emma:literal>colour</emma:literal>
                </emma:interpretation>
                <emma:interpretation id="interp24" emma:lang="en-CA" emma:confidence="0">
                  <emma:literal>dolor</emma:literal>
                </emma:interpretation>
              </emma:one-of>
            </emma:emma>
          </inkml:annotationXML>
          <inkml:trace contextRef="#ctx0" brushRef="#br0" timeOffset="90130">11444 8674 11392,'-20'0'5631,"1"0"-7038,19-20 11262,0 20-9727,0 0 0,0 20 0,0-20 0,-20 0-256,20 0 128,-19 20 0,19-20 0,0 19-256,0 1 128,-20 20-256,40-21 128,-20 1-256,0-1 128,0 21 0,0-40 128,0 20 128,19-1 0,-19-19 128,20 0 128,-20 20 128,19-20 0,1 0 0,20 0 0,-20 0 0,-1 0 0,1 19-128,-1-19 128,1 0-128,-20 20 0,19-20-128,-19 0 128,20 20-128,-40-20 128,20 19-256,-19 1 128,-1 20-512,-19-21 0,20 20-1024,-21 1 128,0-1-1792,1 0 1</inkml:trace>
          <inkml:trace contextRef="#ctx0" brushRef="#br0" timeOffset="89097">10361 8379 7552,'0'-20'3712,"0"20"-1408,0 0 3711,0 0-5503,0 20 0,0-20 128,0 0 0,0 19-896,0 1 128,0 20 640,0-1 0,0 20-384,19 0 128,-19 0-128,0 0 0,20 20-128,-20 0 128,20-1-256,0 1 0,-1 0-256,-19-20 0,0 19-128,20-38 128,-20-1-128,0 0 128,0-19-128,0-20 0,0-20 256,0 1 0,0-1 128,0-19 0,20-1 0,-20 1 128,20 0 256,-1-1 0,-19 1 128,20 19 0,-1 1 0,1-1 0,-20 1-128,20-1 128,0 0-256,0 20 128,-20 0-256,19 0 128,1 0-128,-20 0 0,20 20-128,0 19 128,-20-19-256,19-1 128,-19 21-512,20-21 0,-20 21-640,0-1 0,19-20-1407,-19 21-1</inkml:trace>
          <inkml:trace contextRef="#ctx0" brushRef="#br0" timeOffset="102677">12941 8359 4992,'-20'0'2432,"0"20"-1280,20-20 2432,-20 0-3200,20 19 128,-20-19 128,20 0 128,-19 20-1024,-1-20 128,0 20 640,0 0 128,1 19-384,-1-19 128,1-1-256,-1 1 128,0 19-256,0 1 128,1-1-128,19 0 0,0 1 0,-20-21 0,40 21 0,-20-21 127,0 1-127,19-1 128,1 1 0,20-20 0,-21 0-128,1 0 128,19 0 0,-19-20 0,0 20-128,19-19 0,-19-1-384,0 1 0,0-1-1535,19-19-1,-20-1-256,1-19 0</inkml:trace>
          <inkml:trace contextRef="#ctx0" brushRef="#br0" timeOffset="103177">13275 8418 6784,'-20'39'3328,"1"-19"-3712,19-20 6528,0 0-5888,0 0 127,0 0 385,0 0 128,0 0-1024,0 0 0,-20-20 640,0 20 0,20 20-256,-20-20 128,0 0-384,20 19 128,-19-19-256,19 20 0,0-1-128,0 21 0,0-20-128,0-1 128,0 1-128,19-1 128,-19 1 128,20 0 0,0-20 0,0 0 128,0 0 0,-1 0 0,1 0 128,-1-20 128,-19 0-128,20 1 128,-20-20 0,19-1 0,-19 1 0,20 0 0,-20 0-256,0 19 128,0-20-384,0 20 0,0 1-640,0 19 128,0-20-1663,-20 20 127</inkml:trace>
          <inkml:trace contextRef="#ctx0" brushRef="#br0" timeOffset="103439">13510 7906 9984,'-19'0'4992,"19"20"-6016,0-20 8831,0 0-7807,0 0 128,0 0-128,0 19 128,0 1-256,0 20 128,19-1-128,-19 0 128,0 21-384,0-21 0,20 20-384,-20 0 0,0 20-640,19-20 128,-19 0-1407,20-20 127</inkml:trace>
        </inkml:traceGroup>
        <inkml:traceGroup>
          <inkml:annotationXML>
            <emma:emma xmlns:emma="http://www.w3.org/2003/04/emma" version="1.0">
              <emma:interpretation id="{5813038C-C86E-45DE-B55F-2AF2BD6A4BD0}" emma:medium="tactile" emma:mode="ink">
                <msink:context xmlns:msink="http://schemas.microsoft.com/ink/2010/main" type="inkWord" rotatedBoundingBox="21243,15276 23839,14884 24057,16321 21461,16713"/>
              </emma:interpretation>
              <emma:one-of disjunction-type="recognition" id="oneOf5">
                <emma:interpretation id="interp25" emma:lang="en-CA" emma:confidence="0">
                  <emma:literal>cold</emma:literal>
                </emma:interpretation>
                <emma:interpretation id="interp26" emma:lang="en-CA" emma:confidence="0">
                  <emma:literal>add</emma:literal>
                </emma:interpretation>
                <emma:interpretation id="interp27" emma:lang="en-CA" emma:confidence="0">
                  <emma:literal>odd</emma:literal>
                </emma:interpretation>
                <emma:interpretation id="interp28" emma:lang="en-CA" emma:confidence="0">
                  <emma:literal>cod</emma:literal>
                </emma:interpretation>
                <emma:interpretation id="interp29" emma:lang="en-CA" emma:confidence="0">
                  <emma:literal>cad</emma:literal>
                </emma:interpretation>
              </emma:one-of>
            </emma:emma>
          </inkml:annotationXML>
          <inkml:trace contextRef="#ctx0" brushRef="#br0" timeOffset="103940">13964 8319 7552,'-19'0'3712,"19"-19"-3200,0-1 6143,0 20-6271,-20-20 128,20 20 256,0-20 0,0 20-896,-20 0 0,20-19 512,-20 19 128,20 0-256,0 0 0,-19 19-512,19-19 128,0 20-256,-20 20 0,20-21-256,0 1 128,0 19-128,0-19 0,20 0 128,-1 19 128,-19-19 0,40-1 128,-20-19 256,-1 0 0,1 0 256,-1-19 128,21 19 0,-21-20 0,-19 1 0,20-1 128,-20 0-128,0 0 128,0 0-256,-20 1 0,1-1-128,19 20 0,-20-19-640,0-1 128,1 0-1536,-1 20 129,1 0-897,-1 0 128</inkml:trace>
          <inkml:trace contextRef="#ctx0" brushRef="#br0" timeOffset="84162">18000 7808 8576,'-19'0'4224,"19"0"-3840,0 0 7679,-20-20-7807,20 20 128,-20 0 128,0 0 0,0 0-512,1 20 0,-40-20 384,19 40 0,21-1-384,-20 0 0,-1 20-384,0 0 128,21 20-640,19 0 0,0-20-128,19 20 0,-19-40 128,20-20 128,20-19 384,-1-19 0,0-20 640,1-40 128,19-39 384,-20-1 128,21 1 256,-21-20 0,0 1-128,-19-1 128,19 0-256,-39 20 0,0 19-256,0 20 0,0 21-256,0-2 0,0 40-128,-19-19 0,19 39-256,-20 20 128,20 19-128,0 40 0,0 0-256,20 19 0,-1 20-128,-19 20 0,20 0-256,-20 0 128,0 0-640,0-20 128,19 0-1664,-19-19 128,0-21-639,20-18 127</inkml:trace>
          <inkml:trace contextRef="#ctx0" brushRef="#br0" timeOffset="82865">17232 7590 9728,'0'0'4864,"-19"0"-6656,19 0 9983,-20 0-8063,20 19 128,-19-19 0,-1 20 128,-20 0-512,1 0 128,0 19 128,-40 20 128,0-20-128,0 20 0,-19 1-128,19-2 0,0-19-128,0 1 128,0-1 0,40 1 0,0-21-128,-1 1 0,20-20 0,1 20 128,19-20 0,19 20 0,1-20 128,20 19 0,19-19 128,20 20 0,19-20-128,-19 19 128,19-19-512,21 0 0,-21 20-896,-19-20 128,19 0-2048,-19-20 129</inkml:trace>
          <inkml:trace contextRef="#ctx0" brushRef="#br0" timeOffset="83372">16760 7157 9216,'0'0'4608,"0"0"-4352,0 0 7167,0 0-7039,0 0 128,0 0 128,0 0 0,0 0-896,0 19 128,20 21 512,-1 19 0,-19 0-512,20 39 0,-1 20-512,-19 20 0,0 0-512,0 19 0,-19 1-896,19 0 129,-20-40-769,1-20 0</inkml:trace>
        </inkml:traceGroup>
      </inkml:traceGroup>
    </inkml:traceGroup>
    <inkml:traceGroup>
      <inkml:annotationXML>
        <emma:emma xmlns:emma="http://www.w3.org/2003/04/emma" version="1.0">
          <emma:interpretation id="{45DC9768-C2D7-442A-860D-351D761EE2B1}" emma:medium="tactile" emma:mode="ink">
            <msink:context xmlns:msink="http://schemas.microsoft.com/ink/2010/main" type="paragraph" rotatedBoundingBox="18712,17283 23113,16907 23221,18172 18821,1854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A4683F0-5BD2-42DB-A055-231160D512E0}" emma:medium="tactile" emma:mode="ink">
              <msink:context xmlns:msink="http://schemas.microsoft.com/ink/2010/main" type="inkBullet" rotatedBoundingBox="18745,17662 19602,17602 19614,17777 18757,17836"/>
            </emma:interpretation>
            <emma:one-of disjunction-type="recognition" id="oneOf6">
              <emma:interpretation id="interp30" emma:lang="en-CA" emma:confidence="0">
                <emma:literal>-</emma:literal>
              </emma:interpretation>
            </emma:one-of>
          </emma:emma>
        </inkml:annotationXML>
        <inkml:trace contextRef="#ctx0" brushRef="#br0" timeOffset="107659">13019 9658 9216,'0'0'4608,"0"0"-3584,0 0 4735,0 19-5631,19-19 0,21 20 128,-1-20 128,0 20-384,21 0 0,-21-1 128,20-19 128,-19 20-128,18-20 0,22 0-128,-21 0 0,19 0-512,-18 0 0,-1 0-896,0 0 0,-20 0-1407,0-20 127</inkml:trace>
      </inkml:traceGroup>
      <inkml:traceGroup>
        <inkml:annotationXML>
          <emma:emma xmlns:emma="http://www.w3.org/2003/04/emma" version="1.0">
            <emma:interpretation id="{73F3AD7A-F2F3-472A-AE40-435B14B08E47}" emma:medium="tactile" emma:mode="ink">
              <msink:context xmlns:msink="http://schemas.microsoft.com/ink/2010/main" type="line" rotatedBoundingBox="19357,17227 23113,16907 23221,18172 19465,18493">
                <msink:destinationLink direction="with" ref="{22AF4D28-175C-412C-9909-5C6394F3BD8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9C2B154-D0B8-48E5-A859-C6A52F9EFE9A}" emma:medium="tactile" emma:mode="ink">
                <msink:context xmlns:msink="http://schemas.microsoft.com/ink/2010/main" type="inkWord" rotatedBoundingBox="21699,17072 23116,16951 23204,17973 21787,18094">
                  <msink:destinationLink direction="with" ref="{5A9654C0-E7D1-48D4-9343-993BE6712507}"/>
                </msink:context>
              </emma:interpretation>
              <emma:one-of disjunction-type="recognition" id="oneOf7">
                <emma:interpretation id="interp31" emma:lang="en-CA" emma:confidence="0">
                  <emma:literal>D=d</emma:literal>
                </emma:interpretation>
                <emma:interpretation id="interp32" emma:lang="en-CA" emma:confidence="0">
                  <emma:literal>&gt; Ed</emma:literal>
                </emma:interpretation>
                <emma:interpretation id="interp33" emma:lang="en-CA" emma:confidence="0">
                  <emma:literal>&gt; (=d</emma:literal>
                </emma:interpretation>
                <emma:interpretation id="interp34" emma:lang="en-CA" emma:confidence="0">
                  <emma:literal>y=d</emma:literal>
                </emma:interpretation>
                <emma:interpretation id="interp35" emma:lang="en-CA" emma:confidence="0">
                  <emma:literal>&gt; [=d</emma:literal>
                </emma:interpretation>
              </emma:one-of>
            </emma:emma>
          </inkml:annotationXML>
          <inkml:trace contextRef="#ctx0" brushRef="#br0" timeOffset="109765">16012 9520 7680,'0'20'3840,"0"-20"-3328,0 0 5247,20 0-4991,-20 0 0,19 0 384,21 0 128,-20 19-1536,19-19 128,0 0 896,1 0 128,-1 0-512,20 0 128,-20 0-512,-19 0 0,0 0-768,19 0 128,-20 0-1152,1 0 128,-20 0-1407,0 0 127</inkml:trace>
          <inkml:trace contextRef="#ctx0" brushRef="#br0" timeOffset="109997">16169 9796 10496,'-39'20'5248,"59"-20"-6272,-20 0 9471,0 0-8063,19 0 0,1 0 0,-1 0 128,1 0-768,20 0 0,19 0 128,-20 0 128,0 0-1408,20 0 128,0-20-1792,0-19 1</inkml:trace>
          <inkml:trace contextRef="#ctx0" brushRef="#br0" timeOffset="110613">17213 9461 10624,'0'0'5248,"-20"0"-5120,20 0 8831,0 0-8703,0 0 0,-20 0 128,1-19 0,19 19-512,-20 0 0,0 19 256,0 1 128,-19-1-384,20 1 0,-1 20-512,-20 19 128,21 0-512,-1 0 128,20 0-256,0 20 128,0-20 0,0-20 0,20-19 512,-1-1 128,1-38 384,0-20 0,19-1 384,0-38 0,1 18 256,-1-38 0,-19 0 128,39 18 128,-40-18-128,21 20 128,-20-2-128,-1 2 128,1 19-256,-1 0 128,-19 19-384,0 21 128,0-1-384,0 0 128,-19 20-256,19 20 0,-20 19-384,20 21 128,-19 18-640,19 20 128,0 1-1152,19 19 128,1 20-1536,-20 0 1</inkml:trace>
          <inkml:trace contextRef="#ctx0" brushRef="#br0" timeOffset="104962">15105 9481 7552,'-19'0'3712,"-20"0"-2816,39 0 6655,0 19-7423,-20-19 128,1 20 0,-1-20 0,0 20-384,0 20 128,20-1 128,-19 0 0,-1 40-128,-19-20 128,19 20-128,0 19 0,0-19-128,1-20 128,19 1 0,0-2 0,0-18 0,19-1 0,1 0 0,0-19 0,39 0 0,-20-20 0,79-20-896,1 0 0,-21 1-1663,0-1-1</inkml:trace>
          <inkml:trace contextRef="#ctx0" brushRef="#br0" timeOffset="108511">13629 9225 7552,'0'0'3712,"0"0"-2304,0 0 5375,20 19-6271,-20-19 0,19 20 256,21 0 128,-20 20-1024,39-21 0,0 20 768,0-19 0,0 0-256,0 0 128,0 19-256,-20-20 0,20-19-128,-20 20 0,1 0-128,-20 0 128,19 0-128,-19-1 0,-1 20 0,-19-19 128,0 20-128,-19-1 0,-1 0-128,-19 0 128,-21 21-640,21-21 128,-40 40-768,-19-21 0,0 2-1920,19 18 129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37.63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00B7F29-6E17-413B-915B-C7091CB6020A}" emma:medium="tactile" emma:mode="ink">
          <msink:context xmlns:msink="http://schemas.microsoft.com/ink/2010/main" type="inkDrawing" rotatedBoundingBox="4604,11606 20468,11811 20435,14313 4572,14108" semanticType="callout" shapeName="Other">
            <msink:sourceLink direction="with" ref="{D18E2D76-8F48-46F6-8980-932D9C2605AE}"/>
          </msink:context>
        </emma:interpretation>
      </emma:emma>
    </inkml:annotationXML>
    <inkml:trace contextRef="#ctx0" brushRef="#br0">2561 7246 5376,'0'0'2688,"-20"0"-1280,20 0 2816,0 20-3968,0-20 128,0 0 128,0 0 128,-20 0-640,20 0 0,0 0 640,0 19-1,0-19-127,-19 20 0,19-20-128,0 20 0,0 0-256,0-20 128,0 19-256,0-19 128,0 20-128,19-20 128,-19 0 0,0 0 0,0 19 0,0-19 0,0 20-128,0-1 0,20-19 0,-20 20 128,0-20-256,0 0 128,0 20 0,0-20 128,0 0 0,0 0 0,0 0-128,0 0 128,0 0-128,0 0 128,0 0 0,20 0 0,-20 20 0,0-40 0,0 20 0,0 0 128,0 0-128,0 0 128,0 0-128,0 0 0,0 0-128,0 0 128,0 0-128,0-20 0,0 0 0,0 1 0,0-1 0,0 1 128,0-1-128,0 1 0,0-1 0,0 20 0,0 0 128,0-20 0,0 20-128,0-20 128,0 1 0,0-1 0,0 20-128,0-19 128,20 19-128,-20 0 0,0-20 0,0 20 0,0 0 0,0 0 0,0 0 0,0 0 0,0-20 128,0 20 128,20-20-128,-20 20 0,0-20 0,0 20 128,19-19-128,-19 19 128,0 0-256,0 0 0,0-20 0,0 20 0,20-19 0,-20-1 128,19 20-128,-19 0 128,0-20-128,0 20 128,0-20-128,0 20 0,20 0 0,-20 0 0,0 0 0,0 0 0,0 0 0,20-19 0,-20 19 0,0 0 0,20-20 0,-20 20 128,19 0-128,-19 0 0,20-19 0,-20 19 0,19 0 0,-19 0 0,20-20 0,-20 20 0,20 0 0,-20 0 0,20 0-128,-1 0 128,1 0 0,-20 0 0,20 0 0,-1 0 0,1 0 0,20 0 0,-21 20 0,1-20 0,19 0 0,-19 0 0,0-20 0,19 20 0,-19 0 0,-1 0 0,1 0 0,20 20 0,-21-20 0,1 0 128,-1 0-128,1 0 0,-20 0 0,20 0 0,0 0 0,-1 0 0,1 0 0,-1 0 0,1 0 0,0 0 0,0 0 0,0 19 0,-20-38 0,19 19 0,1 0 0,-1 0 0,1 0 0,0 19 0,-20-19 0,20 0 0,-1 0 0,1 0 0,19 0 0,-19 0 0,0 0 0,19 0 0,-19 0 0,-1 0 0,21 0 0,-1 0 0,-19 0 0,-1 0 0,1 0 0,20 0 0,-20 0 0,-1 0 0,1 0 0,-1 0 0,1 0 0,20 0 128,-21 0-128,1 0 0,19 0 0,-19 0 0,0 0 0,-1 0 128,21-19-128,-21 38 0,21-38 0,-20 19 0,19 0 0,-20 0 0,21-20 0,-20 20 0,19 0 0,-20 0 0,21 0 0,-20 0 128,0 0-128,-1 0 0,1 0 0,-1 0 0,1 0 0,0 0 0,0 0 0,-1 0 0,1 0 0,19 0 0,-19 0 0,0 0 128,19 0-128,-19 0 0,-1 20 0,1-20 0,0 0 0,19 0 0,-19 0 0,-1 0 0,21 0 0,-20 0 128,19 0-128,-19 0 0,19 0 0,-19 0 0,0 0 0,19 19 0,-20-19 0,1 0 0,0 0 0,0 0 0,-1 0 0,1 0 0,0 0 0,-1 20 0,1-20 0,0 0 0,0 0 0,-1 0 0,20 0 0,-19 19 0,0-19 0,0 0 0,-1 0 0,1 0 0,0 0 0,-1 0 128,1 0-128,0 0 0,39 0 0,-40 0 0,1 0 0,20 0 0,-21 20-128,1-20 128,19 0 0,-19 0 0,0 0 0,0 20 128,-20-20-128,19 0 0,1 0 0,-1 0 0,1 0 0,-20 0 0,20 0 0,0 0 0,-1 0 0,1 0 0,19 0 0,-19 0 128,0 0-256,0 0 128,-1 20 0,1-20 0,-1 0 0,21 0 0,-1 0 0,0 0 0,1 19 0,0-19 0,-1 0 0,0 0 0,-19 0 0,19 0 0,-19 0 0,-1 0 128,21 0-128,-20 0 0,19 0 0,-19 0 0,19 0 0,-19 0 0,19 0-128,-19 0 128,19 0 0,1 0 0,-21 0 0,20 0 0,1 0 0,0 0 128,-1 0-128,0 0 0,1 0 0,-1 0 0,-20 0 0,21 0 128,-20-19-128,19 19 0,0 0 0,-19 0 0,20-20 0,-21 20 0,20 0 0,-19 0 0,0 0 0,20 0 0,-21 0 0,1 0 0,-1 0 0,21 0 0,-20 0 0,19 0 0,-20 0 0,1-20 0,0 20 0,0 0 128,-20 0-256,19 0 128,1 0 0,0 0 0,-1 0 0,-19 0 0,20 0 0,0 0 0,-20 20 0,20-20 0,-1 0 0,1 0 0,-20 0 0,19 0 0,1 0 0,-20 0 128,20 0-128,0 0 0,-20 0 0,19 0 0,1 0 0,0 0 0,-1 0 0,1 0 0,-20 0 0,40 0 0,-21 0-128,1 0 128,-1 0 0,1 0 0,0 0 0,0 0 128,-1 0-128,1 0 0,-1 0 0,1 0 0,0 0 0,0 0 0,0 0-128,-1 0 128,1 0 0,-1 0 0,1-20 0,0 20 128,0 0-128,-1 0 0,1 0 0,-1 0 0,1 0 0,0 0 0,0 0 0,-20-20 0,20 20 0,-20 0 128,19 0-128,-19 0 0,20 0 0,-20 0 0,0 0 0,19 0 0,-19 0 0,20 0 0,-20 0 0,0 0 0,0 0 0,20 0 0,-20 0 0,0 0 0,0 0 0,0 0 128,0 0-128,0 0 0,0 0 0,0 0 0,0 0 0,0 0 128,0 0-128,0 0 0,0 0 0,0 0 0,20 0 0,-20 0 0,0 0 0,0 0 0,0 0 0,0 0 128,0 0-128,0 0 0,0 0 0,0 0 0,0 0 0,0-19 128,19 19-128,-19 0 0,0 0 0,20-20 128,-20 1-128,0 19 0,19-20 0,-19 0 0,0 20 0,20-20 0,-20 0 0,20 20 0,-20-19 0,0 19 0,20-20 0,-20 20 0,0-19 0,0 19 0,0 0 0,0 0 0,0-20 0,0 20 0,20 0 0,-20 0 128,0 0-128,0 0 0,0-20 0,0 20 0,0 0 0,19 0 0,-19 0 0,0 0 0,0 0 0,0-20 0,0 20 0,0 0 0,0 0 0,0-19 0,0 19 0,0 0 0,0 0 0,20-20 0,-20 20 0,0 0 0,0 0 0,0 0 0,0 0 0,0 0 0,0 0 0,0 0 0,0 0 0,0 0 0,0-19 0,0 19 0,0 0 0,0 0 0,0 0 0,0 0 0,0 0 0,0 0 0,0 0 0,0 0 128,0 0-128,0 0 0,0-20 0,19 20 0,-19 0-128,0 0 128,0 0 0,0 0 0,0 0 0,0 0 0,0 0 0,0 0 0,0 0 0,0 0 0,0 0 0,0 0 0,0-20 0,0 20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0,20 0 0,-20-20 0,0 20 0,0-20 0,20 1 0,-20 19 128,0 0-128,0-20 0,0 20 0,20-19 0,-20 19 0,0 0 0,0-20 0,0 20 0,0 0-128,0 0 128,0 0 0,0 0 0,0 0 0,0-20 0,0 20 0,19-20 0,-19 20 0,0 0 128,0 0-128,0-19 0,0 19 0,0-20 0,20 20-128,-20-19 128,0-1 0,19 20 0,-19-19 0,0 19 128,0-20-128,0 20 0,0 0 0,0 0 0,0-20 0,0 20 0,0-20-128,0 20 128,20 0 0,-20-20 128,0 1-128,0 19 0,0-20 0,0 1 0,20 19 0,-20-20 0,0 20 0,0 0 0,0-20 0,0 20 0,0 0 0,0-20 0,0 1 0,20-1 0,-20 1-128,0 19 128,0 0 0,0-20 0,0 20 0,0 0 0,0-20 0,0 20 0,0 0 0,0 0 128,0 0-128,0 0 0,0 0 0,0-20 0,0 20 0,0 0 0,0 0-128,0 0 128,0 0 0,0 0 0,19 0 0,-19-20 0,0 20 0,0-19 0,0 19 0,0 0 0,0 0 0,0 0 0,0 0 0,0-20 0,0 20 0,0 0 0,0 0 0,0 0 128,0 0-128,0 0 0,0 0-128,0 0 128,0 0 0,0 0 0,0 0-128,20 0 0,0 20 0,-20-20 128,19 0 0,1 0 0,-20 19-128,20 1 128,-20-20 0,20 20 0,-20 0 0,19 0 0,-19-20 0,20 19 0,-20 1 0,0-1 0,19-19 0,-19 20 0,0 0 0,0 0 0,0-1 0,0-19 0,20 20 0,-20-1 128,0 1-128,0 0 0,20 0 0,-20-20 0,0 20 0,0-1 0,20 1 0,-20-1 0,0 1 0,0 19 0,0-19-128,19 0 128,-19 19 0,0-20 0,0 1 0,0 0 0,0 0 0,0 0 0,0-20 0,0 0 0,0 19 0,0-19 0,20 20 0,-20-20 0,0 0 0,0 19 0,0-19 0,19 20 0,-19-20 0,0 0 0,0 20 0,20-20 0,-20 20 0,0-20 0,0 19 0,20 1 0,0-20 0,-20 19 0,20 1-128,-1 0 128,-19 0 0,20-20 128,-1 20-256,-19-1 128,20-19 0,0 20 128,-20-20-128,20 0 0,-1 19 0,1-19 0,-1 20 0,21 0 0,-20-20 0,19 0 0,-19 20 0,19-20 0,1 19 0,-21-19 0,1 0 0,19 0 0,-19 20 0,20-20 0,-1 0 0,-20 0 0,21 0 0,-1 19 0,-19-19 0,19 0 0,-19 0 0,19 0 0,1 20 0,0-20 0,-21 0 0,20 0 0,1 0 0,-1 20 0,0-20 0,1 0 0,0 0 0,-21 20 0,20-20 0,-19 0 0,20 0 0,-1-20 0,0 20 0,1 0 0,-20 0 0,19-20 0,0 20 0,1 0 128,18 0-128,-18 0 0,19 0 0,-20 0 0,1 0 0,-1 0 0,0 0-128,1 0 128,-1-20 0,1 20 0,-1 0 0,1 0 0,-1 0 0,0 0 0,1-19 0,18 19 0,-18 0 0,19 0 0,0 0 0,-19-20 0,18 20 0,2-19 0,-1-1 0,0 20 128,0-20-128,0 20 0,0 0-128,20-20 128,-1 20 0,1-19 0,-20 19 0,1 0 0,18-20 0,1 20 0,-20-19 0,20-1 0,0 20 0,-1-20 0,1 20 0,0 0 0,-1-20 0,-18 20 0,18-20 0,-18 20 0,18 0 0,1-19 0,0 19 0,-1 0 0,1 0 0,-20-20 0,20 20 0,-20 0 0,0-19 0,20 19 0,-20 0 0,20 0 128,-1 0-128,2 0 0,-22 0 0,21-20 0,-20 20-128,1 0 128,-2 0 0,2 0 0,-2 0 0,-18 0 0,39 0 0,-20 20 0,19-40 0,-18 40 0,-2-20 0,2 0 128,-1 0-128,0 0 0,0 0-128,0 0 128,-19 0 0,38 0 0,-19 0 0,20 0 0,-20 19 0,20-19 0,-20 0 0,0 20 0,0-20 0,20 19 0,-20-19 0,20 20 0,-20-20 0,20 20 0,-21 0 0,2 0 128,-2-20-128,-18 19 0,19-19 0,0 20 0,0-1 0,-20-19 0,21 20 0,-1 0 0,-20-20-128,20 39 128,0-19 0,-19-1 0,19 1 0,-20 0 128,1 0-128,-1 0 0,0 19 0,1 0 0,-1 1 0,0-21 0,-19 20 0,20 0 0,-1 1 0,-20 0 0,21-1 0,-20 0 0,-1 1 0,20-1 128,-19 59-128,0 1 0,20-21 0,-21 1 0,-19 0 0,0 0 0,20-1 0,-20-19 0,0 0 0,19 1 0,-19-2-128,20-18 0,-20 19-640,20-20 128,0-19-2432,-1-20 0,1-20-255,-1-39 127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10.65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1E32A808-A293-4D0B-B68D-553D2C9C068C}" emma:medium="tactile" emma:mode="ink">
          <msink:context xmlns:msink="http://schemas.microsoft.com/ink/2010/main" type="inkDrawing" rotatedBoundingBox="11592,13067 11802,14759 10992,14859 10783,13168" semanticType="enclosure" shapeName="Other">
            <msink:destinationLink direction="with" ref="{B3C03CAB-AC54-4FE2-B7E8-34D014AFE05A}"/>
          </msink:context>
        </emma:interpretation>
      </emma:emma>
    </inkml:annotationXML>
    <inkml:trace contextRef="#ctx0" brushRef="#br0">5811 6824 5760,'-20'0'2816,"20"0"-1536,0 0 2944,0 0-4224,0 0 128,-19 0 0,19 0 0,0 20-128,-20-20 128,20 19 0,-20-19 128,20 39-128,0-19 128,-20 20-128,20-20 0,0 38-256,-20 2 0,1 18-256,19 1 128,-20 0 0,20 19 0,0-19-128,0 0 128,0-1 0,20-18 128,-20 18 0,19 1 0,-19 20 0,20-21 0,0 1 0,-20-20 128,20 0 128,19 0 128,-19-19-128,-1-20 128,21 19-128,-20-20 128,-1-19-128,20 20 128,1-20-256,-1 0 0,1-20 0,-1 20 0,1-19 128,-1-1 0,0 1 0,1-41 0,-21 21 0,21-40 0,-21 20-256,1-20 128,0 1-256,19-1 128,-39-20-128,20 21 128,-1-21 0,-19 20 0,-19 1 128,19-1 128,-39 0 0,-1 1 128,1 18-128,-20-38 128,-1 39-128,2-20 128,-21 20-256,20 0 0,-1 39-512,2-19 128,-2 39-1536,2 19 128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19:05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13028 6494 39 0,'-18'-28'19'0,"15"-13"-3"0,6 28 19 15,-3-5-23-15,-3-1 0 0,-4-3 6 16,0 3 0-16,0 3-23 15,0 4 1-15,-4 2 15 16,1 4 1-16,-5 0-8 16,-2 3 1-16,-11 15-3 31,-1 10 0-31,-2 6-2 16,-1 13 1-16,4 9-2 0,-1 0 1 15,5 16 0-15,-1 3 0 16,4 7 0-16,3 8 0 15,4 4 0-15,7-13 0 16,7-6 0-16,4-6 0 16,6-7-1-16,8-5 1 15,10-14 0-15,11-5 0 0,3-7 0 16,8-10 1-16,2-2-1 16,8-7 0-16,-7-6 0 15,-7-3 0-15,4-6 0 16,-1-4 1-16,0-3-1 15,1-2 1-15,-4 5-1 0,-4 0 1 32,-7-2-1-32,-7-4 1 0,-6 6-1 15,-1-2 1-15,-7-1 0 16,0-3 1-16,-7 0-1 16,0-2 0-16,0-5-1 15,0-2 1-15,-3-6-1 16,-1 2 0-16,1 1 0 15,-1 3 0-15,1 0 0 0,-1 2 0 16,-3 1 0-16,0 3 0 16,0 0 0-16,-3 1 0 15,-1 2 0-15,-3 0 0 16,0 0 0-16,0 3 0 16,0-6 0-16,4 10 0 0,-4-4-1 15,-1 1 1-15,1 5 0 16,0-6 0-16,-3 1 0 15,-8-4 0-15,4-3 0 16,0 3 0-16,-4 0 0 16,1-3 0-16,-5 0 0 0,1 4 0 15,0-1-1-15,4 3 1 32,-5 1-1-32,-2-4 1 0,-1 3-1 15,-3 3 1-15,0 1-1 16,-4-1 0-16,-4 1-1 15,5-1 1-15,3 7-4 16,-1 6 1-16,5 3-7 16,2 7 1-16,5 5-15 15,3 4 1-15</inkml:trace>
  <inkml:trace contextRef="#ctx0" brushRef="#br0" timeOffset="1088.0469">12866 7275 45 0,'-4'-3'22'0,"4"-7"-6"0,0 10 22 15,0 0-35-15,0 0 0 16,0 0 4-16,0 0 1 16,0 0-9-16,0 0 1 15,0 0 4 1,-3 3 1-16,-4 7-2 15,-4 2 1-15,-3 4-3 16,0 0 1-16,0 6-1 16,-4-1 0-16,1 11 0 15,-1-1 0-15,0 7-1 16,-3-4 1-16,0 4-1 16,-4 3 1-16,-7-1-1 0,-3 1 1 0,-4 0-1 15,1 6 0 1,2-9 0-16,5-1 0 0,-1 10 0 15,-7 0 0-15,7 0 0 16,0 0 1-16,4-3-1 16,0-3 1-16,3-6-1 31,4-7 1-31,7-6-1 0,0-3 1 16,3 3-1-16,1-7 1 15,3-5-2-15,0 2 1 16,0-2-4-16,0-7 1 15,0 0-9-15,3-9 1 16,11-13-11-16,4-3 1 16</inkml:trace>
  <inkml:trace contextRef="#ctx0" brushRef="#br0" timeOffset="1850.8194">12192 8175 48 0,'-18'-13'24'0,"-6"19"-17"0,17-2 32 16,-15 2-37-16,-2 9 1 0,-8 11 0 15,-10-5 0-15,3 5-4 16,0 8 0-16,0 7 3 15,8-4 0-15,-1 17-2 16,0 12 1-16,-3 6 0 16,3 0 0-16,7-6 0 0,8-4 1 15,6-5-1-15,11-7 1 16,11-6-1-16,6-3 1 16,8-16-1-16,14-3 0 15,10-10 0-15,8-5 0 16,3-17 1-16,0-12 0 15,3-6 1-15,4-25 0 0,7-10 0 16,7-15 1-16,-7 9-2 16,-7 0 1-16,-14 3-1 15,-7 12 0-15,-11 11-1 16,-10 2 0-16,-7 3 0 16,-8 4 0-16,-3-4 0 15,-10 0 0 1,-15 1-1-16,-13 5 0 15,-12 4-3-15,-3 13 1 16,0 5-7-16,-3 4 1 0,7 3-15 16,10 3 1-16</inkml:trace>
  <inkml:trace contextRef="#ctx0" brushRef="#br0" timeOffset="2473.2322">13328 7168 50 0,'-18'-38'25'0,"11"35"-13"0,7 3 30 16,0 0-41-16,4 7 0 31,3 8 4-31,7 1 1 0,7 15-6 15,7 7 0-15,11 21 3 16,14 17 1-16,4 8-1 16,-1-2 0-16,0 3-2 15,4-7 1-15,0 10-1 16,-3-4 1-16,-1-5 0 16,4-7 0-16,-7-9-1 0,0-10 1 15,-7-12-2-15,-4-7 1 16,-10-6-6-16,-4-2 1 0,-3-4-6 15,-7-4 0-15,-8-5-12 16,1-1 1-16</inkml:trace>
  <inkml:trace contextRef="#ctx0" brushRef="#br0" timeOffset="2988.7495">14206 8375 73 0,'-24'-12'36'0,"-1"-7"-43"16,18 13 64-16,-4-4-56 15,-6 1 1-15,-1-1 1 16,-3 1 0-16,-4 9-4 15,-7 3 1-15,-3 3 2 0,-4 4 1 16,1 12-2 0,2 3 0-16,8 6-1 15,0 13 0-15,7 13-2 16,7 5 1-16,3 4-2 16,7 6 1-16,4-3 0 15,8-9 0-15,9-4 0 16,8-2 0-16,10-17 1 15,7-9 1-15,18-12 1 16,7-10 0-16,-3-12 0 0,-4-10 0 16,0-9 1-16,-4 0 0 15,-10-12 0-15,-3-7 1 16,-12-6-1-16,-2-10 1 16,-5-3-2-16,-6-9 1 0,-8 6 0 15,-6-12 0-15,-11 0-1 16,-7-1 0-16,-4 10-3 15,-7 19 0-15,-3 19-8 16,-11 24 1-16,-6 29-15 16,-19 13 1-16</inkml:trace>
  <inkml:trace contextRef="#ctx0" brushRef="#br0" timeOffset="4551.4617">11786 9002 63 0,'-10'-6'31'0,"3"3"-23"16,7 3 44-16,-4-3-49 0,1 0 1 16,-1 3 2-16,1 0 0 15,-4 3-8-15,-1 3 0 16,-2 4 5-16,-4 2 1 16,-4 16-2-16,-3 7 0 15,0 12-1-15,0 3 1 0,-8 10 0 16,-2-1 0-16,-8 7-1 15,-7 6 1-15,-3 16-1 16,-1 6 0-16,1-9-1 16,-1 3 0-16,8-4-2 15,3-15 1-15,8-6-4 16,6-13 1 0,7-9-8-16,1-3 0 15,6-17-12-15,7-11 1 16</inkml:trace>
  <inkml:trace contextRef="#ctx0" brushRef="#br0" timeOffset="5019.6915">11155 10166 64 0,'-25'0'32'0,"-10"6"-28"0,28-9 48 16,-4 6-50-16,-3-6 1 15,0 12 0-15,-4 1 0 16,-6 9-4-16,-8 6 0 0,0 9 2 16,-10 10 1-16,7 3-2 15,3 3 1-15,0 13-1 16,4 9 0-16,7 13 0 16,7 3 0-16,10-4-1 15,8-15 1-15,13-9-1 31,8-10 1-31,7-12-1 0,6-10 0 16,1-16 0-16,4-2 1 16,2-23-1-16,8-18 1 15,0-16 0-15,11-6 0 16,-1-10 1-16,-3-3 0 16,-3 6 0-16,-11-9 1 0,-4 4 0 15,-14-1 0-15,-10 6 0 16,-11 1 1-16,-11 5 0 15,-10 10 0-15,-7 0-1 16,-11 1 1-16,1 5-3 0,-8 3 1 16,-4 7-5-16,-2 9 0 15,-1 16-9-15,7 13 1 16,-3 5-11 0,-1 1 0-16</inkml:trace>
  <inkml:trace contextRef="#ctx0" brushRef="#br0" timeOffset="5566.9679">12125 9012 63 0,'-11'-6'31'0,"11"2"-28"16,0 4 48-16,0 0-49 15,4 7 0-15,3 2 2 0,4 16 0 16,3 16-5-16,7 19 1 15,7 5 2-15,7 17 1 16,4 3-1-16,7 15 0 16,7 7-1-16,3-10 0 15,-3-3-1-15,-10-6 1 0,-1-10-1 32,-3-12 0-32,-7-10-3 15,-1-9 0-15,-6-6-5 16,-4-13 0-16,0-9-13 15,-3-6 0-15</inkml:trace>
  <inkml:trace contextRef="#ctx0" brushRef="#br0" timeOffset="6057.1259">12792 10269 80 0,'-32'-15'40'0,"0"-14"-49"0,25 23 69 16,-3 0-58-16,-1 0 0 15,-3-1 2-15,-7 4 1 16,-7 6-6-16,-8 7 0 16,-6 12 3-16,0 12 0 0,-1 13-1 15,4 7 0-15,-3 11-1 31,10-2 0-31,8 16-1 16,10-1 0-16,10 3-1 16,8-5 0-16,10-10 0 0,10-7 0 15,12-9-1-15,9-6 1 16,-2-16 0-16,-4-9 1 16,3-9 1-16,4-7 0 15,3-13 1-15,1-8 0 0,-5-14 1 16,-2-9 0-16,3-6-1 15,-11-3 1-15,-3-6 0 16,-4-4 1-16,-7-2-1 16,-10 2 0-16,-11-9 0 15,-11 3 0-15,-10-3-1 16,-11 6 0 0,-3 16-4-16,-4 10 1 15,0 12-9-15,0 9 0 16,1 3-14-16,-1 4 1 15</inkml:trace>
  <inkml:trace contextRef="#ctx0" brushRef="#br0" timeOffset="7507.38">16704 8115 47 0,'4'6'23'0,"10"19"-11"0,-4-12 23 0,18 6-33 16,15 6 0-16,13 0 1 16,8-6 1-16,17 0-3 0,0-4 0 15,11-5 4-15,3-4 1 16,-7-3-1-16,0 0 1 16,-3 0-2-16,-11-3 1 15,-7 3-3-15,-7 1 1 16,-7-1-3-16,-7-3 1 0,-11 3-2 15,-10 0 0-15,-4-3-4 16,0 0 1-16,-7 0-8 31,-7 0 0-31,0-6-9 16,-7-13 1-16</inkml:trace>
  <inkml:trace contextRef="#ctx0" brushRef="#br0" timeOffset="7823.3841">17671 8065 77 0,'10'16'38'0,"36"-1"-44"16,-28-12 72-16,10 4-65 0,4 2 1 16,14 4 2-16,-1 2 1 15,5 4-6-15,-4-3 0 16,-4 3 3-16,-3 3 1 15,-4-1-2-15,-7-5 1 16,-3-3-2-16,-7-4 0 16,-4 1 0-1,-4-4 0-15,-10 6 0 16,-7 4 0-16,-10 9-3 16,-19 3 1-16,-17-3-6 15,-10 10 1-15,-8-4-8 16,-3 1 0-16,4-4-9 15,3-12 1-15</inkml:trace>
  <inkml:trace contextRef="#ctx0" brushRef="#br0" timeOffset="11607.8769">19544 7823 61 0,'3'4'30'0,"12"-17"-10"0,-8 4 31 0,3 2-48 15,-3-2 0-15,-3-4 4 16,-1 4 0-16,-6-4-8 16,-8 4 0-16,-3-4 5 15,-4 7 0-15,-6 6-2 16,-8 3 1-16,-3 4-3 15,-8 5 1 1,8 7-2-16,0 6 0 0,0 6-1 16,3 1 1-16,4 15-2 15,3 9 1-15,4 10-2 16,0 9 1-16,3 10 0 16,4 9 0-16,0 6 0 15,3 1 0-15,4-10 1 16,0-7 0-16,3-15-2 0,4-9 0 15,4-16-5-15,-4-13 0 16,7-15-11-16,4-13 0 16</inkml:trace>
  <inkml:trace contextRef="#ctx0" brushRef="#br0" timeOffset="11843.2033">18905 8426 58 0,'-14'12'29'0,"11"-3"-30"16,3-9 45-16,3 4-39 15,1 2 1 1,3 0 3-16,7-3 0 0,11-3-11 16,17-6 0-16,14-3 6 15,11-7 1-15,11-3-4 16,7 3 0-16,6 1-8 15,8 2 0-15,-11 1-14 16,-3 2 0-16</inkml:trace>
  <inkml:trace contextRef="#ctx0" brushRef="#br0" timeOffset="12258.587">19868 8228 73 0,'-28'31'36'0,"-11"19"-46"16,32-31 58-16,-3 13-47 15,-1 5 1-15,4 13-1 16,7 4 0-16,4 2-2 16,3-2 0-16,3-1 1 15,8-12 1-15,0-7-2 16,6-12 1-16,5-13 0 0,2-18 0 15,5-13 1-15,-1-12 1 0,0-7 2 16,4-9 0-16,-4 3 2 16,-3 0 0-16,-7 6 0 15,-4 6 1-15,-4 10-2 16,-2 6 1-16,-5 4-3 16,-3 2 1-16,0 4-3 0,0 12 0 15,0 9-1-15,4 10 0 16,0 7-2-16,-1 11 1 15,1 7-3-15,3 7 0 16,-4-4-4-16,1 0 1 16,-4-9-8-16,-3-13 0 31,-4-9-9-31,0-13 0 0</inkml:trace>
  <inkml:trace contextRef="#ctx0" brushRef="#br0" timeOffset="12506.2372">20493 7918 85 0,'-4'-13'42'0,"4"4"-48"0,0 9 78 0,0 0-72 16,0 6 1-16,4 6-1 16,3 13 1-16,0 16-2 15,0 22 1-15,-3 3 0 16,-1 12 0-16,1 7-4 31,-4 12 0-31,0-6-5 0,0 0 0 16,0-13-13-16,0-6 1 15,3-15-3-15,1-19 1 16</inkml:trace>
  <inkml:trace contextRef="#ctx0" brushRef="#br0" timeOffset="12728.3012">20743 7955 80 0,'22'-63'40'0,"-5"16"-42"16,-10 35 82-16,-3 2-78 15,-1 4 0-15,-3 6 0 16,7 6 0-16,4 10-3 16,3 9 0-1,-3 22 2-15,-1 16 0 0,-6 18-4 16,-4 7 1-16,0 6-6 15,-4 10 1-15,4-1-16 16,4-2 1-16,-1-17-4 16,11-12 1-16</inkml:trace>
  <inkml:trace contextRef="#ctx0" brushRef="#br0" timeOffset="12944.2675">21318 8498 99 0,'4'6'49'0,"-1"-12"-72"0,1 9 102 16,-4 12-78-16,0 7 0 0,-7 10 1 15,-4 5 0-15,-3 7-3 16,-7 3 1-16,0-6-2 16,-7 0 0-16,-4-4-12 15,-10-5 0-15,3-7-13 16,0-19 1-16</inkml:trace>
  <inkml:trace contextRef="#ctx0" brushRef="#br0" timeOffset="13560.4112">22147 8162 72 0,'-7'6'36'0,"-3"13"-42"0,6-6 56 0,1 12-49 16,-4 0 1-16,-4 9 0 15,0 7 0-15,1 6-3 16,-1 0 0-16,4 0 1 15,0-6 0-15,4-3-6 16,-1-10 0-16,4-9-5 16,4-10 1-16,3-18 0 0,7-10 0 15,7-9 6-15,4-10 1 16,3 0 9-16,0-2 0 16,0-1 7-16,1 6 0 15,-1 4 0-15,-7 9 0 16,-3 6-5-16,-1 10 1 15,1 9-5 1,-4 4 0-16,0 8-3 16,0 7 0-16,0 10 0 15,-3-4 0-15,-4 3-4 16,0 10 1-16,-3 0-5 16,-4-1 0-16,-4 1-5 15,1-6 0-15,-1-7-11 16,4-12 0-16,11-13 1 0,-1-13 1 0</inkml:trace>
  <inkml:trace contextRef="#ctx0" brushRef="#br0" timeOffset="13907.9582">22818 8253 90 0,'7'-16'45'0,"-4"-12"-64"31,-3 28 101-31,0 0-81 0,-3-3 0 16,-8 6 1-16,-6 3 0 31,-29 23-3-31,0 8 0 16,0 4 1-16,4 6 0 15,6 3-3-15,8 0 1 16,10-6-1-16,11 0 0 0,7-3-1 16,7-3 1-16,4-13 1 15,7-10 0-15,3-11 3 16,7-11 1-16,4-15 0 15,3-12 1-15,0-4 0 16,-3-3 1-16,-4-3-1 16,-3 10 1-16,-7-4-3 0,-8 1 1 0,-3-1-4 15,-7 0 1-15,0 4-7 16,-3 6 0-16,-1 9-18 16,4 0 0-16</inkml:trace>
  <inkml:trace contextRef="#ctx0" brushRef="#br0" timeOffset="14145.6713">23139 7861 96 0,'-4'-6'48'0,"8"3"-60"0,-4 3 80 15,0 6-68-15,0 10 1 16,-4 9 0-16,1 12 0 0,-1 17-2 15,1 15 1-15,3-4-1 16,0 11 1-16,3-4-5 16,1 9 0-16,3-12-9 15,-4-6 1-15,-3-6-12 16,0-17 0-16</inkml:trace>
  <inkml:trace contextRef="#ctx0" brushRef="#br0" timeOffset="14345.7794">22768 8247 97 0,'0'0'48'0,"36"-16"-62"0,-15 7 88 16,18 2-72-16,13-2 0 15,8 0-1-15,7-4 1 16,11 4-4-16,10 6 0 15,11-4-6-15,-4 1 1 16,4-7-20-16,-7-2 1 16</inkml:trace>
  <inkml:trace contextRef="#ctx0" brushRef="#br0" timeOffset="15676.6426">24546 8052 81 0,'-31'-18'40'0,"9"-8"-41"15,19 20 58-15,-4 3-56 16,-4 3 0-16,-6 9 1 16,-12 1 1-16,1 12-4 15,0 3 0-15,-4 6 1 16,4 10 1-16,-4 0-3 0,0 3 1 0,4 6-3 16,7-3 0-16,7 9-2 15,10-5 1-15,11-4-4 16,8-7 0-16,6-5-3 15,14-7 0-15,7-12-2 16,15-13 0-16,3-6 1 16,7-13 0-16,-7-6 4 0,-11 0 1 15,-7 0 3-15,-6-3 1 32,-4 3 7-32,-8-3 0 15,1 3 5-15,-7 3 0 16,-4 0 4-16,0 1 0 15,-4-4 3-15,-3-7 1 16,-3 11-2-16,-1 2 1 0,-3 0-3 16,-3 4 0-16,-4-4-5 15,0 4 1-15,0 2-4 16,-4 1 0-16,-3 2-3 16,0 11 0-16,-4 8-4 15,-3 10 0-15,-4 0-2 16,1 13 0-16,3 5-2 0,-1 14 1 0,8-1 0 15,7 0 0-15,0-6 3 16,7-9 0-16,7-10 4 16,7-9 0-16,4-16 3 15,3-12 1-15,0-10 1 16,4-6 1-16,0-10 0 31,-1-6 0-31,1 4-2 0,-4-1 0 16,-3-6-3-16,0-6 0 15,-4 9-5-15,0 1 1 16,-4 8-4-16,1 1 0 16,-4 12-3-16,4 7 1 15,-1 5-1-15,1 14 1 16,-4 5 4-16,0 4 1 0,0 9 5 16,0 0 0-16,-7 6 3 15,0 10 0-15,-7 3 0 16,3 0 1-16,1-3-3 15,-1-4 1-15,4-5-3 16,0-7 0-16,0-6-2 16,4-10 1-16,3-9 0 0,4-13 0 15,-4 1 0-15,0-1 1 0,3-6 1 16,4-6 1-16,0-3 1 16,4 3 1-16,3 3-1 15,0 3 0-15,1 1-1 16,-5 8 0-16,-3 4-2 31,0-4 0-31,-3 20-2 16,-4 2 1-16,-3 7-1 15,-4 3 0-15,3-3-1 0,1-3 1 16,-4-1-1-16,0-2 1 16,0-4 0-16,0-2 0 15,7-14 1-15,3-8 0 16,4-7 2-16,8 0 0 0,-1-10 1 15,-4 4 0-15,1 0 0 16,0 9 0-16,-4 3-1 16,-4 4 1-16,1 9-2 15,0 12 0-15,-1 1-2 16,-3 8 0-16,4 14-4 16,-4 2 1-1,0 4-12-15,0 3 0 16,3-1-11-16,5-11 1 15</inkml:trace>
  <inkml:trace contextRef="#ctx0" brushRef="#br0" timeOffset="16030.028">25633 8244 77 0,'-14'-22'38'0,"14"3"-42"16,0 19 63-16,0 0-57 15,0 0 1-15,0 0 0 16,0 12 1-16,0 10-5 31,-4 0 0-31,4 13 3 0,0 12 1 16,-3 16-3-16,-1 9 0 15,1 12-4-15,-1 1 1 0,1-7-7 16,-1-9 0-16,1-12-13 16,-5-13 0-16</inkml:trace>
  <inkml:trace contextRef="#ctx0" brushRef="#br0" timeOffset="16379.294">25559 8253 94 0,'-4'-13'47'0,"8"4"-63"0,3 9 86 0,0 0-68 16,7 3 0-16,11 0 1 15,3 7 0-15,11-1-4 16,-4 1 0-16,-3-7 2 16,-4 3 1-16,-3 3-1 15,-4 1 0-15,-4-7-1 16,-2 0 0-16,-1 0-1 0,0 0 1 0,-4 4-2 16,1 2 0-16,-4 7-2 15,-7-1 1-15,-4 4-1 16,-3 0 0-16,-3 0 0 15,-4-3 0-15,-7 2-1 16,-4-2 0-16,-3-10-4 31,-8 1 1-31,1-4-14 16,0 0 1-16</inkml:trace>
  <inkml:trace contextRef="#ctx0" brushRef="#br0" timeOffset="16678.8645">25975 7880 88 0,'-7'3'44'0,"7"0"-54"16,0 0 77-16,0 4-65 0,-4 5 1 0,1 7 0 15,-1 9 1-15,4 13-6 16,0 12 1-16,-7 1 2 16,4-4 0-16,-1 0-3 15,1 3 0-15,-1-6-7 16,1 3 1-16,-1-3-9 31,1-6 0-31,3-9-8 0,7-11 0 16</inkml:trace>
  <inkml:trace contextRef="#ctx0" brushRef="#br0" timeOffset="17094.5527">26134 8300 74 0,'7'3'37'0,"3"13"-46"0,-3-16 69 15,4 3-57-15,3-3 1 16,-3 0 4-16,6 0 0 15,5 3-10-15,6-6 1 16,0 0 6-16,-3-3 0 31,-4-7-3-31,-3 1 1 0,-1-4-2 16,-3-3 1-16,-3 0-2 16,-4-6 1-16,-4 3 0 15,-6-6 0-15,-4 6-1 16,-7-3 1-16,-4 9-1 15,0-3 0-15,-3 13 0 16,-3 6 0-16,-5 16-1 0,1 6 1 16,3 9-1-16,1 4 1 15,-1 9-1-15,0 3 0 16,1 0 0-16,6 6 1 16,4 0-1-16,3-6 1 15,4-6-1-15,11-10 1 16,6-6-1-16,12-9 1 0,20-10-5 15,14-15 1-15,8-13-20 16,10-16 0-16</inkml:trace>
  <inkml:trace contextRef="#ctx0" brushRef="#br0" timeOffset="17479.0651">26793 7899 76 0,'-24'-3'38'0,"10"-1"-29"0,14 1 50 16,0 3-56-16,0-3 0 15,0 3 1-15,0-3 1 16,0 3-6-16,0 3 0 15,0 3 3-15,0 1 1 16,0 18-2-16,0 16 0 16,-4 9-1-1,-3 12 1-15,0 4-2 16,-4 10 0-16,1-1-2 16,-4 3 0-16,3-9-2 15,4-9 1-15,0-16-1 16,4-10 0-16,3-6 0 15,3-15 0-15,4-13-2 0,4-16 1 16,3-9-4-16,-4-3 0 16,5-3-10-16,-8-4 0 0</inkml:trace>
  <inkml:trace contextRef="#ctx0" brushRef="#br0" timeOffset="17710.4606">26430 8165 66 0,'-3'0'33'0,"6"13"-24"0,1-10 56 16,-1 0-57-16,4-3 0 16,11 0 4-16,3-3 0 15,11 3-16-15,7-6 1 16,17-4 9-16,4-2 0 16,4-1-7-1,-5 1 1-15,-2 2-7 16,-4 1 0-16,-4 3-11 15,-3 6 0-15,-4 6-9 16,-10 0 0-16</inkml:trace>
  <inkml:trace contextRef="#ctx0" brushRef="#br0" timeOffset="18111.2433">27157 8272 77 0,'-7'19'38'0,"3"-13"-43"16,4-6 65-16,4 3-59 15,-1 0 1-15,-3-3 3 16,7 0 0-16,4-3-6 31,3-3 1-31,4-4 3 0,6-5 0 16,8-7-1-16,10-3 0 16,1-7-1-16,-8 1 1 15,-3 6-1-15,-7 0 0 16,-1 0-1-16,-13 0 1 15,-4-4-1-15,-14 7 1 16,-18 10-1-16,-10-1 0 0,-4 13-1 16,-7 3 1-16,-3 10-1 15,-1 9 1-15,5 12-1 16,2 7 1-16,4 6 0 16,4 7 0-16,3 2-1 15,11 0 1-15,7 10 0 16,11-6 1-16,10-10 0 0,17-3 0 15,19-12-1-15,17-13 1 0,24-10-4 16,15-12 0-16,10-16-22 16,18-15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11.898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F027C53-DEC3-4B55-9451-B5513BDD4B58}" emma:medium="tactile" emma:mode="ink">
          <msink:context xmlns:msink="http://schemas.microsoft.com/ink/2010/main" type="inkDrawing" rotatedBoundingBox="11624,15022 11652,14530 11680,14532 11651,15023" semanticType="callout" shapeName="Other">
            <msink:destinationLink direction="with" ref="{3C064F4E-7768-4200-A234-5B354203E62C}"/>
          </msink:context>
        </emma:interpretation>
      </emma:emma>
    </inkml:annotationXML>
    <inkml:trace contextRef="#ctx0" brushRef="#br0">6067 7503 4352,'0'0'2176,"-20"0"-1152,20 0 2176,0-20-2816,0 20 0,0 0 512,0 0 128,0 0-1024,0-19 0,0 19 768,0 0 0,0 0-128,0 19 0,0-19-385,0 20 129,0 0-256,0 19 0,0-19-256,0 19 128,0 1-384,-19-1 129,19 21-641,0-2 128,0 2-1408,0 18 128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12.45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B3C03CAB-AC54-4FE2-B7E8-34D014AFE05A}" emma:medium="tactile" emma:mode="ink">
          <msink:context xmlns:msink="http://schemas.microsoft.com/ink/2010/main" type="inkDrawing" rotatedBoundingBox="11659,14392 12033,14708 12022,14719 11649,14404" semanticType="callout" shapeName="Other">
            <msink:sourceLink direction="with" ref="{1E32A808-A293-4D0B-B68D-553D2C9C068C}"/>
            <msink:sourceLink direction="with" ref="{F8C3295C-E801-4019-A2D5-DECE26C66C9A}"/>
          </msink:context>
        </emma:interpretation>
      </emma:emma>
    </inkml:annotationXML>
    <inkml:trace contextRef="#ctx0" brushRef="#br0">6057 7414 6016,'-20'0'2944,"20"-19"-1920,0 19 4224,0 0-5376,0 0 128,0 19 128,20-19 0,-1 20-128,21 20 128,-1-1-128,0-19 0,21 39-640,-21-20 128,21 1-1408,-2-1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13.18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3C064F4E-7768-4200-A234-5B354203E62C}" emma:medium="tactile" emma:mode="ink">
          <msink:context xmlns:msink="http://schemas.microsoft.com/ink/2010/main" type="inkDrawing" rotatedBoundingBox="11851,14694 15360,17523 15141,17794 11632,14966" semanticType="callout" shapeName="Other">
            <msink:sourceLink direction="with" ref="{AC87EDF8-570C-4755-ABB0-BF9571F95BC8}"/>
            <msink:sourceLink direction="with" ref="{AF027C53-DEC3-4B55-9451-B5513BDD4B58}"/>
          </msink:context>
        </emma:interpretation>
      </emma:emma>
    </inkml:annotationXML>
    <inkml:trace contextRef="#ctx0" brushRef="#br0">6116 7592 7296,'-20'0'3584,"20"0"-4224,0 0 5888,20 0-5120,-20 0 128,19 0 0,-19 0 127,20 19-510,0-19 127,0 20 255,0 20 1,19-21-128,0 20 128,1 1-256,-1 0 128,0 18-128,21-18 128,-21 19-128,-20-20 0,21 20 0,-1-19 0,-19-1 0,19 1 0,1 18 0,19-18 0,-20-1 256,1 20 0,58 40 0,-19-20 0,-1-1 0,1 1 128,-20-20-128,20 0 0,-20 0-256,0 1 128,20-2 0,-1-19 0,-18 40-128,18-20 128,1 1 0,-20-2 0,0 2 0,20-21 128,-20 20-128,0-19 128,0 18-128,20-18 0,-20-1 0,20 0 0,-1 21-128,-18-21 128,18 0-128,-19 1 0,0-20 128,20 19 0,-1 0-128,-18 1 128,18-1-128,-18 0 128,18 1-128,-19-20 128,0 19-128,1 0 128,-2-19-128,2 19 0,-21-19-128,0-1 128,21-19-896,-41 20 0,1-20-1920,19 0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59.53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B3DFACDB-D65D-4DE2-A58F-8155079D2343}" emma:medium="tactile" emma:mode="ink">
          <msink:context xmlns:msink="http://schemas.microsoft.com/ink/2010/main" type="inkDrawing" rotatedBoundingBox="12992,14628 13229,14598 13238,14668 13001,14698" shapeName="Other"/>
        </emma:interpretation>
      </emma:emma>
    </inkml:annotationXML>
    <inkml:trace contextRef="#ctx0" brushRef="#br0">7267 6625 9728,'0'0'4864,"0"20"-6272,0-20 9727,0 0-8191,0 0 0,0 0 0,0 0 128,0 0-384,20 0 128,-20 19 0,19-19 128,1 0-256,0 0 0,-20 20-640,20-20 0,19-20-1152,-19 1 128,19-1-1023,0 1 127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59.78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015FB3B-86BE-49BF-B9E6-160682889B2F}" emma:medium="tactile" emma:mode="ink">
          <msink:context xmlns:msink="http://schemas.microsoft.com/ink/2010/main" type="inkDrawing" rotatedBoundingBox="13782,14549 13979,14571 13975,14607 13777,14585" semanticType="callout" shapeName="Other">
            <msink:sourceLink direction="with" ref="{D18E2D76-8F48-46F6-8980-932D9C2605AE}"/>
          </msink:context>
        </emma:interpretation>
      </emma:emma>
    </inkml:annotationXML>
    <inkml:trace contextRef="#ctx0" brushRef="#br0">8054 6546 9984,'0'20'4992,"0"-20"-6400,0 0 9599,0 0-8063,0 0 128,0 0 0,0 0 128,19 19-512,1-19 0,-20 0 256,20 0 128,0 0-640,-1 0 0,1 0-896,-1 0 128,1 0-1792,19 0 129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00.03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2CB4546-F4A8-48C6-975B-37B007BB8437}" emma:medium="tactile" emma:mode="ink">
          <msink:context xmlns:msink="http://schemas.microsoft.com/ink/2010/main" type="inkDrawing" rotatedBoundingBox="14411,14509 14551,14564 14539,14595 14399,14541" semanticType="callout" shapeName="Other">
            <msink:sourceLink direction="with" ref="{D18E2D76-8F48-46F6-8980-932D9C2605AE}"/>
          </msink:context>
        </emma:interpretation>
      </emma:emma>
    </inkml:annotationXML>
    <inkml:trace contextRef="#ctx0" brushRef="#br0">8684 6507 10624,'0'19'5248,"19"-19"-6016,-19 0 9087,0 0-7935,0 0 128,0 0 0,0 20 128,20-20-896,-20 0 128,0 0 384,20 20 0,-20-20-640,0 0 128,20 0-1280,-1 0 0,1 0-1664,0 0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06.38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4DC841C-925E-40E4-B18C-48E3028689F6}" emma:medium="tactile" emma:mode="ink">
          <msink:context xmlns:msink="http://schemas.microsoft.com/ink/2010/main" type="inkDrawing" rotatedBoundingBox="5311,14189 5339,14073 5361,14078 5334,14194" shapeName="Other"/>
        </emma:interpretation>
      </emma:emma>
    </inkml:annotationXML>
    <inkml:trace contextRef="#ctx0" brushRef="#br0">3249 8506 3328,'-19'20'1664,"38"-1"-1280,-19-19 1792,0 0-2304,0 0 128,0 0-256,0 0 128,0 0 128,0 0 0,0-19-128,0 19 0,0 0 0,0 0 0,0-20 128,0 20 0,0 0 0,0 0 0,0 0 0,0 0 0,0 0-128,0 0 0,0 0 0,0 0 0,0-20 0,0 20 0,0 0 0,0-20 0,0 20-128,20-19 128,-20 19-384,0 0 128,0 0-256,0-20 128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34.76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18E2D76-8F48-46F6-8980-932D9C2605AE}" emma:medium="tactile" emma:mode="ink">
          <msink:context xmlns:msink="http://schemas.microsoft.com/ink/2010/main" type="inkDrawing" rotatedBoundingBox="4966,13300 19747,12859 19843,16072 5062,16512" hotPoints="19033,13159 18909,16023 5305,16064 5429,13200" semanticType="enclosure" shapeName="Parallelogram">
            <msink:destinationLink direction="with" ref="{900B7F29-6E17-413B-915B-C7091CB6020A}"/>
            <msink:destinationLink direction="with" ref="{2F2CB17A-4405-4A30-B47B-324E11641FB2}"/>
            <msink:destinationLink direction="with" ref="{92CB4546-F4A8-48C6-975B-37B007BB8437}"/>
            <msink:destinationLink direction="with" ref="{2015FB3B-86BE-49BF-B9E6-160682889B2F}"/>
            <msink:destinationLink direction="with" ref="{8602D427-476C-40FC-8615-451C29C1F259}"/>
          </msink:context>
        </emma:interpretation>
      </emma:emma>
    </inkml:annotationXML>
    <inkml:trace contextRef="#ctx0" brushRef="#br0">2858 7680 5120,'-59'0'2560,"19"20"-1664,40-20 2560,-20 20-3456,20-20 128,-19 39 0,19-19 0,0 39-128,0 0 0,19 0 0,1 0 128,0 0 0,20 20 0,-21-20 0,20-20 0,1 40 0,-1-19 0,0-2 0,1 2 128,19-21-256,-20 20 128,21-19-128,-2-1 0,22 0 0,-2 1 128,1-21-128,-20 1 0,20-1 0,0 1 128,-1-20-128,20 20 128,1-20 0,0 20 0,-1-20-128,0 0 0,1 0 0,0 0 0,-1 0 0,20-20 0,-20 20 0,20-20 0,1 0 0,-21-19 128,40 20-128,0-1 0,-20-20 0,20 21 0,59-20-128,-20-21 128,0 21 0,-19-20 128,-1 0-256,20 0 128,-39 0 0,0-1 0,-20 1 0,20 0 0,-20 0-128,0 0 128,-19 19 0,-1 1 0,1 20-128,-21-21 128,-18 20 0,18 1 128,-19 19-128,20-20 0,-20 20 0,-20 0 0,21 0 0,-21 0 0,-20 20 0,21-20 0,-20 0 0,19 0 0,-19 19 0,-1 1 0,1-20 0,0 20 0,19 0 0,-19-1 128,-1 20-128,1-19 0,0 0 0,19 20 0,-19-21-128,19 1 128,1-1 0,-1 1 0,20-20 0,-19 20 0,18-20 0,22 20 0,-22-1 0,2-19 0,-2 20 0,2-1 0,18 1 0,-18 0 0,18 0 0,21 0 0,-20-1 0,-1 1 0,1 0 0,0 0 0,19 19 0,-39-20 0,40 21 0,-21-1 0,1 1 0,20-1 0,-21 1 0,1-1 0,0 0 0,0 1 128,19-21-128,-19 20 0,19-19 0,1 0 0,-20 0 0,19 0 0,0-1-128,-19 1 128,20-1 0,19-19 0,-20 0 0,1-19 0,19 19 0,-19-20 0,19 20 0,0 0 0,0-19 0,-20 19 0,20-20 0,-19 0 128,19 20-128,0-20 0,0 0 0,1 1 128,-1-1-128,0-19 128,20 19-128,-20 0 128,20-19-128,-20 0 128,0-1-128,20 21 0,0-1 0,-20-19 0,20 19 0,-20 0 0,0 0 0,20 1 0,-1-1 0,-18 1 0,-1-1 0,20 0 0,19 0 0,-39-19 0,20 19 0,0 0 0,-1-19 0,1 0 0,0-21 0,0 2 128,0-2-256,0 1 128,19 0-640,-19 0 128,19-20-1408,1 20 128</inkml:trace>
    <inkml:trace contextRef="#ctx0" brushRef="#br0" timeOffset="-170511">3052 6024 5248,'0'0'2560,"0"-19"-768,0 19 2560,-20 19-3968,20 1 0,0-20 384,-19 40 0,19-21-896,0 20 128,0 1 639,0 19 129,0 0-384,0 20 128,0 0-256,0-1 128,0 1-384,0 20 128,0-1-256,0 20 0,0 20-384,-20-40 128,20 1-256,0-1 0,20-19-511,-20-20 127,0 0-1280,0-20 128</inkml:trace>
    <inkml:trace contextRef="#ctx0" brushRef="#br0" timeOffset="-145804">3110 6694 3200,'0'-20'1536,"0"20"-1024,0 0 3200,0 0-3072,0 0 0,0 0 640,0 0 128,0 0-1664,0 0 0,0 0 1152,0 0 128,0 0-384,0 0 128,0 0-128,0 20-1,0-20-127,0 0 128,0 0-128,0 0 0,0 0 0,0 0 0,0 0-256,0 0 128,0 0-128,0 0 128,0 0-256,-19 20 128,19-20 0,0 0 128,0 0-256,0 0 128,0 0-128,0 20 128,19-20 0,-19 0 0,0 19-128,0-19 128,20 0 0,-20 20 0,0-20-128,20 0 0,-20 0 0,20 19 0,-1-19 0,1 0 0,0 20 0,-1-20 0,1 0-128,20 0 128,-21 19 0,1-19 0,-1 0 0,1 0 0,0 0 0,0 20 0,19-20-128,-20 0 128,1 0-128,20 0 0,-20 0 0,19 0 128,-20 0-128,21 0 128,-20-20 0,19 20 0,-20 0-128,1 0 128,20 0-128,-1-19 128,0 19-128,1 0 128,-1 0-128,0 0 0,1 0 0,19 0 0,0 0 0,0 0 0,-20 0 0,21 19 128,-21-19-128,20 0 0,-19 0 0,18 0 128,-18 20-128,19-20 128,0 0-128,0 0 0,0 0 0,20 20 0,-20-20 0,20 0 0,-20 20 0,0-20 128,0 0-128,0 0 0,0 19 0,20-19 0,0 0-128,-20 0 128,20 0 0,-21 0 0,2 0 0,-1 0 128,0 0-128,0 0 0,-20 0 0,20 0 0,0 0 0,1 0 0,-2 0 0,2 0 0,-2 20 0,-18-20 0,19 0 0,-20 0 0,1 0 0,-1 19 0,20-19 0,1 0 0,-2 20 0,-18-20 0,19 0 0,-20 0 0,20 0 0,0 0 128,-19 0-128,19-20 0,-20 20 0,1 0 0,-1-19 0,-19 19 0,19 0 0,1 0 0,-1 0 0,0 0 0,-19 0 0,19 0 0,0 0 0,1 0 0,-20-20 0,19 20 0,0 0 0,1 0 0,-1 0 0,-19 0 0,19 0 0,1 0 0,-1 0-128,0 0 128,-19 0 0,20 0 0,-21 0 0,1 0 0,19 0 0,-19 0 128,20 0-128,-21 0 0,20 0 0,-19 0 0,20 0 0,-1 0 0,-20 0 0,21 0 0,-1 0 0,1 0 0,19 0 0,-20 0 0,0 0 0,1 0 0,-1-19 0,0 19 0,21 0-128,-21 0 128,20 0 0,0 0 0,-20 0 0,1 0 0,19-20 0,-20 20 0,21 0 0,-21 0 0,20 0 0,-19-20 0,-21 20 0,20 0 0,1 0 0,-1-20 0,-19 20 0,19 0 0,1 0 0,-1 0 0,-19-19 0,19 19 0,1 0 0,-21 0 0,20 0 0,-19 0 0,20 0 0,19 0 0,-40 0 0,41 0 0,-21 0 0,0 0 0,-19 0 0,19-20 0,1 20 0,19 0 0,0 0 0,0 0 0,0-19 0,20-1 0,0 1 0,-1-21 0,1 20 0,20 0 0,-21-19 0,1 39 0,20-39 0,-1 19 0,0 0 0,-18 20 0,-2 0 0,20-19 0,-18 19 0,-2 0 0,1 0-128,19 0 128,-19 0 0,0 0 128,-20 19-128,19-19 0,-18 0 0,18 0 0,-18 20 0,-2-20 0,2 0 0,18 20 0,-18 0 0,18-20 0,-18 0 0,-2 0 0,21 0 0,-20 0 128,0 0-256,0 0 128,59 0 0,-19 0 0,0 0 0,-21-20 0,1 20 0,0-20 0,-1 20 0,-18 0 128,38 0-128,-19 0 0,0 0 0,-1 0 0,1 0 0,0 20 0,-20-20-128,20 0 128,-1 20 0,1-20 0,0 0 0,-1 19 0,2-19 0,-2 0 0,-19 0 0,0 20 0,20-20 0,-20 0 0,20 19 0,-20-19 0,20 0 0,-20 20 0,19-20 0,-18 0 0,-21 20 0,20-20 0,-19 0 0,18 20 0,-18-20 0,19 20 0,-20-20 0,1 0 128,-1 0-128,-19 0 0,19 0-128,-19 0 128,0 0 0,19 0 0,-20 0 0,1 0 0,20 0 0,-20 0 0,-1 0 0,20 0 128,-19 0-128,0 0 0,19 0 0,-19 0 0,-1 0 0,1 0 0,0 0 0,0 0 0,0 0 0,19 0 0,-20 0-128,21-20 128,-20 20 0,19 0 128,-20 0-128,21-20 0,-20 20 0,0 0 0,-1-20 0,1 20 0,19 0-512,1-20 128,-21-19-3072,20 0 0</inkml:trace>
    <inkml:trace contextRef="#ctx0" brushRef="#br0" timeOffset="-143793">14846 5848 7680,'0'20'3840,"0"-40"-4224,0 20 6783,0 0-6143,-19 20 0,19 0 0,0 19 128,0 1-512,0 18 0,0 2 384,0 18 0,0 21-256,0-1 128,0 79-128,0-19 128,0 0-384,-20-21 128,20-18-512,-20-1 128,20-20-1023,0-19-1,0 0-896,20-21 128</inkml:trace>
    <inkml:trace contextRef="#ctx0" brushRef="#br0" timeOffset="-139384">16678 5789 5248,'0'0'2560,"0"0"-1920,0 0 5120,-20 0-5504,20 0 128,0 0 128,0 0 128,0 0-896,0 0 128,0 0 384,0 0 0,0 0-128,0 19 0,0-19-128,0 20 0,0 0 0,0 0 127,0 0-127,0-1 128,0 20-128,0-19 128,0 20-128,0-1 128,0-20-128,0 21 0,0 19 0,0-39 128,0 39 0,0-39 128,0 19-128,0 0 128,20 1 0,-20-1 0,0 0-256,0-19 128,19 0-128,-19 19 128,0 0-128,0 21 0,0-21 0,0 0 0,0 21 128,0-21 0,0 20 0,-19-20 0,19 21-128,0-21 128,0 0 0,0 1 0,-20-1-128,20 20 128,0-19-128,0-1 128,20 0-128,-20 1 128,0-1-128,0 0 128,0 1-128,0-1 0,0 0 0,0-19 0,0 0-128,0 0 128,0 0 0,0-1 0,0 1-384,0-1 128,0-19-768,0 20 0,19-20-1407,-19 0-1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44.42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5A9654C0-E7D1-48D4-9343-993BE6712507}" emma:medium="tactile" emma:mode="ink">
          <msink:context xmlns:msink="http://schemas.microsoft.com/ink/2010/main" type="inkDrawing" rotatedBoundingBox="18662,18132 19590,17998 19596,18038 18668,18172" semanticType="underline" shapeName="Other">
            <msink:sourceLink direction="with" ref="{69C2B154-D0B8-48E5-A859-C6A52F9EFE9A}"/>
          </msink:context>
        </emma:interpretation>
      </emma:emma>
    </inkml:annotationXML>
    <inkml:trace contextRef="#ctx0" brushRef="#br0">9542 9363 7040,'0'0'3456,"0"0"-2944,0 0 5119,0 0-5375,19-20 0,21 1 384,-20 19 128,38-20-768,2 20 0,18-20 640,-18 20 0,18-19-128,-19 19 128,0-20-256,1 20 0,-2 0-512,2-19 0,-2 19-1024,-18 0 0,19 0-1663,0-20 127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4:47.528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2AF4D28-175C-412C-9909-5C6394F3BD88}" emma:medium="tactile" emma:mode="ink">
          <msink:context xmlns:msink="http://schemas.microsoft.com/ink/2010/main" type="inkDrawing" rotatedBoundingBox="20348,18602 24015,18045 24028,18128 20360,18685" semanticType="underline" shapeName="Other">
            <msink:sourceLink direction="with" ref="{73F3AD7A-F2F3-472A-AE40-435B14B08E47}"/>
          </msink:context>
        </emma:interpretation>
      </emma:emma>
    </inkml:annotationXML>
    <inkml:trace contextRef="#ctx0" brushRef="#br0">10389 9835 8320,'0'0'4096,"39"-20"-4096,1 20 6143,-1-20-5759,20 1 128,39-1 256,20 1 128,20-20-1024,40-1 0,18 1 768,21 0 0,39 19-128,20-19 0,196-21-128,-58 21 0,-60 0-640,-58-20 128,-40 20-2816,-40-1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23:47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12026 4581 62 0,'-3'0'31'0,"3"-3"-21"0,0 3 32 0,0 0-41 15,3 0 1-15,4 0 1 16,4 3 1-16,3-3-4 16,7 3 1-16,7-3 3 15,11 0 1-15,7-3 0 0,14 0 0 16,11-3 0-16,3-1 0 31,7-2-2-31,7 3 1 0,0-1-2 16,14 1 1-16,4 0-2 15,4 0 1-15,-5-1-1 16,1 4 1-16,0 3-1 16,-4 0 0-16,-13 0 0 15,-19 0 0-15,-13 0 0 16,-11 0 0-16,-11 0-1 0,-7 0 0 16,-7 0 0-16,-3 0 1 15,-4 0 0-15,-3 0 0 16,-4 0 0-16,0 0 0 15,-7 0 0-15,3 3 0 16,-3 4-1-16,-3 2 1 16,-1 0-1-1,-3 4 0-15,4 9 0 16,-5 6 1-16,1 7-1 16,0 8 0-16,0 5 0 15,-3 5 0-15,-1-6 0 0,1 6 0 16,-1 0-1-16,0 16 1 15,4 13 0-15,0 6 0 16,0-7 0-16,4 4 0 0,-1 6 0 16,1 6 0-16,-1 13 0 15,1-3 0-15,-1 2 0 16,4 7 1-16,0 7 0 16,-3 2 0-16,-5-3-1 15,1-9 1-15,0 13 0 16,-3-4 0-16,-4-12-1 0,0 3 1 15,3-10-1-15,-3 16 0 16,3-6 0-16,4 0 0 16,0-10 0-16,4-2 0 15,3-7 0-15,0 6 1 16,3-9-1-16,-3 0 0 16,4-6 0-1,-4-10 0-15,0-3 0 16,0-6 0-16,7 9 0 15,-4 4 0-15,1-4 0 16,-4 10 0-16,0-4 0 16,0 1 0-16,0-1 0 15,0 1 0-15,0 6 0 0,0 2 0 16,0-11 0-16,0-4 1 0,0 0-1 16,0-6 0-16,3-6 0 15,-3-3 0-15,0-1 0 16,0-5 0-16,4-4 0 15,-4 6 0-15,3-3 0 16,-3-9 0-16,4 3 0 16,-4-6 0-1,0 0 0-15,3-7 0 16,-3-2 0-16,0-1 0 16,4-3 0-16,-4 4 0 15,3 9 0-15,-3-4 0 16,4 1 0-16,-4 3 0 15,0-1 0-15,0-2 0 0,0 0 0 16,-4-4 0-16,4-3 0 16,0-5 0-16,4-8 0 15,-4 1 0-15,0 0 0 16,-4 0 0-16,1 0 0 16,3-4 0-16,0 1 0 15,-4-4 0-15,4 1 0 0,-3-4 0 16,3 1 0-16,-4-4 0 0,1 0 0 15,-1 1 0-15,1-1 0 16,-4 0 1-16,0 0-1 16,0 1 0-16,-4-1 0 15,0 0 1-15,-3-3-1 16,-7-3 1-16,-7-3-1 31,-14 0 0-31,-1 0 0 0,-3-3 1 16,-14 3-1-16,-3 3 0 15,-4 3 0-15,-4 3 0 16,1 3 0-16,-1 1 0 16,1 2 0-16,6 4 0 15,1 0-1-15,-4-1 1 16,3-5-2-16,4-4 0 0,4-6-6 16,3-9 1-16,7-7-22 15,18-15 1-15</inkml:trace>
  <inkml:trace contextRef="#ctx0" brushRef="#br0" timeOffset="6442.8732">16193 6967 89 0,'-15'13'44'0,"-2"-19"-36"0,10 2 45 15,-4 4-52-15,-3-3 0 0,0 3 0 16,-4 0 1-16,1 3-2 16,-1 4 0-16,-3 2 1 15,0 4 0-15,-8 9-1 16,-6 9 1-16,-14 4-1 15,3 12 0-15,-3 15-1 16,3 14 1-16,0 11 0 0,3 4 0 16,12 3 0-16,6-6 0 15,14 3-1-15,11 3 1 16,7-6 0-16,8 0 0 16,13-13-1-16,7-12 0 15,11-7 0-15,3-12 0 0,1-13-1 31,3-12 1-31,10-9 0 16,-3-20 0-16,7-21 1 16,0-16 0-16,-3-16 1 15,-1-9 0-15,-10 0 1 16,-7-6 0-16,-11-13 0 16,-7-13 0-16,-10 1-1 0,-7 9 1 15,-8-7-1-15,1 29 1 0,-25-19-2 16,-18 10 0-16,-4 8-2 15,-2 14 0-15,-5 15-8 16,1 19 0-16,-1 9-16 16,1 19 1-16</inkml:trace>
  <inkml:trace contextRef="#ctx0" brushRef="#br0" timeOffset="7121.4691">17180 7215 48 0,'-14'0'24'0,"-7"3"-3"15,14-3 21-15,0 3-34 16,-4 0 0-16,4 1 3 16,-3-1 1-16,3 0-15 15,-4 3 0-15,-3 10 10 0,-11 12 0 32,-7 16-4-32,-6 19 0 0,-8 15-2 15,0 4 1-15,7 2-3 16,7-2 1-16,8-1-1 15,6-9 0-15,7-3-1 16,11 0 1-16,8-3-2 16,13-12 1-16,10-14-1 15,15-5 0-15,0-10-4 0,11-19 0 16,3-18-11-16,0-17 1 31</inkml:trace>
  <inkml:trace contextRef="#ctx0" brushRef="#br0" timeOffset="7590.5816">17413 7497 77 0,'-7'-6'38'0,"11"0"-39"0,-4 6 55 0,0 3-53 16,0-3 1-16,0 16 0 16,-4 9 1-16,1 12-4 15,-5 7 0-15,1 6 1 16,0 7 1-16,0 2-3 16,4-5 1-16,3-4-2 15,0-12 0-15,3-4-2 0,1-9 1 16,-1-9 1-16,4-16 1 15,0-13 2-15,8-12 0 16,2-9 3-16,8-4 0 16,3-12 4-16,0 0 1 15,1-7-2-15,-5 13 1 16,1 10-2 0,-7 9 0-16,-1 6-2 15,1 6 1-15,3 7-3 16,0 9 0-16,4 4-1 15,3 8 1-15,0 13-2 16,1 4 1-16,-1 9-5 16,0 9 1-16,-3 3-7 0,-4 0 1 15,-3 4-12-15,-4-10 1 0,0-16-4 16,-11-15 1-16</inkml:trace>
  <inkml:trace contextRef="#ctx0" brushRef="#br0" timeOffset="8006.5197">18129 7124 65 0,'11'3'32'0,"-11"-12"-30"16,0 9 61-16,0 0-56 0,7 0 0 15,3 3 3-15,5 10 1 0,6 2-14 16,11-2 1-16,3 9 9 15,4 9 0-15,-4 4-4 16,4 8 1-16,-4 8-2 16,-3 11 0-16,-11 14-2 15,-14-7 0-15,-11 12-3 32,-10 10 1-32,-17 19-10 0,-12 0 1 15,-6-1-16-15,-11-2 0 16</inkml:trace>
  <inkml:trace contextRef="#ctx0" brushRef="#br0" timeOffset="78711.0056">4547 12264 79 0,'11'3'39'0,"24"-13"-33"16,-21 7 40-16,4 0-45 15,7 3 1-15,10 0 0 0,14 3 0 16,1 4-3-16,-1-4 1 15,4 3 1-15,3-3 0 16,-3 3-4-16,-3-2 1 31,-4-1-8-31,-11 0 0 0,4 0-12 16,-11 3 0-16</inkml:trace>
  <inkml:trace contextRef="#ctx0" brushRef="#br0" timeOffset="78979.9967">4618 12910 78 0,'0'3'39'0,"14"-9"-45"16,-10 6 67-16,10-4-60 15,14-2 0-15,11 3 0 31,10 3 0-31,0 0-2 16,8 3 1-16,-1 0 0 16,4 0 0-16,-7 1-2 0,0-1 0 15,-3 0-4-15,-8-3 1 16,-3 0-7-16,-11-3 1 16,-10 0-11-16,-11-1 1 15</inkml:trace>
  <inkml:trace contextRef="#ctx0" brushRef="#br0" timeOffset="79280.2307">4576 12314 80 0,'-11'-6'40'0,"4"12"-51"0,3-3 74 0,-3 10-63 16,0 5 1-16,0 17 0 31,-3 15 0-31,-8 7-1 16,4 11 0-16,0 8 0 0,3 2 1 16,8 10-2-16,-8 12 0 15,4-2-5-15,0-4 0 16,3 0-7-16,1-19 0 15,3-6-9-15,3-16 0 16</inkml:trace>
  <inkml:trace contextRef="#ctx0" brushRef="#br0" timeOffset="79742.927">5539 13092 62 0,'0'-10'31'0,"-11"29"-30"15,11-16 53-15,0 13-52 16,-3 3 0-16,-5-1 1 15,1 11 1-15,0-1-5 16,-3 3 0-16,-1 4 2 31,1 2 0-31,-1 4-5 0,0-3 0 16,4 3-6-16,0-4 0 16,4-5-10-16,3-7 0 15</inkml:trace>
  <inkml:trace contextRef="#ctx0" brushRef="#br0" timeOffset="80181.5327">5842 13019 67 0,'0'-9'33'0,"-4"12"-30"15,4-3 59-15,0 6-60 16,-7 7 1-16,0 0 1 16,0 5 1-16,-3 1-6 15,3 13 1-15,0 5 2 16,3-5 1-16,1 2-1 16,3-6 0-16,0 0-2 15,3-2 0-15,1-8-1 0,3 1 1 16,3-3 0-16,4-4 0 15,8 1 0-15,-1-1 1 16,3-2 0-16,5 6 1 0,-5-4 0 16,1 1 0-16,-7-4-2 15,-4 0 1-15,0 1 0 16,-4-4 0-16,1-3-1 16,-7 4 0-16,3-1 0 15,-7-3 0-15,-7 6-2 0,-8-2 1 16,-6 5-4-16,-3-2 1 15,-8-1-7-15,-7-3 0 16,-3 1-13-16,-1-7 0 31</inkml:trace>
  <inkml:trace contextRef="#ctx0" brushRef="#br0" timeOffset="80396.6919">5793 12969 80 0,'10'-15'40'0,"36"15"-42"0,-32 0 67 15,4 0-62-15,10 0 1 16,0 3 0-16,0 0 0 16,1 6-7-16,-1 1 0 0,4 5-5 15,-4 7 0-15,-3 3-17 31,-4 0 1-31</inkml:trace>
  <inkml:trace contextRef="#ctx0" brushRef="#br0" timeOffset="80931.3591">4195 14622 62 0,'-18'0'31'0,"11"-3"-21"0,7 3 39 0,7-7-45 16,3 1 1-16,8-6 3 15,10 5 0-15,8 1-10 16,-1 0 1-16,7 3 6 16,15 3 0-16,-8 3-2 15,4 3 0-15,0 0-3 0,0 7 0 31,0-7-4-31,-11-3 0 16,-3 4-8-16,-7-4 1 16,-8 0-13-16,-10 0 0 15</inkml:trace>
  <inkml:trace contextRef="#ctx0" brushRef="#br0" timeOffset="81212.8307">4346 15164 76 0,'-7'0'38'0,"14"0"-41"0,-7 0 64 15,7-3-59-15,4 0 1 0,3 0 2 16,11 0 0-16,6 0-7 16,8 0 1-16,4-1 3 31,-1 4 1-31,4 4-2 15,0-1 0-15,-4 0-4 16,-7 0 1-16,-7-3-4 16,-6 0 0-16,-12 0-8 15,-10 0 0-15,-3-6-10 0,-11 3 1 16</inkml:trace>
  <inkml:trace contextRef="#ctx0" brushRef="#br0" timeOffset="81497.5229">4343 14716 68 0,'-7'6'34'0,"10"-12"-27"0,-3 6 57 16,0 0-62-16,0 0 1 15,0 6 2-15,7 7 0 31,0 12-7-31,-7 9 1 0,0 7 3 16,4 12 1-16,-4 13-2 16,7 16 0-16,-7 15-4 15,0 0 0-15,0-3-4 16,0-6 0-16,0-6-9 16,0-13 1-16,0-13-9 15,0-21 1-15</inkml:trace>
  <inkml:trace contextRef="#ctx0" brushRef="#br0" timeOffset="82166.6142">5115 15280 60 0,'0'-3'30'0,"4"-3"-22"0,3 3 49 0,0-7-53 16,4-2 0-16,3 2 1 15,0 1 1-15,3 0-8 31,12 6 0-31,2 6 5 16,-2 0 1-16,2 3-3 0,-6 0 0 16,-4 7-1-16,0 6 1 15,-10-4-1-15,-4 10 0 16,-11 1-1-16,-6 5 1 16,-11 0-1-16,-4-3 1 0,-7 4-1 15,1-4 0-15,-1 3 1 16,7-9 1-16,4-3 1 15,3-3 0-15,4-4 0 16,4-2 1-16,3-1 0 16,7-3 1-16,7-2-1 15,7-4 1-15,3 0-2 16,12 0 0-16,2 3-1 0,8 0 0 16,0 3-3-16,0 0 1 15,3 1-7-15,-3-4 1 16,0-6-12-16,-4-4 1 15,0-2-8-15,-7-10 1 0</inkml:trace>
  <inkml:trace contextRef="#ctx0" brushRef="#br0" timeOffset="82613.9704">6047 15400 80 0,'-14'9'40'0,"3"-18"-47"0,4 5 75 0,-4 4-64 16,4-3 1-16,-3 0 0 15,-4-3 1-15,-4 3-8 16,-7 0 0-16,4-1 5 16,-7 4 0-16,7 7-3 15,3-1 0-15,0 10-1 16,4 9 0-1,4 0-1-15,3 3 0 16,3 10-2-16,4-1 1 16,4-2 0-16,3-7 0 15,3-3 0-15,1-6 1 0,3 0 0 16,4-7 0-16,3-5 3 16,7-7 0-16,-3-10 1 15,-1-9 1-15,1-6 0 16,-7 3 0-16,-4-6-1 15,0 0 1-15,-3 0-1 16,-4-1 1-16,0 4-2 0,-4 3 0 16,-3 4-1-16,-3-1 0 15,-8 3-1-15,-3 4 0 16,0-1-10-16,-4 7 1 0,-3 9-15 31,-7 3 0-31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9:55.91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4313 3643 10496,'-20'59'5248,"20"-39"-4608,0-20 5247,0 20-5759,20 0 128,-20-1 256,0 20 0,19 1-640,1-1 0,0 0 384,19 21 128,-19-21-256,-1 20 0,21-59 128,0 0 0,-1-39 0,0-1 128,40-39-128,-20-19 0,0 0 0,0-1 128,20 1-768,-21-1 0,22 1-2816,18 19 0,20-20-127,0-38-1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5:00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A4C0D6E-A91E-4E74-B609-E51EEA5B6E6B}" emma:medium="tactile" emma:mode="ink">
          <msink:context xmlns:msink="http://schemas.microsoft.com/ink/2010/main" type="writingRegion" rotatedBoundingBox="5483,8592 7524,8592 7524,9588 5483,9588"/>
        </emma:interpretation>
      </emma:emma>
    </inkml:annotationXML>
    <inkml:traceGroup>
      <inkml:annotationXML>
        <emma:emma xmlns:emma="http://www.w3.org/2003/04/emma" version="1.0">
          <emma:interpretation id="{2BB532E0-5C7A-41AA-92AB-78C70D1371C2}" emma:medium="tactile" emma:mode="ink">
            <msink:context xmlns:msink="http://schemas.microsoft.com/ink/2010/main" type="paragraph" rotatedBoundingBox="5483,8592 7524,8592 7524,9588 5483,9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4404CE-7925-4CB5-ADE0-699FA4D2688B}" emma:medium="tactile" emma:mode="ink">
              <msink:context xmlns:msink="http://schemas.microsoft.com/ink/2010/main" type="line" rotatedBoundingBox="5483,8592 7524,8592 7524,9588 5483,9588"/>
            </emma:interpretation>
          </emma:emma>
        </inkml:annotationXML>
        <inkml:traceGroup>
          <inkml:annotationXML>
            <emma:emma xmlns:emma="http://www.w3.org/2003/04/emma" version="1.0">
              <emma:interpretation id="{5AF7957D-2FA4-4F1E-9359-1D58AEFCC80F}" emma:medium="tactile" emma:mode="ink">
                <msink:context xmlns:msink="http://schemas.microsoft.com/ink/2010/main" type="inkWord" rotatedBoundingBox="5483,8592 5931,8592 5931,9046 5483,9046">
                  <msink:destinationLink direction="with" ref="{9D021CBC-0CCE-40C5-995E-D01A10D57036}"/>
                </msink:context>
              </emma:interpretation>
              <emma:one-of disjunction-type="recognition" id="oneOf0">
                <emma:interpretation id="interp0" emma:lang="en-CA" emma:confidence="0">
                  <emma:literal>☺</emma:literal>
                </emma:interpretation>
                <emma:interpretation id="interp1" emma:lang="en-CA" emma:confidence="0">
                  <emma:literal>e</emma:literal>
                </emma:interpretation>
                <emma:interpretation id="interp2" emma:lang="en-CA" emma:confidence="0">
                  <emma:literal>6</emma:literal>
                </emma:interpretation>
                <emma:interpretation id="interp3" emma:lang="en-CA" emma:confidence="0">
                  <emma:literal>5</emma:literal>
                </emma:interpretation>
                <emma:interpretation id="interp4" emma:lang="en-CA" emma:confidence="0">
                  <emma:literal>%</emma:literal>
                </emma:interpretation>
              </emma:one-of>
            </emma:emma>
          </inkml:annotationXML>
          <inkml:trace contextRef="#ctx0" brushRef="#br0">5058 5934 47 0,'-2'0'23'0,"4"5"-16"16,-2-5 24-16,6 3-30 16,-1 4 1-1,3 2 1-15,3 0 0 16,0 4-3-16,1 4 0 0,3 2 2 16,0 4 0-16,3 4-1 15,1 2 1-15,-4 0-2 16,2 2 0-16,0-5-4 15,-4-2 0-15,0-2-5 16,0-5 0-16,2-5-6 0,-7-2 0 16</inkml:trace>
          <inkml:trace contextRef="#ctx0" brushRef="#br0" timeOffset="268.4644">5343 5981 67 0,'-11'-1'33'0,"-4"-9"-36"16,15 7 66-16,-6 3-62 15,-1 3 0-15,-1 2 0 16,-5 0 1-16,-4 3-3 31,-3 4 1-31,-1 5 1 0,-5 4 0 16,-2 7-2-16,-4 3 1 0,0 2-4 15,0 0 0-15,2-5-2 16,6-3 1-16,5-2-6 16,4-4 1-16,7-5-10 15,1-6 1-15</inkml:trace>
          <inkml:trace contextRef="#ctx0" brushRef="#br0" timeOffset="916.4495">5390 6241 46 0,'-4'-2'23'0,"-9"-1"-17"0,11 2 32 16,-5-3-38-16,3 3 1 15,-3 1 0-15,1 3 1 16,-3 2-2-16,1 3 0 31,-1-2 0-31,1 5 1 0,1 3-1 16,1 1 1-16,2 1-1 15,1 1 0-15,3 0 0 16,3-1 0-16,1-2 0 16,2-6 0-16,5-2 0 15,-5-4 1-15,5-7 0 16,2-1 1-16,0-7-1 0,2 1 1 16,-4-2 0-16,-1-2 1 0,-1 0-1 15,-3-2 1-15,-1 2 0 16,-1 0 0-16,-4 2-1 15,0 3 0-15,-9 1 0 16,1 2 0-16,-3 5-5 31,-2 4 0-31,-4 12-7 0,2-1 1 16,2 4-10-16,0 1 1 16</inkml:trace>
        </inkml:traceGroup>
        <inkml:traceGroup>
          <inkml:annotationXML>
            <emma:emma xmlns:emma="http://www.w3.org/2003/04/emma" version="1.0">
              <emma:interpretation id="{16097B4F-6D07-4EF9-B4E0-0E0F3A7552A3}" emma:medium="tactile" emma:mode="ink">
                <msink:context xmlns:msink="http://schemas.microsoft.com/ink/2010/main" type="inkWord" rotatedBoundingBox="7038,9036 7524,9036 7524,9588 7038,9588"/>
              </emma:interpretation>
              <emma:one-of disjunction-type="recognition" id="oneOf1">
                <emma:interpretation id="interp5" emma:lang="en-CA" emma:confidence="0">
                  <emma:literal>..</emma:literal>
                </emma:interpretation>
                <emma:interpretation id="interp6" emma:lang="en-CA" emma:confidence="0">
                  <emma:literal>"</emma:literal>
                </emma:interpretation>
                <emma:interpretation id="interp7" emma:lang="en-CA" emma:confidence="0">
                  <emma:literal>I</emma:literal>
                </emma:interpretation>
                <emma:interpretation id="interp8" emma:lang="en-CA" emma:confidence="0">
                  <emma:literal>&amp;</emma:literal>
                </emma:interpretation>
                <emma:interpretation id="interp9" emma:lang="en-CA" emma:confidence="0">
                  <emma:literal>In</emma:literal>
                </emma:interpretation>
              </emma:one-of>
            </emma:emma>
          </inkml:annotationXML>
          <inkml:trace contextRef="#ctx0" brushRef="#br0" timeOffset="4456.5507">6840 6397 48 0,'-4'-11'24'0,"1"3"-10"15,3 8 24-15,0 0-37 16,0 0 0-16,0 0 0 15,-2 4 1-15,0 5-3 16,0 2 0-16,0 1 1 31,-2 2 1-31,1 4-1 0,-1 0 0 16,2 0-2-16,-2-3 1 0,2 4-2 16,-1-2 0-16,1-1-4 15,0 1 1-15,2-1-10 16,-2-4 0-16</inkml:trace>
          <inkml:trace contextRef="#ctx0" brushRef="#br0" timeOffset="53257.4823">6812 6632 41 0,'-11'3'20'0,"-8"15"-16"16,8-10 21-16,-4 8-25 15,-10 4 1-15,-1 8-1 0,-4-1 1 16,-2 4-2-16,0 2 1 15,2 0-2-15,6 0 1 16,7-7-10-16,4-4 0 16</inkml:trace>
          <inkml:trace contextRef="#ctx0" brushRef="#br0" timeOffset="53422.1628">6808 6736 53 0,'15'5'26'0,"23"4"-29"16,-25-5 44-16,4 2-40 15,-2-2 0-15,5 3 0 0,-1 4 0 16,0-2-6-16,0 0 1 0,-4 1-10 16,0 1 0-16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5:54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CEB58FA-4326-4568-B665-F52E5953C83F}" emma:medium="tactile" emma:mode="ink">
          <msink:context xmlns:msink="http://schemas.microsoft.com/ink/2010/main" type="inkDrawing" rotatedBoundingBox="7276,11487 7319,9371 7379,9372 7336,11489" semanticType="callout" shapeName="Other"/>
        </emma:interpretation>
      </emma:emma>
    </inkml:annotationXML>
    <inkml:trace contextRef="#ctx0" brushRef="#br0">6853 6714 47 0,'-9'4'23'0,"5"6"-15"0,4-6 33 16,-2 2-38-16,0 8 0 15,-1 3 1-15,1 7 0 31,-2 8-4-31,2 12 0 0,-2 9 3 16,-1 11 1-16,3 2-2 16,-2 9 0-16,2-3-1 15,-3 3 1-15,3 2-2 16,0-1 1-16,-2-2-1 0,0 4 0 16,4 5 0-16,-3-4 1 15,3 3-1-15,0 4 1 16,0-5-1-16,0 0 0 15,0 0 0-15,0-1 1 0,0-5-1 16,0-5 0-16,0 4 0 16,0-2 0-16,-2-10-1 15,2-2 1-15,0-10-3 32,2-6 0-32,3-5-8 0,-1-11 1 15,9-10-9-15,2-11 1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6:3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E54B110-5A53-451D-872C-EC2F6E9FDBD0}" emma:medium="tactile" emma:mode="ink">
          <msink:context xmlns:msink="http://schemas.microsoft.com/ink/2010/main" type="writingRegion" rotatedBoundingBox="6247,11998 9338,12100 9324,12534 6233,12433">
            <msink:destinationLink direction="with" ref="{95177ECF-2240-4150-A66D-E770B3E2A169}"/>
          </msink:context>
        </emma:interpretation>
      </emma:emma>
    </inkml:annotationXML>
    <inkml:traceGroup>
      <inkml:annotationXML>
        <emma:emma xmlns:emma="http://www.w3.org/2003/04/emma" version="1.0">
          <emma:interpretation id="{C80A897A-67C1-4A5E-A394-8807D4565AFC}" emma:medium="tactile" emma:mode="ink">
            <msink:context xmlns:msink="http://schemas.microsoft.com/ink/2010/main" type="paragraph" rotatedBoundingBox="6247,11998 9338,12100 9324,12534 6233,12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A693E1-BC02-400B-8329-4284545354B1}" emma:medium="tactile" emma:mode="ink">
              <msink:context xmlns:msink="http://schemas.microsoft.com/ink/2010/main" type="line" rotatedBoundingBox="6247,11998 9338,12100 9324,12534 6233,12433"/>
            </emma:interpretation>
          </emma:emma>
        </inkml:annotationXML>
        <inkml:traceGroup>
          <inkml:annotationXML>
            <emma:emma xmlns:emma="http://www.w3.org/2003/04/emma" version="1.0">
              <emma:interpretation id="{5DD7048E-D786-4EF3-9E19-F8DE64CE4CB7}" emma:medium="tactile" emma:mode="ink">
                <msink:context xmlns:msink="http://schemas.microsoft.com/ink/2010/main" type="inkWord" rotatedBoundingBox="6247,11998 7207,12030 7192,12464 6233,12433"/>
              </emma:interpretation>
              <emma:one-of disjunction-type="recognition" id="oneOf0">
                <emma:interpretation id="interp0" emma:lang="en-CA" emma:confidence="1">
                  <emma:literal>local</emma:literal>
                </emma:interpretation>
                <emma:interpretation id="interp1" emma:lang="en-CA" emma:confidence="0">
                  <emma:literal>loran</emma:literal>
                </emma:interpretation>
                <emma:interpretation id="interp2" emma:lang="en-CA" emma:confidence="0">
                  <emma:literal>•oral</emma:literal>
                </emma:interpretation>
                <emma:interpretation id="interp3" emma:lang="en-CA" emma:confidence="0">
                  <emma:literal>loyal</emma:literal>
                </emma:interpretation>
                <emma:interpretation id="interp4" emma:lang="en-CA" emma:confidence="0">
                  <emma:literal>Vocal</emma:literal>
                </emma:interpretation>
              </emma:one-of>
            </emma:emma>
          </inkml:annotationXML>
          <inkml:trace contextRef="#ctx0" brushRef="#br0">5812 9347 56 0,'-9'-4'28'0,"7"4"-21"15,2 0 29-15,0 2-35 16,-2 1 0-16,0 2 1 16,-2 3 1-16,-3 3-4 15,3 1 1-15,-3 5 1 0,1 5 1 16,0 6-2-16,1 5 1 16,-1 5-1-16,-1 1 0 15,-1 3-2-15,1 0 0 16,3-4-4-16,2-6 1 0,2-5-9 15,2-8 0-15,7-8-3 16,1-7 0-16</inkml:trace>
          <inkml:trace contextRef="#ctx0" brushRef="#br0" timeOffset="381.8872">6075 9620 39 0,'7'-5'19'0,"-7"4"-11"0,0 1 34 16,-2-3-39-16,-1 3 1 0,-1 0 1 15,-2 0 1-15,-3 0-8 16,-2 3 0-16,1-2 5 16,-5 2 0-16,2 4-2 15,2 1 0-15,0 4-1 16,3-1 0-16,-3 5-1 0,7 1 0 15,2-2-1-15,2 6 0 16,4-4 0-16,2-3 1 0,5-3-1 16,0-6 1-16,0-5 1 15,-1-11 0-15,1-3 1 16,4-7 1-16,-2-2 0 16,0-2 1-16,-3 0 0 31,-1 0 0-31,0 3-2 0,-5 3 1 15,0 5-3-15,-4 3 1 16,2 5-7-16,-2 3 1 16,0 8-12-16,0 4 1 15</inkml:trace>
          <inkml:trace contextRef="#ctx0" brushRef="#br0" timeOffset="696.9639">6319 9570 62 0,'-21'-6'31'0,"6"9"-35"0,9-2 52 0,-3 3-46 16,0 0 0-16,-1 1 1 15,-3 1 0-15,0 2-5 16,0 1 1-16,2 2 2 16,3 7 1-16,-1-1-5 0,3 0 0 15,2 2-3-15,1-1 0 16,3 1-4-16,3-3 1 16,1-4-10-16,2-1 1 15</inkml:trace>
          <inkml:trace contextRef="#ctx0" brushRef="#br0" timeOffset="1147.9646">6501 9651 60 0,'0'-9'30'0,"-6"6"-30"16,4 1 54-16,0-1-52 0,-3 2 0 15,1 1 0-15,-2 1 1 0,-3 4-4 16,-2-2 0-16,3 5 1 16,-3 0 0-16,3 1-3 15,1 5 0-15,5 2-3 16,2 2 1-16,2-2-2 16,2 1 0-16,3-7 1 0,-3-1 0 15,3-3 3-15,-1-4 0 16,0-7 5-16,1-3 0 15,-1-4 4-15,3-2 0 16,-1-2 2-16,-1-4 0 16,-1 3-1-16,1-1 1 15,-1 3-2 1,-2 2 0-16,1 1-3 16,-1 5 0-16,0 3-1 15,3 1 0-15,-1 3-3 16,1 7 1-16,1 4-3 15,1 7 0-15,-1 0-4 0,-1 4 1 16,1 2-7-16,-1-4 1 16,-3-4-9-16,2-7 1 15</inkml:trace>
          <inkml:trace contextRef="#ctx0" brushRef="#br0" timeOffset="1347.9452">6609 9453 75 0,'0'-28'37'0,"4"6"-40"0,-2 17 70 16,0 0-64-16,0 1 1 15,-2-1-1-15,2 5 1 16,3 6-6-16,-1 2 0 16,2 5 3-16,5 12 0 15,-4 4-4-15,1 9 0 0,1 2-6 16,-5 6 0-16,0-1-15 15,3-1 0-15</inkml:trace>
        </inkml:traceGroup>
        <inkml:traceGroup>
          <inkml:annotationXML>
            <emma:emma xmlns:emma="http://www.w3.org/2003/04/emma" version="1.0">
              <emma:interpretation id="{8AE419A2-E6B7-4350-BAAA-70A11B2BB7AD}" emma:medium="tactile" emma:mode="ink">
                <msink:context xmlns:msink="http://schemas.microsoft.com/ink/2010/main" type="inkWord" rotatedBoundingBox="7490,12065 9337,12125 9324,12515 7477,12454"/>
              </emma:interpretation>
              <emma:one-of disjunction-type="recognition" id="oneOf1">
                <emma:interpretation id="interp5" emma:lang="en-CA" emma:confidence="1">
                  <emma:literal>minimum</emma:literal>
                </emma:interpretation>
                <emma:interpretation id="interp6" emma:lang="en-CA" emma:confidence="0">
                  <emma:literal>minimums</emma:literal>
                </emma:interpretation>
                <emma:interpretation id="interp7" emma:lang="en-CA" emma:confidence="0">
                  <emma:literal>minim</emma:literal>
                </emma:interpretation>
                <emma:interpretation id="interp8" emma:lang="en-CA" emma:confidence="0">
                  <emma:literal>minimum's</emma:literal>
                </emma:interpretation>
                <emma:interpretation id="interp9" emma:lang="en-CA" emma:confidence="0">
                  <emma:literal>minimums'</emma:literal>
                </emma:interpretation>
              </emma:one-of>
            </emma:emma>
          </inkml:annotationXML>
          <inkml:trace contextRef="#ctx0" brushRef="#br0" timeOffset="2164.2039">6985 9600 52 0,'-12'0'26'0,"12"1"-22"0,0-1 31 16,0 2-35-16,0 4 0 16,0 5 0-16,0 3 0 0,2 5 0 15,0 1 0-15,4 2-1 16,3-3 1-16,-1-2-4 16,1-1 1-16,0-7-1 31,1-4 1-31,-1-8-1 0,4-5 1 15,0-6 2-15,-1 0 1 16,1-4 4-16,-2 1 0 16,0-2 1-16,-3 7 1 15,1 1-1-15,-1 0 0 16,1 5-2-16,0 3 0 16,-1 3-2-16,1 6 0 0,-3 5-2 15,1 0 1-15,-3 3-1 16,0 5 0-16,3-2-2 15,-3-1 1-15,-2-4-3 16,0-1 1-16,0-6 1 16,-2-5 1-16,2-7 1 0,3-2 1 31,-1-3 2-31,0-3 1 16,3 0 5-16,-1-1 0 0,1 1-1 15,-1 2 0-15,0 2-2 16,1 3 0-16,-1 5-3 15,1 3 1-15,-1 5-6 16,0 6 0-16,1 3-5 16,1 5 1-16,3 1-12 0,0 0 1 15,0-1-1-15,1-3 0 16</inkml:trace>
          <inkml:trace contextRef="#ctx0" brushRef="#br0" timeOffset="2332.6846">7463 9634 60 0,'-2'3'30'0,"6"7"-42"15,-4-6 61-15,0 6-50 16,0 1 1-16,2 6-6 16,1 2 1-16,-3-1-3 15,0 4 1-15,2-3-9 16,0-5 0-16</inkml:trace>
          <inkml:trace contextRef="#ctx0" brushRef="#br0" timeOffset="2482.5861">7467 9508 62 0,'-2'-41'31'0,"0"10"-30"16,2 26 60-16,0 0-62 16,0 2 1-16,0 3-5 0,0 0 0 15,2 8 1-15,0 3 1 16,1 4-16-16,-1 7 0 31</inkml:trace>
          <inkml:trace contextRef="#ctx0" brushRef="#br0" timeOffset="2848.3785">7589 9661 52 0,'-8'12'26'0,"-1"8"-26"0,7-13 35 16,0 2-35-16,0 2 0 15,0 0 0-15,0 2 1 16,2-3-2-16,0-2 0 0,0 0-1 16,0-6 0-16,2-7 1 15,2-8 0-15,0-1 2 16,1-6 0-16,-1-2 4 31,2 2 1-31,1 0 3 16,1 1 0-16,-1 0-1 0,-1 7 1 15,3 2-3-15,-1 4 1 16,1 3-5-16,2 6 1 16,-3 3-4-16,1 7 1 15,-1 4-5-15,3 8 1 16,0 3-11-16,-1 3 1 0,1 1-8 15,2-6 1-15</inkml:trace>
          <inkml:trace contextRef="#ctx0" brushRef="#br0" timeOffset="3264.4638">7834 9633 48 0,'0'14'24'0,"2"17"-25"15,0-23 36-15,0 6-35 16,0 5 0-16,0 1-3 0,-2 2 1 31,0-2-5-31,0 2 1 16,-2-10-7-16,0-2 0 15</inkml:trace>
          <inkml:trace contextRef="#ctx0" brushRef="#br0" timeOffset="3418.0109">7810 9570 57 0,'2'-22'28'0,"2"-6"-23"0,-1 20 54 15,-1 2-57-15,0 0 1 16,0 1-3-16,0 2 1 16,2 1-6-16,1 2 1 15,1 5-4-15,3 3 0 16,-1 0-12-16,3 4 0 16</inkml:trace>
          <inkml:trace contextRef="#ctx0" brushRef="#br0" timeOffset="3949.4607">8003 9633 53 0,'4'12'26'0,"0"8"-24"0,-4-13 41 16,3 2-43-16,-3 2 1 16,0 1-1-16,0 1 1 15,0 1-2-15,0-1 1 0,0-3-2 16,2-2 1-16,-2 0-2 15,0-6 0-15,0-7 1 16,4 0 0-16,0-7 3 16,1-2 1-16,1-2 3 15,-2 0 1-15,3 2 1 0,-1 0 1 16,-2 3-2-16,3 2 1 16,-3 0-3-16,3 4 0 15,-1 2-2-15,3 4 0 16,1 4-2-16,1 4 1 15,-3 4-1 1,1 4 0-16,0 3-1 16,-3 1 0-16,0-1-1 15,1-3 0-15,-3-4-1 16,0-4 1-16,-1-4 0 16,-3-5 0-16,0-8 1 15,-3-8 1-15,3 2 1 16,0-3 0-16,0-2 2 0,3 1 0 15,-1-1 0-15,0 6 0 16,0 1 0-16,0 1 0 16,2 6-2-16,1 1 1 0,1 8-3 15,1 1 1-15,-1 7-5 16,0-2 1-16,3 4-7 16,0 1 1-16,-1 3-12 15,1-3 1-15</inkml:trace>
          <inkml:trace contextRef="#ctx0" brushRef="#br0" timeOffset="4218.3963">8311 9634 72 0,'-2'-6'36'0,"2"3"-38"16,0 3 61-16,0 0-60 15,0 4 1-15,0 6 0 16,0 2 0-16,2 1 0 15,0 1 1-15,3 3-2 0,1-3 1 16,1-1 0-16,-1-4 0 16,0-1 0-16,-1-11 1 15,1-7-2-15,3-1 1 16,-1-4-3-16,-4-4 0 0,3 2-6 16,-3 0 0-16,0-1-5 15,1 4 0-15,-1 0-7 16,2 5 1-16</inkml:trace>
          <inkml:trace contextRef="#ctx0" brushRef="#br0" timeOffset="4665.5588">8468 9558 60 0,'4'9'30'0,"4"7"-35"0,-5-15 58 16,-1 7-49-16,0 3 0 16,0 1 0-16,-2 7 1 15,0-2-7-15,2 0 0 16,-2 1 4-16,0-4 1 0,2-5-3 15,-2-3 0-15,2 1-1 16,1-10 1-16,1-4-1 16,0-5 1-16,0 1-1 15,1-5 1-15,1 5-1 16,1 0 1-16,-1 2-1 16,3 7 1-16,1 4 0 0,1 9 0 15,0 1 0-15,2 4 0 0,-1 1 0 16,3-1 0-16,0-1 0 31,-2-4 0-31,-2-3 1 16,0-2 0-16,-3-2 1 15,-1-4 1-15,-3-5 1 16,-2-6 0-16,0 0 2 16,0 2 0-16,0-4 0 15,-2 1 1-15,3 1-3 0,-1 3 1 31,8 6-2-31,3 4 0 16,0 4-2-16,2 3 0 16,-2 6-2-16,2 3 0 0,-2 6-6 15,-2 2 0-15,-3-1-19 16,-1-1 0-16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7:28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D987765-C82D-46E0-B4D8-620805DF3B58}" emma:medium="tactile" emma:mode="ink">
          <msink:context xmlns:msink="http://schemas.microsoft.com/ink/2010/main" type="inkDrawing" rotatedBoundingBox="9860,12574 13729,11936 13750,12064 9881,12702" shapeName="Other"/>
        </emma:interpretation>
      </emma:emma>
    </inkml:annotationXML>
    <inkml:trace contextRef="#ctx0" brushRef="#br0">9382 9930 39 0,'-11'4'19'0,"3"-7"-11"0,6 2 19 0,2 1-21 15,-2 0 0-15,-1 0 3 16,1 0 1-16,2 0-13 16,-2 0 0-16,2 0 8 15,2 0 0-15,5 1-3 16,-1 2 1-16,1-1-1 0,-1-2 0 16,3 0 0-16,1 0 1 15,3 0-1-15,-2-2 0 16,0-1-1-16,-1 0 1 15,1 0-1-15,0 1 1 0,2-1-1 16,-1 0 1-16,1 0-1 16,0-2 0-16,0 1 0 15,0-1 1-15,2 3-1 16,0-1 1-16,0 2-1 16,4-1 0-16,2 0 0 0,-1 1 0 31,-1 1 0-31,0-2 0 15,1 1 0-15,-1-2 0 16,-2 3-1-16,-2-2 1 16,0-1 0-16,0-2 0 15,2 4 0-15,0-2 0 16,2-1-1-16,1 1 1 0,-1 2-1 16,0-1 1-16,3-1-1 15,3-2 1-15,-1 4-1 16,2-2 1-16,2 1-1 15,-3-1 0-15,-1 0 0 16,-1 0 1-16,3 1 0 16,2 1 0-16,0-1 0 0,0 2 1 15,8-3-1-15,-2 0 1 0,1 1-1 16,-1-2 0-16,-4-1-1 16,-5 0 1-16,1-1-1 15,-2 1 0-15,-1 1 0 16,-1-1 0-16,-1 3 0 31,-2-2 1-31,1 4-1 0,-3-2 1 16,-2 2-1-16,0-2 1 15,0 1-1-15,0-2 1 16,2 1-1-16,-2-1 0 16,2 0 0-16,0-2 0 15,0 5 0-15,-2-1 1 16,0-2-1-16,-2 3 0 0,-2-4-1 15,0 1 1-15,-3 2 0 16,-1-2 1-16,1 3-1 16,1-2 0-16,-1 1 0 15,1-3 0-15,-1 3 0 16,3-2 0-16,0-2 0 16,0 5 1-1,-1-2-1-15,3-1 0 16,0 2 0-16,0-2 0 15,-3 1 0-15,3 1 1 0,2-3-1 16,0 1 0-16,0 0 0 16,0 2 0-16,2 1 0 15,1-4 1-15,-1 4-1 16,-2 0 0-16,0 0 0 0,-2 0 1 16,-1 0-1-16,-1 0 1 15,2-1-1-15,0 1 1 16,4 0-1-16,0 0 1 15,0 0-1-15,2 0 0 16,1 0 0-16,-1 0 1 16,5 0-1-16,-1-3 0 0,1 3 0 15,-1-2 0-15,1 1 0 16,-5-1 0-16,-2 0 0 16,0-1 0-16,1 2 0 15,1-1 0-15,0-1 0 16,0 0 0-16,1 0 0 15,-1-2 1 1,0 4-1-16,0-3 0 16,1 1 0-16,1 0 0 15,3 0 0-15,1 0 1 0,-1 1-1 16,0-1 0-16,-3-1 0 16,3 2 1-16,-5-1-1 15,2-2 0-15,1-1 0 16,-1 1 1-16,0-1-1 0,-1 1 0 15,1 4 0-15,1-2 0 16,1 0 0-16,1-1 0 16,-3 3 0-16,-2 1 0 15,-1-2 0-15,1 1 1 16,-2-1-1-16,-2 1 0 16,-2-1 0-1,0-1 0-15,-1 0 0 16,1-2 0-16,0 5 0 15,0-3 0-15,0 0 0 16,0 1 1-16,0 1-1 16,-1-4 0-16,1 0 0 15,0 2 0-15,-2 2 0 16,0-2 0-16,-1 1 0 0,1-1 0 16,0 0 0-16,2-2 0 0,-1 0 0 15,1 2 0-15,0 0 0 16,-2 0 0-16,2-2 0 15,-1 4 0-15,-1-2 0 16,0-1 0-16,0 1 0 16,-1-1 0-16,1 1 0 15,-2-2 0-15,-1 0 0 0,1-1 1 16,-3 0-1-16,1-1 0 16,1 1 0-16,1-2 0 15,-1 5 0-15,1-2 1 31,-1 2-1-31,1-1 0 16,0 1 0-16,-1-2 0 0,1 3 0 16,-1-1 0-16,1 2 0 15,-1-1 0-15,1-1 0 16,0 0 0-16,-1 0 0 16,1 1 0-16,-1 1 0 15,1-1 0-15,-1 0-1 16,1 1 1-16,2-1 0 0,-3 1 0 15,5-2 0-15,-2 1 0 0,-1-1 0 16,1 0 0-16,0 0 0 16,2 0 0-16,0-1 0 15,-3 1 0-15,1 0 0 32,-2-2 0-32,-1 2 0 15,1 0 0-15,1 0 0 16,1 0 0-16,2 0 0 0,0-2 1 15,2 2-1-15,0 0 0 16,-2 0 0-16,0 0 0 16,-1 0 0-16,-1-1 1 15,-2 1-1-15,-1-1 0 16,1 0 0-16,-3 1 0 0,1 0 0 16,-1 3 0-16,-2-1 0 15,1-2 0-15,-1 3 0 16,4-2 0-16,-3 0 0 15,1 1 0-15,3-1 0 16,-1 2 0-16,-1 0 0 16,-1 2 0-16,3-2 0 0,-1 0 0 15,-1 0 0-15,1-2 0 0,-1-1 0 16,1 2 0-16,1-1-1 31,-1 2 1-31,1-2 0 16,0 1 1-16,-3 1-1 15,0 0 0-15,1-2 0 16,-3-1 0-16,0 2 0 16,3-1 0-16,-1-1-1 15,1 3 1-15,-3-2 0 0,0 1 1 16,1-2-2-16,-1 1 1 16,0 2 0-16,0 0 0 15,3-1 0-15,-1-1 0 16,1 0-2-16,-1 1 1 0,0 1-5 15,-1-2 0-15,-5 2-21 16,4-1 1-16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6:42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5177ECF-2240-4150-A66D-E770B3E2A169}" emma:medium="tactile" emma:mode="ink">
          <msink:context xmlns:msink="http://schemas.microsoft.com/ink/2010/main" type="inkDrawing" rotatedBoundingBox="5888,12733 9697,12674 9699,12781 5890,12841" semanticType="underline" shapeName="Other">
            <msink:sourceLink direction="with" ref="{8E54B110-5A53-451D-872C-EC2F6E9FDBD0}"/>
          </msink:context>
        </emma:interpretation>
      </emma:emma>
    </inkml:annotationXML>
    <inkml:trace contextRef="#ctx0" brushRef="#br0">5379 10183 54 0,'4'-7'27'0,"16"7"-20"0,-12-1 24 0,3 1-29 15,2-3 0-15,4 3 2 16,2-5 1-16,7 4-5 16,2-3 0-16,12 1 3 15,8-3 1-15,-1-2-1 16,4 2 0-16,3-2-1 0,10 3 0 15,4 2-1-15,1-1 0 16,4-3 0-16,0 0 0 31,2-1 0-31,-5-2 0 16,3-1 1-16,-4 4 0 0,6-1-1 16,0 6 1-16,2-1-1 15,-2 3 0-15,6 5-1 16,-2-2 1-16,-2 3-1 15,-4 2 0-15,-4 1 0 16,1-2 0-16,3 0 0 16,-6 0 1-16,-1-3-1 0,-2 3 0 15,7-4 0-15,2 0 0 16,-7-3 0-16,1 1 0 16,-1-1 0-16,7-1 0 0,-5-2 0 15,-3 0 0-15,-3-2 1 16,0 0 0-16,2 1 0 31,0-1 0-31,-2 2 0 16,-4 0 0-16,0 1 0 0,0 2 0 15,0 0-1-15,0 0 0 16,-5 0 0-16,-4 0 0 16,-2 0 0-16,-2 2 0 15,-4-2 0-15,-4 1 0 16,-1 1 0-16,-2-1 0 0,0-1 0 15,-1 2 0-15,-3-4-3 16,2 1 0-16,-4-6-11 16,4-7 1-16,6-3-9 15,7 0 1-15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6:06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B3BBBEA-2148-4A11-9C5F-7AF90B43A50D}" emma:medium="tactile" emma:mode="ink">
          <msink:context xmlns:msink="http://schemas.microsoft.com/ink/2010/main" type="inkDrawing" rotatedBoundingBox="14925,12892 18352,12764 18357,12884 14930,13012" semanticType="underline" shapeName="Other">
            <msink:sourceLink direction="with" ref="{267BE8D7-1F54-4065-9C9E-6ADD865AEBAC}"/>
          </msink:context>
        </emma:interpretation>
      </emma:emma>
    </inkml:annotationXML>
    <inkml:trace contextRef="#ctx0" brushRef="#br0">14437 10234 38 0,'-15'8'19'0,"8"-3"-19"15,7-5 20-15,2 3-20 16,1-2 0-16,1 3 3 15,2-3 1-15,5 4-2 16,2 0 0-16,4-1 3 16,11 1 0-16,8-2 0 15,16 2 0-15,1-1-1 0,9 6 0 16,11-4-2-16,15 0 0 0,0 2 0 16,10-2 0-16,7-6-1 15,-4 0 1-15,2-4-1 16,6-1 1-16,-4-4 0 15,6 4 1-15,5 0-2 32,-3-3 1-32,5 2-1 0,-4 0 1 15,-1 1-1-15,7 1 0 16,-6-1 0-16,1-1 0 16,5-4 1-16,-8-1 0 15,1-3-1-15,-1 2 1 0,-10 1-1 16,-3 1 0-16,-9 3-1 15,-7-1 1-15,-3 2-1 16,-8-4 0-16,-9 2-4 16,-10 1 1-16,-8 0-9 15,-6-1 0-15,-7 1-7 16,-11-4 0-16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2:59:10.27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9BA5CAB-1ED3-45AF-A9FC-27817D047368}" emma:medium="tactile" emma:mode="ink">
          <msink:context xmlns:msink="http://schemas.microsoft.com/ink/2010/main" type="writingRegion" rotatedBoundingBox="20209,8814 31482,8492 31535,10339 20262,10661"/>
        </emma:interpretation>
      </emma:emma>
    </inkml:annotationXML>
    <inkml:traceGroup>
      <inkml:annotationXML>
        <emma:emma xmlns:emma="http://www.w3.org/2003/04/emma" version="1.0">
          <emma:interpretation id="{1011A677-AE07-4324-9E42-CE417FE270E1}" emma:medium="tactile" emma:mode="ink">
            <msink:context xmlns:msink="http://schemas.microsoft.com/ink/2010/main" type="paragraph" rotatedBoundingBox="20211,8791 31485,8504 31532,10347 20258,106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C6782-443D-48EA-A52A-F7FC310E04EC}" emma:medium="tactile" emma:mode="ink">
              <msink:context xmlns:msink="http://schemas.microsoft.com/ink/2010/main" type="inkBullet" rotatedBoundingBox="20223,9290 20801,9274 20804,9399 20227,9416"/>
            </emma:interpretation>
            <emma:one-of disjunction-type="recognition" id="oneOf0">
              <emma:interpretation id="interp0" emma:lang="en-CA" emma:confidence="0">
                <emma:literal>_</emma:literal>
              </emma:interpretation>
              <emma:interpretation id="interp1" emma:lang="en-CA" emma:confidence="0">
                <emma:literal>-</emma:literal>
              </emma:interpretation>
              <emma:interpretation id="interp2" emma:lang="en-CA" emma:confidence="0">
                <emma:literal>~</emma:literal>
              </emma:interpretation>
              <emma:interpretation id="interp3" emma:lang="en-CA" emma:confidence="0">
                <emma:literal>•</emma:literal>
              </emma:interpretation>
              <emma:interpretation id="interp4" emma:lang="en-CA" emma:confidence="0">
                <emma:literal>v</emma:literal>
              </emma:interpretation>
            </emma:one-of>
          </emma:emma>
        </inkml:annotationXML>
        <inkml:trace contextRef="#ctx0" brushRef="#br0">2525 7937 9856,'-14'0'4864,"14"14"-3584,0-14 4863,14-14-5631,-14 14 0,29-15 128,-15 15 0,30-14-896,-16 0 0,15 14 512,14-14 128,1 0-384,-15 14 128,0-14-512,14-1 0,-14 1-1664,-14 14 128,14 0-1152,-14-14 1</inkml:trace>
      </inkml:traceGroup>
      <inkml:traceGroup>
        <inkml:annotationXML>
          <emma:emma xmlns:emma="http://www.w3.org/2003/04/emma" version="1.0">
            <emma:interpretation id="{CF94ACFE-57E3-4E3B-8418-644D7E3413DE}" emma:medium="tactile" emma:mode="ink">
              <msink:context xmlns:msink="http://schemas.microsoft.com/ink/2010/main" type="line" rotatedBoundingBox="21472,8759 29929,8544 29950,9357 21493,9572"/>
            </emma:interpretation>
          </emma:emma>
        </inkml:annotationXML>
        <inkml:traceGroup>
          <inkml:annotationXML>
            <emma:emma xmlns:emma="http://www.w3.org/2003/04/emma" version="1.0">
              <emma:interpretation id="{748FB26D-5AC5-4EEE-BF97-CFFFF28D3E57}" emma:medium="tactile" emma:mode="ink">
                <msink:context xmlns:msink="http://schemas.microsoft.com/ink/2010/main" type="inkWord" rotatedBoundingBox="21473,8778 26819,8641 26839,9436 21493,9572"/>
              </emma:interpretation>
              <emma:one-of disjunction-type="recognition" id="oneOf1">
                <emma:interpretation id="interp5" emma:lang="en-CA" emma:confidence="0">
                  <emma:literal>Neman-Raphson</emma:literal>
                </emma:interpretation>
                <emma:interpretation id="interp6" emma:lang="en-CA" emma:confidence="0">
                  <emma:literal>Neman Raphson</emma:literal>
                </emma:interpretation>
                <emma:interpretation id="interp7" emma:lang="en-CA" emma:confidence="0">
                  <emma:literal>Neman _ Raphson</emma:literal>
                </emma:interpretation>
                <emma:interpretation id="interp8" emma:lang="en-CA" emma:confidence="0">
                  <emma:literal>Neman. Raphson</emma:literal>
                </emma:interpretation>
                <emma:interpretation id="interp9" emma:lang="en-CA" emma:confidence="0">
                  <emma:literal>Newnan _ Raphson</emma:literal>
                </emma:interpretation>
              </emma:one-of>
            </emma:emma>
          </inkml:annotationXML>
          <inkml:trace contextRef="#ctx0" brushRef="#br0" timeOffset="6041">6968 7322 8704,'-29'0'4352,"43"0"-5120,-14 0 6911,0 14-6143,0 15 0,0-15 0,0 29 128,0-14-128,0 13 0,0 1 0,-14 0 128,14 0-512,0 14 0,-15 0-1024,15-28 129,0-1-1025,0-13 0</inkml:trace>
          <inkml:trace contextRef="#ctx0" brushRef="#br0" timeOffset="6336">6967 7280 9344,'-14'-14'4608,"42"14"-5632,-14 0 8703,-14 0-7679,29 0 128,-14 0 0,13 14 0,1-14-256,-15 28 128,15-13 0,-15-1 128,1 14-128,-1 1 128,-14-15 0,0 15 0,0-1-128,-14-13 128,-1 13 0,-13-14 128,13 15-128,1-15 128,-15 0 128,15 1 0,0-15-128,-1 14 128,15-14-128,-14 14 0,14-14-128,14 0 0,-14 15-256,15-15 0,13 14-640,-14-14 0,15 14-1024,0-14 0,0 14-1279,14 1 127</inkml:trace>
          <inkml:trace contextRef="#ctx0" brushRef="#br0" timeOffset="6735">7497 7652 8576,'-14'0'4224,"0"-14"-4096,14 14 7167,0-15-7167,-15 15 0,15 0-128,-14 0 128,-1 0-256,-13 0 128,14 15 0,-15-1 128,15 0-128,-15 0 0,14 15 0,15-1 0,-14 1-128,14-15 128,0 0-128,14 1 128,1-15-128,0-15 128,13 1-128,1 14 128,-15-14 0,14 0 128,-13-15 0,14 15 128,-29 0 0,14-15 128,0 15 0,0 14 128,-14-14-256,0 14 128,0 0-256,15 0 128,-15 14-384,0 0 128,0 15-512,0 13 0,0-13-1152,0 14 0,14 0-1279,-14-15 127</inkml:trace>
          <inkml:trace contextRef="#ctx0" brushRef="#br0" timeOffset="6972">7712 7651 11264,'0'0'5631,"0"15"-8062,0-15 10494,15 14-8063,-15 0 0,0 15 0,0-1 0,0 15-256,0 14 128,-15-14-512,15-15 128,-14 1-896,14 0 128,-15-15-1535,15 0-1</inkml:trace>
          <inkml:trace contextRef="#ctx0" brushRef="#br0" timeOffset="7207">7742 7666 8832,'14'0'4352,"0"-15"-5120,1 15 7423,-1 0-6527,0 0 0,15 0 256,-15 0 0,1 0-384,13 15 0,-28-15 384,15 14 128,-15-14-128,0 14 0,-15 0-256,15 1 128,-28-1-768,-1 0 0,0 15-2304,1-15 129</inkml:trace>
          <inkml:trace contextRef="#ctx0" brushRef="#br0" timeOffset="8089">8085 7237 8960,'-29'0'4480,"29"14"-4480,0 1 4479,0-1-4479,0 15 128,14 14 0,-14 0 0,0-1-256,0 1 0,0 15 128,0-30 0,0 15 0,0-14 0,0-1 0,-14-14 128,14-14-128,0 15 0,0-15 0,14-15 0,-14 1-128,15 0 128,-1-15-128,0 15 128,0 0 0,1-1 0,-1 15 0,1-14 0,-1 14 0,0 0 128,-14 14-128,15 1 0,-15 13-896,14 1 1,-14-1-1409,14 1 128</inkml:trace>
          <inkml:trace contextRef="#ctx0" brushRef="#br0" timeOffset="8505">8544 7565 10240,'0'0'5120,"0"-14"-6784,0 14 9215,0 0-7551,0-14 128,-15 14 0,1 0 0,14 0-256,-14 0 128,0 0 0,-15 14 128,14-14-128,-13 14 128,14 0-256,-1 1 128,15-15 0,0 14 0,15 0 0,-1-14 0,0 15-128,15-1 128,-15-14 0,1 14 128,-1 0 0,0-14 0,0 15-128,1-15 128,-15 14 0,14-14 0,-14 15-128,0-15 128,0 0-256,-14 14 128,-1-14-256,1 14 0,-14-14-640,-1-14 128,0 14-896,1 0 128,13 0-1279,15 0 127</inkml:trace>
          <inkml:trace contextRef="#ctx0" brushRef="#br0" timeOffset="9090">8773 7651 8448,'14'0'4224,"1"0"-3840,-15 0 7551,0 0-7807,0-14 128,0 14 0,0-14 128,0 14-512,-15 0 0,1-14 256,-1 14 128,1 0-256,-15 14 0,15 0 0,-14 0 0,13 1-128,1-1 128,-1 0-128,15 0 128,0 1 0,0-1 0,0 0-128,15-14 0,-1 0-256,1 0 0,-1-14-640,0 0 0,0-1-1024,1-13 129,-1-1-769,-14 72 2688,14-114-512,1 57 0,-1 14 896,1 0 128,-15 14 1152,0 0 0,14 0-640,-14 1 127,0-1-639,0 14 128,14-13-384,-14-1 128,0-14-256,0 0 0,14 0 0,-14-14 0,15-1-128,13 1 128,-13-14 0,13 13 0,1-13-128,-15 14 0,1-1 0,-1 1 128,1 0 0,13 14 0,-14-15 0,-14 15 0,15 15-256,-1 13 0,-14-13-1408,14 13 128,0 15-1279,-14 0 127</inkml:trace>
          <inkml:trace contextRef="#ctx0" brushRef="#br0" timeOffset="1999">3915 7365 7680,'-14'-14'3840,"-1"14"-3712,15 0 5887,0 0-6143,0 0 128,0 0 0,0 14 0,0 15 0,0 14 0,-14-15 0,14 15 0,-14 14 0,0-13 0,-1-2-128,1 15 128,0 0-512,-1 1 1,15-16-1665,-14-13 0</inkml:trace>
          <inkml:trace contextRef="#ctx0" brushRef="#br0" timeOffset="2337">3987 7323 8576,'-29'-15'4224,"29"15"-4736,0 0 7039,0 0-6655,14 15 128,-14-1 0,15 0 0,-15 15 0,14 0 128,-14 14 0,0 14 0,0-15 0,0 1 128,15-14 0,-15-1 0,0 15-128,0-14 128,14 0-128,-14-15 0,0 0 0,14-28 128,1 0-128,-1-15 128,0 0-128,15-14 128,-15 1-256,15-1 128,-15 14-1152,0 1 0,1 13-1792,-1 15 129</inkml:trace>
          <inkml:trace contextRef="#ctx0" brushRef="#br0" timeOffset="2737">4374 7694 8832,'0'0'4352,"14"0"-4224,-14 0 6655,15 0-6527,13 0 0,-13-14-128,-1 14 128,15-14-384,-15-1 0,1 15 256,13-14 0,-28 0-128,14 0 0,1-1-128,-15 1 128,0 0-128,0 14 128,-15-15-128,1 15 0,0 0 0,-15 0 0,0 15 128,-14-1 0,15 15 0,-1-15 0,0 14 0,15 1 0,0 14 0,0-14 0,-1 13 0,30-13 0,-1 0-256,0-15 128,29-43-1536,0 1 128,0-1-1023,0 1 127</inkml:trace>
          <inkml:trace contextRef="#ctx0" brushRef="#br0" timeOffset="3100">4690 7565 7936,'0'0'3968,"0"0"-4480,0 0 6655,0 0-5631,0 0 0,0 29 128,0-15 0,14 15-896,-14-1 128,0-14 512,0 1 0,0-1-256,14 0 0,-14-14-128,0 0 128,15 14-128,-15-14 128,14-14-128,0 14 0,0-14 0,-14 0 128,15-1-128,-1 15 0,-14-14 0,0 14 0,15 0 0,-15 14 0,14 1 0,-14-15 128,0 28 0,0-14 0,0 15 0,0-15 0,0 0 0,-14 1 0,28-15 0,-14 0 0,14-15-128,1 15 0,-1-14-256,0-14 0,15 13-1024,-15 1 128,15 0-1663,-1-15 127</inkml:trace>
          <inkml:trace contextRef="#ctx0" brushRef="#br0" timeOffset="3802">5033 7622 9344,'0'0'4608,"0"-14"-4864,0 14 7295,0 0-6911,29 0 0,-15 0 0,15 0 0,14 0-512,-15 0 128,29 0-512,-13 0 0,-1 14-512,-15-14 0,15 0 1,-14 0-1,-15 0 512,0 0 128,1 0 1152,-1 0 128,1 0 512,-15 0 128,0 0-1,0 0 129,0-14-384,-15 14 0,15 0-512,-29 0 0,15 0-256,0 14 0,0 0-256,-1 0 128,1 1-128,-1-1 128,15 1-128,0-1 0,0-14-128,0 14 128,15-14 0,-1 0 0,15 0 0,-15 0 0,0 0-128,1-14 128,-1 0-384,1-1 0,-1 1-896,-14-1 0,14 1-1535,-14 0 127</inkml:trace>
          <inkml:trace contextRef="#ctx0" brushRef="#br0" timeOffset="3338">5190 7466 10496,'0'0'5248,"0"14"-7168,0 0 9215,15 1-7295,-15-1 128,14 14-128,-14 1 128,14 0-128,-14 13 0,0-13-128,0 14 0,0-15-768,0 15 128,0-29-1920,0 1 129</inkml:trace>
          <inkml:trace contextRef="#ctx0" brushRef="#br0" timeOffset="4155">5549 7551 9472,'0'15'4736,"0"-15"-5248,0 14 7807,0-14-7295,15 14 0,-15 1 0,0 13 128,0-14-256,14 1 128,-14 13 0,0-13 128,0-1 0,0-14 128,0 0-128,14 0 0,-14-14 0,14-1 128,1 1-128,-1-15 0,0 15-256,1-14 128,-1 13 0,1 1 0,-1 0-128,0-1 128,-14 15 0,14 0 128,1 0 0,-15 0 0,14 15 0,-14 13 0,0 1-256,0-1 0,0 1-2048,0 14 0,0-14-639,-14-1-1</inkml:trace>
          <inkml:trace contextRef="#ctx0" brushRef="#br0" timeOffset="5685">6165 7580 9216,'-14'0'4608,"14"0"-6400,14 0 8319,0 0-6527,15-14 0,0 14 0,28 0 0,-14-15-640,0 15 128,14 0-1791,-14 0-1</inkml:trace>
        </inkml:traceGroup>
        <inkml:traceGroup>
          <inkml:annotationXML>
            <emma:emma xmlns:emma="http://www.w3.org/2003/04/emma" version="1.0">
              <emma:interpretation id="{A47B0BD1-B508-4E81-8A66-4A166BC4A7F0}" emma:medium="tactile" emma:mode="ink">
                <msink:context xmlns:msink="http://schemas.microsoft.com/ink/2010/main" type="inkWord" rotatedBoundingBox="28006,8593 29929,8544 29945,9138 28022,9188"/>
              </emma:interpretation>
              <emma:one-of disjunction-type="recognition" id="oneOf2">
                <emma:interpretation id="interp10" emma:lang="en-CA" emma:confidence="1">
                  <emma:literal>Method</emma:literal>
                </emma:interpretation>
                <emma:interpretation id="interp11" emma:lang="en-CA" emma:confidence="0">
                  <emma:literal>Me tho I</emma:literal>
                </emma:interpretation>
                <emma:interpretation id="interp12" emma:lang="en-CA" emma:confidence="0">
                  <emma:literal>Metho I</emma:literal>
                </emma:interpretation>
                <emma:interpretation id="interp13" emma:lang="en-CA" emma:confidence="0">
                  <emma:literal>Meth; I</emma:literal>
                </emma:interpretation>
                <emma:interpretation id="interp14" emma:lang="en-CA" emma:confidence="0">
                  <emma:literal>Method I</emma:literal>
                </emma:interpretation>
              </emma:one-of>
            </emma:emma>
          </inkml:annotationXML>
          <inkml:trace contextRef="#ctx0" brushRef="#br0" timeOffset="9860">10335 7709 8320,'-29'14'4096,"29"-14"-3584,0 0 6911,0 0-7423,0 0 128,0 0 128,14-14 0,15-15-256,-1 1 0,1-15 128,0 0 0,14 0 0,-29-14 128,15 15-128,-15-1 128,1 14 0,-1 1 0,0 13-128,-14-13 0,14 14 0,-14 14 0,15 14-128,-15 0 0,0 29 0,0 0 0,0 0 0,0-1 0,-15 1 0,15 0 0,0-15 0,0 1 0,0-15 0,0 1 0,0-30 0,15 1 0,-1-15 0,0-13 0,1-1 128,14-14 0,-15 14 0,0-14 128,15 28 0,-15-13 128,0 27-128,-14-13 0,14 28-128,-14 0 128,15 14-256,-15 29 128,0 14-512,-15-14 0,15 14-896,0 0 0,0-29-1920,0 15 129</inkml:trace>
          <inkml:trace contextRef="#ctx0" brushRef="#br0" timeOffset="10223">10993 7509 9728,'0'-14'4864,"43"14"-5888,-43 0 7551,15 0-6527,-1-14 128,1 14-128,-1 0 128,14 0-256,-28 0 128,15 0 0,-1-15 0,-14 1-128,15 0 128,-30 0-256,15-1 128,0 1-256,-14-15 0,-1 15 0,-13-1 128,14 15 256,-15 0 0,0 15 256,0-1 0,1 15 128,-1 0 128,15-1 0,-1 15 0,1-15-384,28 15 128,-14-14-384,15-1 0,14-13-1024,-15-1 0,14-14-1535,1 0-1</inkml:trace>
          <inkml:trace contextRef="#ctx0" brushRef="#br0" timeOffset="10608">11066 7481 11264,'0'0'5631,"0"-15"-7294,14 15 10494,-14 0-8831,29-14 0,-1 14 0,1-14 128,14 14-512,0 0 0,-14 0-768,14-14 128,-15 14-2048,1-15 129</inkml:trace>
          <inkml:trace contextRef="#ctx0" brushRef="#br0" timeOffset="10423">11280 7224 10240,'0'0'5120,"0"0"-6528,0 0 8959,0 14-7423,15 15 128,-15 13 0,0 1 0,0 0-384,0 14 0,0-14-128,0 0 0,0-1-1280,0-13 128,0 0-1407,0-29 127</inkml:trace>
          <inkml:trace contextRef="#ctx0" brushRef="#br0" timeOffset="10977">11538 7224 10112,'-14'0'4992,"14"14"-5888,0-14 7935,0 14-7039,0 29 128,0-14-128,0 28 128,0-14-128,0-1 0,0 1 0,-14 0 128,14-15 0,0 1 0,0-15 0,0 1 0,0-1-128,0-14 128,14-14-128,0-1 0,-14 1-128,14 0 128,1-15 0,-15 15 128,14-15 128,0 15 0,-14 0-128,14 14 128,-14 0-128,15 0 0,-15 14-384,0 0 128,14 1-896,-14 13 0,0-14-1536,14 15 1,-14-15-385,15 1 128</inkml:trace>
          <inkml:trace contextRef="#ctx0" brushRef="#br0" timeOffset="11278">11811 7523 11008,'0'-14'5503,"-15"-14"-7806,15 28 11390,0-15-9087,0 15 0,0 0-128,0 0 128,-14 15 0,0-1 0,0 0 0,-1 15 0,1-1-128,-1 1 128,15-1-128,0-13 128,0-1 0,15 0 0,-15-14-128,14 0 128,1-14-128,-1-15 128,0 1-384,0-1 128,1 1-384,-1-1 0,0 1-1408,-14 13 128,15-13-895,-1 28 127</inkml:trace>
          <inkml:trace contextRef="#ctx0" brushRef="#br0" timeOffset="11711">12069 7437 12160,'0'0'6015,"0"-14"-8830,0 14 12030,0 0-9215,0 0 0,0 0 0,-15 14 0,15-14-128,-14 15 128,0-15 0,-1 28 0,1-14 0,14 1 0,-14-1-128,14 14 128,14-13-256,-14-1 0,14-14-256,1 0 128,-1-14-384,0-1 128,1-13-256,13-15 128,-13 0 128,-1 1 128,0-16 384,1 1 0,-1 14 512,-14 0 128,14 0 256,-14 15 128,0 14-128,0-1 128,0 1-128,0 14 0,0 14-384,0 15 128,14 14-384,-14 0 0,0 14-128,0 0 128,0 15-640,15-15 128,-15 0-2816,14-15 128</inkml:trace>
        </inkml:traceGroup>
      </inkml:traceGroup>
      <inkml:traceGroup>
        <inkml:annotationXML>
          <emma:emma xmlns:emma="http://www.w3.org/2003/04/emma" version="1.0">
            <emma:interpretation id="{B9D85B8F-4D0B-411E-9DAD-66CD328145E8}" emma:medium="tactile" emma:mode="ink">
              <msink:context xmlns:msink="http://schemas.microsoft.com/ink/2010/main" type="line" rotatedBoundingBox="24867,9522 31504,9245 31548,10303 24911,10581">
                <msink:destinationLink direction="with" ref="{006FAD1D-D5A5-435F-BFBE-A9B61B32E99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979E0A9-FE14-44AC-89D2-EDAB72AE6DBF}" emma:medium="tactile" emma:mode="ink">
                <msink:context xmlns:msink="http://schemas.microsoft.com/ink/2010/main" type="inkWord" rotatedBoundingBox="24875,9712 25885,9670 25905,10159 24895,10202"/>
              </emma:interpretation>
              <emma:one-of disjunction-type="recognition" id="oneOf3">
                <emma:interpretation id="interp15" emma:lang="en-CA" emma:confidence="1">
                  <emma:literal>Hill</emma:literal>
                </emma:interpretation>
                <emma:interpretation id="interp16" emma:lang="en-CA" emma:confidence="0">
                  <emma:literal>#till</emma:literal>
                </emma:interpretation>
                <emma:interpretation id="interp17" emma:lang="en-CA" emma:confidence="0">
                  <emma:literal>Hilt</emma:literal>
                </emma:interpretation>
                <emma:interpretation id="interp18" emma:lang="en-CA" emma:confidence="0">
                  <emma:literal>{till</emma:literal>
                </emma:interpretation>
                <emma:interpretation id="interp19" emma:lang="en-CA" emma:confidence="0">
                  <emma:literal>I-hill</emma:literal>
                </emma:interpretation>
              </emma:one-of>
            </emma:emma>
          </inkml:annotationXML>
          <inkml:trace contextRef="#ctx0" brushRef="#br0" timeOffset="12548">7168 8294 10112,'0'28'4992,"0"15"-4864,0-28 5119,0 28-5247,0-15 0,15 15-128,-15 14 128,0-14-640,0 0 0,0-15-1152,0 15 129,0-29-897,0 1 128</inkml:trace>
          <inkml:trace contextRef="#ctx0" brushRef="#br0" timeOffset="12727">7254 8565 5888,'14'-28'2944,"15"28"-2048,-15 0 4608,1-15-5376,14 15 0,-1 0-128,1 0 0,-15 15-1152,15-15 0,-1 0-768,1 0 128</inkml:trace>
          <inkml:trace contextRef="#ctx0" brushRef="#br0" timeOffset="12843">7570 8237 9856,'-15'0'4864,"15"0"-6400,0 0 9599,0 15-7935,0-1 0,0 29 0,0-14 128,0 13-384,0 16 128,0-1-128,0 0 128,15-15-896,-15 1 128,0 0-1920,0-14 1</inkml:trace>
          <inkml:trace contextRef="#ctx0" brushRef="#br0" timeOffset="13012">7698 8580 9600,'0'0'4736,"0"14"-6016,14-14 7423,-14 14-7167,0 15 128,0-15-3199,15 0 127,-15 1 4096,0-1 0</inkml:trace>
          <inkml:trace contextRef="#ctx0" brushRef="#br0" timeOffset="13165">7727 8237 8320,'0'15'4096,"14"-15"-6016,-14 14 8191,0 0-8318,15 0-1,-1 15-2176,0 0 128</inkml:trace>
          <inkml:trace contextRef="#ctx0" brushRef="#br0" timeOffset="13364">7942 8280 9984,'0'-14'4992,"14"57"-6656,-14-15 9343,14 1-7679,-14-1 128,0 15 0,0 0 0,0 0-256,0 0 0,14-15-640,-14 1 128,0-15-1920,0-14 1,0 0-129,15 0 128</inkml:trace>
          <inkml:trace contextRef="#ctx0" brushRef="#br0" timeOffset="13544">8100 8208 11008,'0'0'5503,"0"15"-7422,14-1 11774,-14 0-9855,0 15 128,14 13-128,1 16 128,-15-15-768,14 0 128,-14 14-1792,14-29 128,-14 15-895,15-29-1</inkml:trace>
        </inkml:traceGroup>
        <inkml:traceGroup>
          <inkml:annotationXML>
            <emma:emma xmlns:emma="http://www.w3.org/2003/04/emma" version="1.0">
              <emma:interpretation id="{EF113CB3-D9B4-46E8-AAD0-59D8A4A30CEC}" emma:medium="tactile" emma:mode="ink">
                <msink:context xmlns:msink="http://schemas.microsoft.com/ink/2010/main" type="inkWord" rotatedBoundingBox="26854,9555 28994,9466 29034,10408 26894,10498"/>
              </emma:interpretation>
              <emma:one-of disjunction-type="recognition" id="oneOf4">
                <emma:interpretation id="interp20" emma:lang="en-CA" emma:confidence="0.5">
                  <emma:literal>climbing</emma:literal>
                </emma:interpretation>
                <emma:interpretation id="interp21" emma:lang="en-CA" emma:confidence="0">
                  <emma:literal>Climbing</emma:literal>
                </emma:interpretation>
                <emma:interpretation id="interp22" emma:lang="en-CA" emma:confidence="0">
                  <emma:literal>climb in</emma:literal>
                </emma:interpretation>
                <emma:interpretation id="interp23" emma:lang="en-CA" emma:confidence="0">
                  <emma:literal>Climb in</emma:literal>
                </emma:interpretation>
                <emma:interpretation id="interp24" emma:lang="en-CA" emma:confidence="0">
                  <emma:literal>dimbing</emma:literal>
                </emma:interpretation>
              </emma:one-of>
            </emma:emma>
          </inkml:annotationXML>
          <inkml:trace contextRef="#ctx0" brushRef="#br0" timeOffset="14512">9374 8365 7552,'-15'-29'3712,"15"1"-2944,0 28 6143,0-15-6399,0 15 0,-14-14 384,14 14 128,-14 0-1280,0 0 0,-1 0 896,1 29 0,-14-15-256,-1 29 0,14-15-256,-13 1 128,14 14-128,-1-15 0,15 1-384,0 0 128,0-1-640,15 1 128,13-15-896,-14-14 128,15-14-1535,14 14-1</inkml:trace>
          <inkml:trace contextRef="#ctx0" brushRef="#br0" timeOffset="14782">9589 8123 9984,'-14'-15'4992,"14"15"-5248,0 0 8575,0 0-8319,0 15 0,0-1 0,0 0 0,0 15 0,0 28 0,0 0-384,-14 0 0,14 0-512,0-14 0,0 0-1408,14-15 129,-14 1-641,14-29 0</inkml:trace>
          <inkml:trace contextRef="#ctx0" brushRef="#br0" timeOffset="15013">9704 8394 9600,'0'0'4736,"0"-15"-6400,0 30 9343,15-1-7807,-15 0 0,0 15-1280,0-1 128,0-13 257,0 13-1,0-14-1536,-15 1 128</inkml:trace>
          <inkml:trace contextRef="#ctx0" brushRef="#br0" timeOffset="15014">9719 8094 8064,'0'-14'3968,"14"0"-5504,-14 14 7424,14 0-7296,-14 14 0,14 0-2688,1 0 128</inkml:trace>
          <inkml:trace contextRef="#ctx0" brushRef="#br0" timeOffset="15414">9877 8322 6912,'0'43'3456,"0"-14"-3840,0-15 5376,0 0-4992,0 1 128,0-1-128,-15 0 128,15-14 256,0 14 128,0-14-1,15-14 129,-15-14-128,14 13 0,0-13 0,0-1 0,1 1-384,-1 13 0,0 1 0,0 0 0,1 14 128,0 14 0,-1 0 0,-14 15 0,14-1 0,-14 1 128,0 0-128,0-1 0,0-14-128,0 1 0,0-1 0,0 0 0,0 0-128,0-14 0,14-28 0,1-1 128,-1 1-128,-14-1 128,14 1-128,0 13 128,1 15-128,-1 0 128,1 0-384,-1 15 0,-14-1-768,14 0 0,-14 15-1920,14-15 129</inkml:trace>
          <inkml:trace contextRef="#ctx0" brushRef="#br0" timeOffset="15867">10349 8108 13184,'-14'-14'6527,"14"14"-8575,0 0 12032,0 0-9984,14 0 0,-14 14 0,0 14 0,15-13 0,-15 27 0,0 1-128,-15 14 0,15 1-256,-14-15 0,14 0-512,-14-15 0,14 1-1024,0-1 0,0-14-256,0-14 0,0 0 513,0 0-1,14-14 1280,0-14 128,1 13 1408,-1-13 128,15 14 639,-15-1 129,0-13-256,15 28 0,-15 0-640,15 0 128,-15 14-640,0 0 0,1 1-384,-1-1 128,-14 0-256,0 0 0,0 15-128,0-15 128,0 0-256,-14 1 0,-1-1-896,-27 0 128,13-14-2560,-14 0 128</inkml:trace>
          <inkml:trace contextRef="#ctx0" brushRef="#br0" timeOffset="20247">10607 8123 8320,'0'-43'4096,"21"0"-5504,-21 43 7039,21 0-5886,-21 0-1,22 0-1536,-1 0 128,-21 0 640,22 21 0</inkml:trace>
          <inkml:trace contextRef="#ctx0" brushRef="#br0" timeOffset="20100">10650 8266 9344,'-29'14'4608,"29"-14"-3840,0 0 4735,0 14-5503,0 1 0,0 13-256,0 1 0,14-15-256,-14 14 128,0 1-896,0-15 129,0 1-1409,-14-1 128</inkml:trace>
          <inkml:trace contextRef="#ctx0" brushRef="#br0" timeOffset="20532">10793 8309 8448,'-14'42'4224,"14"-13"-5632,0-29 7551,0 14-6143,0 0 0,0 1 0,0-1 0,0-14 256,0 0 0,0 0 0,14-14 128,-14-1-128,0-13 128,15-1-128,-1 1 0,1 14-256,-1-15 0,0 29 0,15-14 0,-15 28-384,0 0 128,0 1-512,1 13 0,-15-14-1663,28 15-1</inkml:trace>
          <inkml:trace contextRef="#ctx0" brushRef="#br0" timeOffset="21005">11208 8322 10752,'-14'-14'5376,"-1"-14"-6912,15 13 9599,0 15-8063,-14 0 128,14 0-128,-14-14 0,14 14-128,-14 14 128,-1 1-128,15-1 0,-14 0-128,0 15 0,14 13-256,-14-13 128,14 0-128,0-1 128,0-28 0,14 14 128,0-28 128,0 0 0,1 0 256,-1-15 0,0 15 256,15-15 0,-15 15 0,1-15 128,-15 15 128,14 14 0,0-14-128,-14 14 128,15 0-256,-1 14 128,-14 0-256,14 29 128,-14-14-256,0 14 128,0-1-128,0 15 0,0-14-128,0 14 128,-14 0-128,0 0 0,-1 0-384,-13-14 128,-1 0-1152,0-14 128,1 0-1920,-1-29 1</inkml:trace>
        </inkml:traceGroup>
        <inkml:traceGroup>
          <inkml:annotationXML>
            <emma:emma xmlns:emma="http://www.w3.org/2003/04/emma" version="1.0">
              <emma:interpretation id="{2F0CAE80-D6FF-466E-B772-559370B6883E}" emma:medium="tactile" emma:mode="ink">
                <msink:context xmlns:msink="http://schemas.microsoft.com/ink/2010/main" type="inkWord" rotatedBoundingBox="29654,9322 31504,9245 31533,9938 29683,10016"/>
              </emma:interpretation>
              <emma:one-of disjunction-type="recognition" id="oneOf5">
                <emma:interpretation id="interp25" emma:lang="en-CA" emma:confidence="0">
                  <emma:literal>Method</emma:literal>
                </emma:interpretation>
                <emma:interpretation id="interp26" emma:lang="en-CA" emma:confidence="0">
                  <emma:literal>method</emma:literal>
                </emma:interpretation>
                <emma:interpretation id="interp27" emma:lang="en-CA" emma:confidence="0">
                  <emma:literal>Methed</emma:literal>
                </emma:interpretation>
                <emma:interpretation id="interp28" emma:lang="en-CA" emma:confidence="0">
                  <emma:literal>methed</emma:literal>
                </emma:interpretation>
                <emma:interpretation id="interp29" emma:lang="en-CA" emma:confidence="0">
                  <emma:literal>Mothed</emma:literal>
                </emma:interpretation>
              </emma:one-of>
            </emma:emma>
          </inkml:annotationXML>
          <inkml:trace contextRef="#ctx0" brushRef="#br0" timeOffset="22020">12025 8479 5632,'-28'43'2816,"-1"-14"-1152,29-29 2432,0 0-3840,0 0 0,0 0 128,0 0 128,0 0-640,14-15 128,1-13 384,-1-15 0,0-14-1,0 14 1,16-14 128,-16 14 0,14-14 0,-13 29 0,14-15-128,-15 14 128,0 15-384,0 0 128,-14 0 0,15 14 0,-15 14-128,14 14 128,-14 1-128,0 14 128,0 14-128,0 14 128,-14-14-256,14-14 128,0-14-128,0-1 0,0-14 0,0 1 0,0-15 0,14-29 0,1-14 0,-1 15 0,0-29-128,1 14 128,14-14 0,-1 14 128,-14 0 0,1 15 0,-1-1 128,1 15 128,-15 0-128,14 28 128,-14 14-128,14 1 0,-14-1-384,0 30 128,0 13-896,0-28 128,0 14-1024,0-29 128,0 1-1407,14-1-1</inkml:trace>
          <inkml:trace contextRef="#ctx0" brushRef="#br0" timeOffset="22337">12584 8351 8192,'14'-14'4096,"1"-1"-4864,-1 1 6655,0 14-5887,0-14 0,1 0 0,-1 14 128,1-15-128,-1 15 128,0-14 0,1-14 128,-15 13-128,0 1 0,0 0 0,-15 14 0,1-15-128,0 15 0,-1-14 128,1 28 0,-15-14 0,15 15 128,-15-1-128,15 15 128,-1 13-128,15 1 128,-14-14-128,14 13 0,14-13-256,-14 0 0,15-15-1024,-1-14 128,15-14-1535,-1-15 127</inkml:trace>
          <inkml:trace contextRef="#ctx0" brushRef="#br0" timeOffset="23006">12698 8166 11008,'-14'0'5503,"28"14"-8446,-14-14 11262,15 0-8319,13 0 0,1 0-896,0 0 128,13 0-256,2-14 128,-1 0-1791,-14-15-1,-1 15 128,1 71 2560,-44-128-384,44 56 0,-14 15 1152,-1 0 128,-14 15 1536,0-1 0,14 14-1281,-14 15 1,0-14-384,0 28 0,-14-14-256,14-15 128,0 15-256,0-29 0,-14 15-128,14-15 0,14-14-128,-14-14 128,0-1-256,14-27 128,1 13-128,-1 1 128,0-1-256,1 15 128,-1-15 0,0 15 0,-14 14 0,15 0 0,-15 14-384,14 1 128,0 13-896,-14 1 0,15-1-1152,-15 1 1,14-15-513,0 0 0</inkml:trace>
          <inkml:trace contextRef="#ctx0" brushRef="#br0" timeOffset="22537">12929 7980 10496,'0'14'5248,"0"-28"-6784,0 14 9343,0 0-7551,0 14 0,0 1 0,0 27 128,0-13-512,0 28 0,0 0 0,0 14 128,0 1-768,-15-30 0,15 1-1536,0-14 0,0-1-639,0-13 127</inkml:trace>
          <inkml:trace contextRef="#ctx0" brushRef="#br0" timeOffset="23306">13372 8379 7296,'29'-42'3584,"-29"27"-2944,0 1 6783,0 0-6783,0 0 0,0-1 640,0 15 0,0-14-1536,0 14 0,-15 0 1024,1 0 0,14 14-512,-14 15 128,-1-1-512,15 1 0,0-1-256,0 1 128,0-15-128,0 1 128,15-1 0,-1-14 0,0 0 128,1-14 128,-1-1 0,0-13 0,1-1 0,13 15 0,-13-15-128,-15 15 0,14 0-896,-14 0 128,14-1-1920,-14 1 1</inkml:trace>
          <inkml:trace contextRef="#ctx0" brushRef="#br0" timeOffset="23842">13615 8265 7680,'0'0'3840,"15"-14"-2176,-15 14 5119,0 0-6399,0 0 128,14-14 256,-14 14 128,0 0-1024,0 0 0,-14-14 640,14 14 128,-15 0-384,15 0 128,-14 14-384,0 0 0,14 15-384,-14-15 128,14 14-128,0-13 128,0-1-128,0-14 0,14 0 128,0-14 0,0-1 0,1-13 128,13-15 0,-13 0 0,-1-14 128,15 0 0,-15 0 128,0-15 0,1 15 256,-1 29 128,-14-15 128,15 29 0,-15-15 0,0 15 0,0 28-128,0 15 0,-15-1-256,15 29 0,-14 14-384,14 16 128,0-2-768,-15 1 128,15-15-1792,0-14 128,15 0-1024,-15-28 129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2:59:37.25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06FAD1D-D5A5-435F-BFBE-A9B61B32E99F}" emma:medium="tactile" emma:mode="ink">
          <msink:context xmlns:msink="http://schemas.microsoft.com/ink/2010/main" type="inkDrawing" rotatedBoundingBox="24380,10419 32275,10145 32281,10327 24386,10601" semanticType="underline" shapeName="Other">
            <msink:sourceLink direction="with" ref="{B9D85B8F-4D0B-411E-9DAD-66CD328145E8}"/>
          </msink:context>
        </emma:interpretation>
      </emma:emma>
    </inkml:annotationXML>
    <inkml:trace contextRef="#ctx0" brushRef="#br0">5846 8433 6912,'-43'-29'3456,"14"15"-1792,29 14 3455,-14 0-4735,14 0 128,0 0 128,14-14 128,-14 14-896,15-15 128,-1 15 512,15 0 128,-1 0-256,1-14 0,0 14-128,-1 0 128,15 0-256,-14 0 0,0 0 0,-1 0 0,-14 0 0,15 14 0,0-14 0,-1 0 128,-13 15-128,13-15 0,1 0 0,0 14 0,-1-14-128,1 0 0,14 0 0,-14 0 128,14 14 0,0-14 128,0 0-256,0 0 128,0 0 0,14 15 0,-14-15-128,14 14 0,1-14 0,-1 14 0,0-14 0,0 15 0,15-15 0,-15 0 0,1 0 0,-1 0 0,15 0 0,0 0 0,-15 0 0,0 0 0,15 0 0,-15 0 0,0 0 0,15 0 128,-1 0-128,-13-15 0,-1 15 0,15-14 0,-15 14 0,1 0 0,-1 0-128,0-14 128,15 14 0,-1 0 0,-13 0 0,-1-15 0,1 15 0,13-14 0,-13 14 0,-1 0 128,14-14-128,1 14 0,-15-15 0,15 15 0,-15 0 0,15-14 0,-1 14 0,1 0 0,14-14 0,-14 0 0,0 14 0,-1-15 0,15 1-128,14 0 128,-14 14 0,-14-14 0,14-1 0,0 15 128,-14 0-128,13 0 0,2-14 0,-16 14 0,1 0 0,0 0 0,-1 0 0,1 0 0,0 0 0,-1 0 0,1 0 0,-15 14 0,0-14 0,15 0 0,-15 0-128,15 15 128,-1-15 0,1 0 0,0 0 0,-15 0 128,1 0-128,13 0 0,-13 0 0,13 0 0,-13 0 0,13 0 0,1-15 0,-15 15 0,15 0 0,0 0 0,-1-14 0,1 14 0,0-14 0,-1 14 0,1-15 0,0 15 0,-15-14 0,14 14 0,1-14 0,-15 14 0,15-14 0,-15 14 0,0-15 0,-13 15 0,13-14 0,-14 14 0,14 0 0,-14 0 0,14 0-128,-14 0 128,15 0-128,-15 14 0,0-14-640,0-14 0,0 28-2304,-14-14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2:59:49.56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88839B7-6423-450C-B9C5-46DC9FD53C67}" emma:medium="tactile" emma:mode="ink">
          <msink:context xmlns:msink="http://schemas.microsoft.com/ink/2010/main" type="inkDrawing" rotatedBoundingBox="23151,11714 29442,11429 29678,16649 23387,16934" shapeName="Other">
            <msink:destinationLink direction="with" ref="{A9B42393-A7AA-45F6-836A-822CFD937784}"/>
          </msink:context>
        </emma:interpretation>
      </emma:emma>
    </inkml:annotationXML>
    <inkml:trace contextRef="#ctx0" brushRef="#br0">11785 6135 5504,'0'0'2688,"0"-40"-1280,0 20 2816,0 20-3840,0-19 128,0 19 256,0 0 128,0 0-1152,0 0 128,0 0 767,0 0 129,20 0-256,-20 19 128,19 1-256,-19 20 128,0-1-128,0-19 128,0 19-384,20 1 128,-20-1-128,20 0 0,-20 1-128,20-1 128,-1 0 0,-19-19 0,20 20 0,-20 18 0,20-18 0,-20 0 128,19 18-128,-19 2 128,0-21-128,0 20 0,20-20 0,-20 21 0,20-1 0,-20-20 0,0 1 0,20 18 0,-1 2 0,-19-21 128,20 0-128,-1 21 128,1-2-128,-20-18 128,20 19-128,-20-20 128,20 21-128,-1-2 0,1 2-128,-20-1 128,19 0-128,1 0 128,0 0-128,0 20 0,0-20 0,-1 0 0,1 0 0,-20-20 128,39 20-128,-19 1 128,0-2-128,19 2 128,0-2-128,1 22 128,-1-21-128,-19 19 128,19 1-128,1 0 0,-1 0 0,0-20 128,1 39 0,-1-19 0,20 20-128,-19-21 128,-1 21-128,20-20 128,-20-1 0,20 1 0,1 0-128,-21-20 128,0 20-128,1-1 0,-1 1 0,0 0 128,1-20-128,19 20 128,-20-20-128,1 0 0,-1 0 0,0-19 0,21 19 0,-2-20 0,-18 1 0,19 18 0,0-18 0,-19 19 128,18-20-128,-18 1 0,19-1 0,-20 0 0,1-19 0,19 0 0,-20-20 0,1 20 128,-1-1-256,0-19 128,20 20 0,-19-1 0,19-19 0,-20 0 0,0 0 0,21 0 0,-21-19 0,20-1 128,0 1-128,-20-1 0,21 0-128,-2-19 128,1 19 0,-19 1 0,19-1 0,0 0 0,-20 0 0,0 1 0,1-1 0,0 0 0,-1-19 0,0 19 0,20-19 0,-20 0 0,1-1 0,0 1 0,18 0 0,-18-1 0,19 0 0,0 1 0,-19 0 0,18-20 0,2 20 0,-21-21 0,0 21 0,20-1 0,-19-19 0,19 20 0,-20-20-128,0 0 128,1 19-128,19 1 128,-20 0 0,1-21 0,-1 21-128,0-20 128,1 0 0,-1 20 0,0-21-128,-19 2 128,20 18 0,-20 0 0,-1 1 0,20-20 0,-19 20 0,0 0 0,0-1 0,19-19 0,-20 0 0,1 0 0,20 0-128,-20 0 128,19 0 0,-20-1 0,1 21 0,20-20 0,-21 0 0,20 19 0,1-19-128,-20 0 128,19 0 0,0 0 0,-19 0 0,0 0 0,0 0-128,19 0 128,-39 19-128,19-19 128,1 0 0,0 20 0,0-20-128,-1 19 128,1 1 0,-20 0 0,20-21 0,-1 21 0,1 0 0,0-20 0,-20 0 0,20 19 0,-1-19-128,1 20 128,-1-20 0,-19 0 0,20 19 0,-20 1 0,20 19 0,-20-19 0,20-1 0,-20 1 0,19 0 0,-19-21 0,20 21-128,-20-20 128,19 20 0,-19-1 0,20 1 0,-20 0 0,0-1 0,20 0 0,-20 1 0,20 0 0,-20 19 0,20-19 0,-20 0 0,19 19 0,1-40 0,-1 21 0,-19 0 0,20 19 0,-20 0 0,20 1 0,-20-1 0,0 1 0,20-1-256,-20 20 0,19-20-1408,1 0 128,-1 0-1664,-19 1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27:1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5020 5468 79 0,'-3'-12'39'0,"6"-4"-27"0,8 13 39 16,-1-6-47-16,18-4 0 16,11-6 1-16,21 4 1 31,21 8-8-31,-3-2 0 0,14 12 4 16,-8-3 1-16,12 6-3 15,-5 4 1-15,-6-1-2 16,-11-6 0-16,-3 0-9 15,-15-3 0-15,-10 0-15 16,-11 7 0-16</inkml:trace>
  <inkml:trace contextRef="#ctx0" brushRef="#br0" timeOffset="250.1553">4957 6252 87 0,'-8'29'43'0,"19"-7"-43"0,0-16 69 16,3 6-67-16,21-5 1 15,11-1 1-15,21-6 0 16,18 3-6-16,17-6 1 16,7 3 3-16,15-13 0 15,-8 4-2-15,-14 0 0 0,-17 2-5 16,-14-2 0-16,-18 3-9 15,-15 2 1-15,-16 1-14 16,-12 0 1-16</inkml:trace>
  <inkml:trace contextRef="#ctx0" brushRef="#br0" timeOffset="550.3765">5066 5704 79 0,'-7'-4'39'0,"0"11"-41"16,3-1 64-16,1 13-59 0,-1 9 1 15,-6 13 1-15,-1 12 0 16,0 4-7-16,1 18 1 15,-8 13 4-15,-3 18 0 16,-4 13-2-16,1-3 0 16,-8 22-3-16,4-3 0 0,7-16-5 15,6-9 0-15,12-19-18 16,6-22 1-16</inkml:trace>
  <inkml:trace contextRef="#ctx0" brushRef="#br0" timeOffset="1683.9986">5994 6792 81 0,'-4'-10'40'0,"4"7"-41"0,0 3 61 15,0 0-60-15,0 0 1 32,0 3 2-32,7 7 1 15,-3 15-5-15,-1 6 1 0,-3 7 1 16,0 3 1-16,0 2-1 16,-3 8 1-16,-1-14-2 15,4-5 1-15,-3-7-2 16,3-6 1-16,-4-1-1 15,4-8 1-15,4-1-1 16,3-15 0-16,3-13 1 16,1-9 0-16,0-3 1 0,-1-7 0 15,4-3 1-15,0 3 0 16,0 7 0-16,1 6 1 16,-1 3-1-16,0 6 0 0,0 4-1 15,4 2 1-15,3 4-1 16,0 9 0-16,0 10-1 31,4 9 0-31,3 9-1 16,0 4 0-16,0 9-3 15,-3-1 0-15,0-5-9 0,-1-7 1 16,-2-5-14-16,2-11 0 16</inkml:trace>
  <inkml:trace contextRef="#ctx0" brushRef="#br0" timeOffset="2085.8848">7595 5976 78 0,'4'0'39'0,"-8"7"-37"0,8-10 62 16,3-4-60-16,3-2 1 15,8 6 0-15,3-13 1 16,0 10-8-16,8 3 0 16,6-4 4-16,4 4 1 0,0-3-5 15,-1 0 1-15,5-1-8 16,-1 4 1-16,-3 0-11 16,-11 0 0-16,0 6-6 15,-14 10 0-15</inkml:trace>
  <inkml:trace contextRef="#ctx0" brushRef="#br0" timeOffset="2285.0452">7631 6262 85 0,'-7'6'42'0,"-1"3"-47"0,8-9 82 0,4 0-76 15,10-3 1-15,4 0 0 16,10 3 0-16,11-3-4 15,7 0 0-15,10-3-3 16,15-1 0-16,10-2-9 0,-7 0 0 16,11-1-12-16,3-6 0 15</inkml:trace>
  <inkml:trace contextRef="#ctx0" brushRef="#br0" timeOffset="3165.3883">9783 4769 56 0,'-22'-19'28'0,"12"-3"-14"0,6 16 40 0,4-3-49 16,-3-1 0-16,-1 4 1 15,1 0 0-15,3 6-9 16,0 3 1 0,10 22 7-1,1 9 1-15,-4 4-3 16,0 3 0-16,-4 0 0 0,1 6 0 15,3 6-1-15,-7 13 1 16,4 12-2-16,-1 10 0 16,-3 0-1-16,-3 6 0 15,-4 19 0-15,-1 6 0 0,-2 0 0 16,-4 0 0-16,0 26 0 16,-7 5 1-16,-1 10 0 15,1 19 0-15,0-4 0 16,3 1 0-16,1 3-1 0,6-4 1 15,1-18-1-15,6-10 1 16,4 1-1-16,0-1 0 16,4-18 0-16,-1-4 0 31,-3-15 0-31,4-10 0 0,-1-6 0 16,1-18 0-16,-1-14 0 15,1-8 1-15,-1-14 0 16,-3-8 0-16,0-7 0 15,4-3 1-15,-4-6-1 16,0-4 1-16,0-3-1 16,0-2 1-16,3-1-2 0,8 3 1 15,7-2-1-15,10-4 1 16,7-6-1-16,4 0 0 16,3-4 0-16,11-2 0 15,14-1 0-15,0 4 0 0,14 0 0 31,0 3 0-31,-6 0 0 16,-8-4 0-16,0 4-1 16,-7-6 0-16,-11 3-8 0,-10-10 0 15,-11-19-18-15,-14-5 0 16</inkml:trace>
  <inkml:trace contextRef="#ctx0" brushRef="#br0" timeOffset="3950.9016">11846 4926 68 0,'7'-38'34'0,"-3"-28"-24"0,-4 54 40 16,-4-4-46-16,1-6 1 15,-8 0 4-15,-3 0 0 0,-7 7-11 16,-4 2 0-16,-3 1 6 16,-7 12 1-16,-1 12-3 15,-2 10 1-15,-5 16-3 16,-6 9 0-16,3 9 0 15,4 7 0-15,6 15-1 0,8 20 0 16,14-1 0-16,11-6 0 16,10 0-1-16,7-10 1 15,14 1-1-15,0-20 0 16,4-8 1-16,10-23 0 16,8-22 1-1,10-12 0-15,14-22 1 16,10-19 1-16,-2-12 0 15,-5-19 1-15,-13-4-1 16,-15 1 0-16,-14 3-1 16,-13 6 1-16,-15-7-2 15,-14 4 1-15,-22 3-4 16,-6-3 0-16,-7 13-6 0,-1 8 1 16,5 20-17-16,-1 12 1 15,3 13-1-15,5 9 1 0</inkml:trace>
  <inkml:trace contextRef="#ctx0" brushRef="#br0" timeOffset="4368.8456">12167 4224 90 0,'-7'-7'45'0,"7"4"-61"16,0 3 94-16,0 6-77 0,-3 13 1 15,-4 9 1-15,-7 7 0 16,-11 12-4-16,-14 9 0 16,-10 32 2-16,-8 19 1 0,-20 9-2 15,-1 22 1-15,-17 25-3 16,-11 6 1-16,4 13-3 31,3-9 1-31,18-20-2 16,14-24 0-16,17-32-10 0,15-19 1 15,21-37-11-15,10-25 1 16</inkml:trace>
  <inkml:trace contextRef="#ctx0" brushRef="#br0" timeOffset="5067.5096">12538 4217 73 0,'-4'-22'36'0,"4"32"-40"15,0-10 59-15,4 6-54 0,-4 7 0 16,0 5 1-16,-4 14 0 31,-3-4-3-31,0 6 0 16,0 10 2-16,4 0 0 15,3 0-3-15,0-9 1 16,3-7-3-16,1-3 0 0,3-9-1 16,7-13 1-16,0-13 1 15,7-8 1-15,4-8 3 16,-1-5 0-16,5-16 5 16,2-3 0-16,1-3 2 0,0 2 1 15,-7 7-1-15,-4 10 0 16,-4 6-3-16,1 12 1 15,-4 16-3-15,0 9 1 16,-3 23-3-16,-4 9 0 16,-4 15-3-16,-3 7 1 0,0 18-5 15,-7 13 0-15,-3-3-13 16,-4-9 0-16,3-1-7 16,-3-18 0-16</inkml:trace>
  <inkml:trace contextRef="#ctx0" brushRef="#br0" timeOffset="5776.9832">10679 6140 50 0,'-7'6'25'0,"17"0"-17"15,-3-3 36-15,4 3-37 16,10 4 0-16,14-1 4 15,11 1 1-15,3-4-15 16,18-3 1-16,11-6 10 0,17-3 0 16,15-4-2-16,13-5 0 31,22-1-2-31,17-6 1 16,14 0-2-16,33-9 1 0,-8-4-1 15,3 1 0-15,-17 2-3 16,-21-2 0-16,-18 9-4 15,-28 9 1 1,-25-3-15 0,-31 4 0-16,-29 8-8 0,-24 4 0 15</inkml:trace>
  <inkml:trace contextRef="#ctx0" brushRef="#br0" timeOffset="6221.5129">11384 6751 88 0,'4'9'44'0,"49"1"-51"0,-32-7 79 0,7 0-70 31,11 0 0-31,17-3 1 15,15 0 1-15,21 0-5 16,10-3 0-16,14-6 3 16,8-4 1-16,6-3-2 15,-10-2 0-15,-3 2-1 0,-15 3 1 16,-14 4-3-16,-17 3 0 16,-11-1-5-16,-18 4 1 15,-14 3-12-15,-17-3 1 16,-18 9-10-16,-14 4 1 0</inkml:trace>
  <inkml:trace contextRef="#ctx0" brushRef="#br0" timeOffset="6653.387">11536 6883 96 0,'-4'-7'48'0,"-3"39"-70"0,7-13 92 0,-7 18-70 16,-7 17 1-16,-4 18-1 15,-3 22 1-15,-3 15-1 16,-1 1 0-16,-3 6 0 16,7-19 1-16,3-6-1 0,7-6 0 15,1-19 0-15,3-16 0 16,0-9-2-16,3-10 0 15,1-15 0-15,-1-26 0 16,0-11 0-16,4-23 0 16,-3-7 2-16,3-5 1 15,-4-4 2 1,1 7 1-16,-4 9 0 16,-4 10 0-16,-6 15 0 15,-8 10 0-15,-7 18-2 16,-3 16 0-16,0 3-2 15,-4 10 1-15,0 9-3 0,-3 0 1 16,6 6-5-16,8-3 0 16,11-3-10-16,-1-9 0 15,18-10-10-15,10-12 0 0</inkml:trace>
  <inkml:trace contextRef="#ctx0" brushRef="#br0" timeOffset="7084.8656">11829 7162 78 0,'-14'31'39'0,"3"-9"-43"0,7-13 67 15,1 10-62 1,-4 6 1-16,0 4 2 15,3 5 1-15,1 10-6 16,3 3 0-16,7 0 4 16,0 0 0-16,3-3-1 15,8-3 1-15,7-7-2 16,3-5 1-16,7-4 0 16,8 0 1-16,-5 3-1 0,-2-6 1 15,2 0-1-15,-2 0 0 16,-4-3-1-16,-4-1 1 0,-4 1-2 15,-6 0 1-15,-4-10-1 16,-7 7 0-16,-7 3 0 16,-7 9 0-16,-10 0-1 31,-15 7 0-31,-14-4-5 0,-18-3 0 16,-13-12-11-16,-8-13 1 15,8-6-11-15,-8-25 0 16</inkml:trace>
  <inkml:trace contextRef="#ctx0" brushRef="#br0" timeOffset="7253.732">11871 7080 99 0,'35'-9'49'0,"32"6"-66"16,-38 3 91-16,6 0-75 15,11 3 1-15,10 3-7 16,8 10 1-16,10 3-5 15,3 3 0-15,11 12-14 0,-6-3 0 16</inkml:trace>
  <inkml:trace contextRef="#ctx0" brushRef="#br0" timeOffset="10757.2565">13991 4198 73 0,'-3'-6'36'0,"3"3"-29"16,0 3 36-16,0 0-41 16,3 6 0-16,-3 7 2 15,0 12 0-15,0 13-5 16,4 2 1-16,-4 14 4 0,3 5 0 16,1 23-3-16,3-1 1 15,0 7 0-15,0 6 0 0,0 0-2 16,4 3 0-16,-1 10 0 15,4 0 0-15,0-1 1 16,0 1 1-16,-3 9-2 16,0 13 1-16,-1-4 1 31,-6-6 0-31,3 13-1 0,-4 3 0 16,-3-13 0-16,0-6 0 15,0-6-1-15,0 3 1 16,0-4-1-16,0-5 0 15,0-7 0-15,-3-3 0 16,-1-6 0-16,1 3 0 16,3-10 0-16,0-2 1 0,0-4-1 15,0-3 1-15,-4-12-1 16,1-7 1-16,-1-3 0 16,1-6 0-16,-1 0-1 15,1-9 0-15,-1-7 0 16,-3-3 0-16,7-3 0 15,-4-3 1 1,4-4-1-16,-3-2 0 16,3-4 0-16,0-2 0 0,0 5 0 15,-4 1 0-15,4-1 0 16,0 4 0-16,4 3 0 16,-4-1 1-16,0 4-1 15,0-3 0-15,0 0 0 16,0 6 0-16,0 0 0 0,-4 0 0 15,8 0 0-15,-4-3 0 16,0 0 0-16,0-3 0 16,0 0 0-16,-4-7 0 15,1-2 0-15,-1 2 1 16,1 1-1-16,-1-4 1 16,4 1 0-16,0-1 0 0,0 7-1 15,0-4 0-15,0-2 0 16,0-1 0-16,-3-3 0 15,3 1 0-15,0-1 0 16,0 0 0-16,0-3 0 16,0 1 1-16,0-1 0 15,0 0 0 1,0 0-1-16,0 0 1 0,-4 0 0 16,4 0 0-16,-3-3-1 15,3 4 1-15,0-4 0 16,0 0 0-16,-4 3-1 15,-6 0 1-15,-4 3-1 16,-4 0 1-16,-7 4-1 16,-3-1 0-16,0 1 0 0,-11-1 0 15,4 3 0-15,-11 4 0 16,-4 0 0-16,-6 0 0 16,0-4 0-16,-1-3 0 15,-3 1-1-15,4-4 0 16,10 0-1-16,3 1 0 0,15-1-10 31,11-9 1-31,10-3-16 16,10-20 0-16</inkml:trace>
  <inkml:trace contextRef="#ctx0" brushRef="#br0" timeOffset="11908.0908">15589 6494 73 0,'-10'9'36'0,"13"-6"-32"15,4-3 37-15,7-6-38 16,4 0 1-16,17 3 1 16,15 0 1-16,6-1-8 15,8 4 0-15,13 0 5 16,22 7 0-1,3-1-2-15,4 0 0 16,7 1 1-16,14-1 1 16,-3-3 0-16,-12-3 1 15,-6 6-1-15,-7-6 1 16,-7 0-1-16,-15 0 1 0,-10 0-3 16,-7 3 0-16,-7-6-1 15,-7 6 1-15,-11-3-2 16,-6-6 1-16,-8 6-2 0,-7 3 1 31,-4-9-14-31,1-7 1 16,0-9-12-16,-8-9 1 15</inkml:trace>
  <inkml:trace contextRef="#ctx0" brushRef="#br0" timeOffset="12241.6057">17138 6224 87 0,'-4'10'43'0,"22"12"-50"15,-4-16 74 1,7-6-65-16,11 3 0 16,14 6 0-16,7 4 1 15,7 3-4-15,3-1 0 0,-3 4 2 16,4 0 1-16,-4 3-1 15,-4-3 0-15,-3-7 0 16,-7 4 0-16,-4 0-1 16,-10-4 1-16,-7 1-1 15,-11-1 1-15,-11 7-1 0,-10 9 1 16,-17 4-1-16,-22 8 0 16,-14 11-2-16,-18 2 0 15,-13 10-4-15,-1-1 0 16,4-5-9-16,17-13 1 15,18-16-11 1,18-19 0-16</inkml:trace>
  <inkml:trace contextRef="#ctx0" brushRef="#br0" timeOffset="12857.6684">19251 5907 66 0,'-14'-25'33'0,"-4"10"-29"0,15 5 52 16,-4-2-52-16,0-4 0 16,-4 7 4-16,-7 2 0 31,-6 7-10-31,-8 13 1 0,-3 12 5 16,-4 13 1-16,-3 6-3 15,-1 12 1-15,-3 7-3 16,8 15 1-16,6 16-2 15,4 10 1-15,6-1-3 0,8 1 1 16,7-1-1-16,11-6 0 16,6-21-1-16,15-11 0 15,7-18 0-15,3-18 1 16,18-20 2-16,11-18 0 16,-4-20 1-16,-4-5 1 0,4-13 0 15,-7 0 1-15,-4-6 0 16,-3-7 0-16,-7-3 0 31,0-15 1-31,-8 12-1 16,1-6 1-16,-11 6 0 0,-6-9 0 15,-5 0-2-15,-6-1 1 16,-4 7-1-16,-11-3 0 16,-7 13-4-16,-6 15 1 15,-12 12-5-15,1 10 1 16,-11 19-7-16,-14 16 0 0,-7 12-11 15,0 6 0-15</inkml:trace>
  <inkml:trace contextRef="#ctx0" brushRef="#br0" timeOffset="13359.9354">20394 5337 76 0,'-25'-3'38'0,"-13"31"-49"16,27-19 67-16,-10 7-53 16,-7 12 1-16,-8 0 2 15,1 13 0-15,-4 6-7 16,-3 22 0-16,-4 25 5 15,0 7 0 1,4 11-2-16,3 26 0 16,-3 0-1-16,6-6 0 15,8-19-1-15,11-16 0 16,13-9-1-16,8-13 1 16,13-12-1-16,19-13 0 0,16-3-2 15,30-12 1-15,6-10-7 16,7-10 0-16,4-11-15 15,14-17 1-15</inkml:trace>
  <inkml:trace contextRef="#ctx0" brushRef="#br0" timeOffset="13758.2096">21103 5578 75 0,'-7'-3'37'0,"7"-3"-37"15,0 6 59-15,0 0-58 16,0 6 0-16,-3 10 2 16,-1 9 0-16,1 9-3 15,-5 23 1-15,1 15 2 0,-3 9 0 16,-1 13-1-16,1 16 0 16,-4 13-1-16,-4 5 0 15,4 4-4-15,-4 6 0 16,1-16-5-16,2-9 0 15,5-22-9 1,6-25 1-16,8-25-8 16,10-26 1-16</inkml:trace>
  <inkml:trace contextRef="#ctx0" brushRef="#br0" timeOffset="14511.9827">21724 6535 73 0,'0'0'36'0,"0"-22"-37"15,0 12 67-15,4-2-61 16,-4-4 0-16,0 3 3 15,-4-2 0-15,1-1-11 0,-8-3 1 16,-3 1 6-16,-7 2 1 16,-4 3-4-16,-3 10 0 15,0 13-3-15,-1 8 0 16,5 14-3-16,2 15 1 16,5 0-2-16,6 6 0 0,4-3-1 15,7-6 0-15,4-9 1 31,6-1 1-31,4-15 2 16,8-6 0-16,2-4 3 16,4-6 1-16,1-9 2 15,-1-10 1-15,-3-3 1 16,-4 0 1-16,-4-2 0 0,-2-8 1 16,-5-2-2-16,-3-4 1 15,0 4-1-15,-3 3 0 0,-1 12-2 16,1-3 0-16,-4 10-1 15,0 9 1-15,0 9-2 16,0 20 0-16,0 8-1 16,0 17 0-16,0 21 0 15,0 25 0-15,0 7-1 16,0 3 1-16,-7 21 0 16,-4 1 0-1,-10-10 0-15,-7 1 0 16,-4-17-1-16,-7-9 0 15,-3-6-2-15,-11-22 0 16,-14-15-6-16,-11-20 0 0,-10-28-18 16,-7-24 1-16</inkml:trace>
  <inkml:trace contextRef="#ctx0" brushRef="#br0" timeOffset="15191.3247">22299 6419 74 0,'-14'0'37'0,"14"6"-45"0,0 0 51 31,0 41-43-31,0 3 0 16,0 4-3-1,0-4 1-15,0-9 0 16,0-7 0-16,0-9-2 15,0-3 0-15,0-3 0 16,0-10 0-16,4-2 3 16,3-14 0-16,7-8 5 15,0-7 1-15,7-7 3 0,4-8 0 16,3-10 2-16,0-3 1 16,4-4-3-16,-11 10 1 15,0 4-3-15,-3 8 0 0,-4 4-3 16,4 9 1-16,-1 10-4 15,4 3 1-15,4 9-1 16,3 9 0-16,1 10-3 16,-1 13 0-16,-4 9-3 15,-2 3 0-15,-5 12-9 16,-3-5 1-16,-3 8-11 0,-8-8 1 16</inkml:trace>
  <inkml:trace contextRef="#ctx0" brushRef="#br0" timeOffset="15575.4208">23216 5252 74 0,'11'-19'37'0,"-4"0"-41"0,0 13 62 16,0 9-55-16,7 0 0 0,7 1 5 15,8 5 0-15,9 7-9 16,12 12 0-16,6 10 6 31,1 15 1-31,3-3-2 16,7 13 0-16,-4 12-3 15,-6 10 1-15,-8 15-1 0,-10-6 0 16,-15 10 0-16,-13 21 0 16,-18 10-1-16,-28 15 0 15,-29 13-2-15,-35 16 1 16,-24 3-7-16,-18-3 0 0,-7-4-12 16,0-24 0-16,6-19-6 15,8-23 0-15</inkml:trace>
  <inkml:trace contextRef="#ctx0" brushRef="#br0" timeOffset="19664.9211">7341 10172 74 0,'-21'-12'37'0,"-7"-13"-29"0,17 9 38 0,-3-3-43 15,-7-6 0-15,0 6 1 16,-7 3 0-16,-11 1-5 0,-7 2 1 16,-3 7 3-16,-1 6 1 15,1 19-3-15,-1 12 1 16,1 29-2-16,10 21 1 31,8 4-3-31,9 12 1 0,19 10-1 16,13 9 0-16,12-3-1 15,13-4 1-15,18-11-1 16,10-14 1-16,-10-8 1 16,4-20 0-16,6-22 1 15,4-21 0-15,7-29 0 16,11-28 1-16,0-34-1 0,-11-16 1 16,-7-3 0-16,-14-4 0 15,-18 1-1-15,-14 6 0 16,-10 6 0-16,-11 10 1 15,-18 9-1-15,-24 0 0 0,-15 9-3 16,-13 4 0-16,-1 2-6 31,-3 14 1-31,0 11-14 16,7 14 1-16</inkml:trace>
  <inkml:trace contextRef="#ctx0" brushRef="#br0" timeOffset="20199.6588">7712 9442 82 0,'-11'0'41'0,"4"-4"-49"15,0 4 70-15,-7 7-59 16,-7 8 0-16,-7 14 1 15,-11 21 1-15,-11 31-7 16,-10 20 1-16,-7 33 3 16,-10 29 1-1,-11 26-3-15,-11 30 1 16,-4 4-5-16,5 28 1 16,13-19-7-16,14-10 1 15,11-27-16-15,25-38 1 16</inkml:trace>
  <inkml:trace contextRef="#ctx0" brushRef="#br0" timeOffset="24051.6924">8421 10454 35 0,'-35'13'17'0,"-4"-7"-30"0,32-9 18 0,-4-3-3 15,1 3 1-15,-1-7 6 16,-7 4 0-16,1 0-8 31,-5-1 1-31,5 4 8 0,3 6 0 16,3-3 0-16,1 0 1 15,6-3-3-15,-3 3 1 16,7 0-1-16,14-3 0 16,7 6-1-16,7 4 0 15,11-1-3-15,7 6 1 0,4 7-1 16,10-3 0-16,-1 0-3 15,-2-1 1-15,-4 1-3 16,-11-7 1-16,-3 1-5 16,-7-7 0-16,-8 0-9 15,-2-3 1-15,-5 3-10 0,-10 3 1 16</inkml:trace>
  <inkml:trace contextRef="#ctx0" brushRef="#br0" timeOffset="24351.524">8269 10931 63 0,'-49'41'31'0,"31"-51"-31"0,18 4 53 16,0 0-51-16,7 3 0 15,4-4 3-15,3 1 1 16,7 0-6-16,11 6 0 16,10 3 3-16,4 3 1 0,14 1-2 15,0 2 1-15,3-3-3 16,-6 4 1-16,-4-4-6 16,0 0 0-16,0 0-16 15,0-6 1-15,-8-9-2 16,15-10 1-16</inkml:trace>
  <inkml:trace contextRef="#ctx0" brushRef="#br0" timeOffset="25137.5929">10347 9545 80 0,'-4'3'40'0,"8"0"-55"0,-4 4 81 0,0 2-65 16,0 7 1-16,0 12 0 31,0 13 0-31,0 12-3 0,-4 6 0 16,1 1 0-16,-1 6 1 15,1-10-4-15,3-2 0 16,0-4-6-16,0-6 0 16,3 3-12-16,1-3 1 15</inkml:trace>
  <inkml:trace contextRef="#ctx0" brushRef="#br0" timeOffset="25434.5551">10696 9956 65 0,'4'12'32'0,"6"-18"-38"0,-3 3 51 0,11 0-43 16,7-3 0-16,10-1 1 16,7 1 1-16,-3 0-4 31,7-1 0-31,-4-2 3 15,8 3 0-15,-1-4-1 16,-10 4 1-16,24-10-2 0,-3-2 0 16,-7-1-6-16,0-3 1 15,-10 9-9-15,-12 1 1 16,-2 5-8-16,-19 4 0 16</inkml:trace>
  <inkml:trace contextRef="#ctx0" brushRef="#br0" timeOffset="25669.3082">11060 9605 87 0,'-18'0'43'0,"7"-4"-54"16,11 4 85-1,0 0-73-15,0 0 0 16,0 0 0-16,0 13 1 0,4 15-3 15,-1 13 1-15,4 15-2 16,-3 4 1-16,3 15-5 16,0 4 0-16,0 8-7 15,0 8 0-15,0-11-12 16,4-5 0-16</inkml:trace>
  <inkml:trace contextRef="#ctx0" brushRef="#br0" timeOffset="26137.9606">12139 9442 59 0,'-3'0'29'0,"6"-4"-23"0,1 4 43 15,6-3-44-15,8 3 1 16,10 0 2-16,7 0 0 16,15-6-10-16,13 6 0 15,8-6 7-15,-1 6 1 16,8-3-3-16,3-1 0 16,4 4-1-1,-4 0 0-15,-3 0-1 16,-8 4 0-16,-13-4-5 15,-15 3 0-15,-10 0-10 16,-8 0 1-16,-13 3-11 16,-22 4 1-16</inkml:trace>
  <inkml:trace contextRef="#ctx0" brushRef="#br0" timeOffset="26654.4825">12206 9576 74 0,'-14'0'37'0,"7"-3"-42"0,7 3 64 15,0-3-56-15,0 3 0 16,0 0 1-16,0 3 1 31,0 7-7-31,0 12 1 0,0 18 2 16,0 17 1-16,0 12-2 15,-4 15 0-15,1 14-1 16,-4 11 1-16,0-5-2 16,3-13 0-16,1-16-1 15,-1-15 0-15,1-10-3 16,-1-22 0-16,1-12-1 0,-1-23 1 15,1-14 0-15,-1-20 1 16,1-9 4-16,-1 3 0 0,-3-4 5 16,-4 1 0-16,-3 3 2 15,0 10 1-15,-4 2-1 16,-3 10 1-16,-3 3-3 31,-1 6 1-31,-3 4-4 0,-1 9 1 16,-6 12-3-16,0 13 0 15,3 6-3-15,-3 13 0 16,3 6-4-16,7 0 0 16,4 0-4-16,7-9 0 15,4-10-9-15,10-12 1 16</inkml:trace>
  <inkml:trace contextRef="#ctx0" brushRef="#br0" timeOffset="27086.3177">12450 9664 85 0,'-43'0'42'0,"19"22"-57"16,20-22 81-16,0 3-66 31,1 10 0-31,-1 2 0 0,1 11 0 16,3 2 0-16,3 9 0 15,4 4 0-15,8-9 0 16,6 2-1-16,3 1 1 16,1-4 0-16,7 0 0 15,-4 1 0-15,0-7 0 16,1 0 0-16,-1-3 1 0,-4 6-1 15,1-3 1-15,-4-3 0 16,-7 0 0-16,1-3-1 16,-8 0 1-16,-4 2-1 15,-3 5 0-15,-3-1-1 0,-4-3 1 16,-4-4-4-16,-3 1 0 31,-14-3-7-31,-11-4 0 16,-14-12-12-16,-4-9 0 0</inkml:trace>
  <inkml:trace contextRef="#ctx0" brushRef="#br0" timeOffset="27301.6559">12418 9667 82 0,'32'7'41'0,"98"-4"-51"0,-98-3 72 16,3 6-62-16,7 3 0 16,-3 4-7-16,0-1 0 0,-7 1-3 15,-4 0 1-15,-10-4-13 16,-8 3 1-16</inkml:trace>
  <inkml:trace contextRef="#ctx0" brushRef="#br0" timeOffset="27902.399">9952 10636 54 0,'-14'19'27'0,"-4"12"-32"16,15-27 40-16,-1 2-34 16,4-3 0-16,0 3 1 15,0-3 0-15,0 1-2 16,0-1 1-16,0 0 2 0,0-3 1 16,11 6 0-16,3-3 1 0,10 3 1 15,15 4 0-15,11-1 0 16,13-2 0-1,11 2 1-15,4-3 0 0,14-6-2 16,24-3 1-16,11-3-2 16,11 0 1-16,24-10-2 15,11 0 1-15,10-3-2 0,25 4 0 16,0 2-2-16,15-3 1 16,-8 1-1-16,-7-1 1 15,7-3-1-15,-14 4 0 16,-10 2-2-16,-15-3 1 31,-21 4-11-31,-24 2 0 0,-22 4-14 16</inkml:trace>
  <inkml:trace contextRef="#ctx0" brushRef="#br0" timeOffset="28640.4685">11645 10975 79 0,'11'-3'39'0,"45"9"-41"16,-35-3 61-16,11 0-56 0,14 0 0 16,10 7 2-16,4 2 0 15,-7 10-7-15,-3-6 1 16,-4 3 3-16,-8 3 1 16,-9 3-2-16,-8 6 0 0,-7-3-3 15,-14 10 1-15,-7 6-1 16,-7 0 0-16,-18 9-1 15,-10-6 1-15,-11-3-1 16,-4-3 1-16,4-7 1 16,4-5 0-16,10-7 1 15,11-7 0-15,3-2 1 16,8-1 1 0,3-2 0-16,10-4 0 15,11 0 1-15,14 4 0 16,14-1-1-16,15 1 0 15,13-1-2-15,1 0 0 0,6 4-10 16,1-1 0-16,21 4-14 16,-4-6 0-16</inkml:trace>
  <inkml:trace contextRef="#ctx0" brushRef="#br0" timeOffset="29304.5319">14312 10232 64 0,'-3'0'32'0,"31"-16"-25"15,-7 7 42-15,21 2-46 16,29 1 1-16,14 3 2 0,10 0 0 16,11 0-6-16,14 3 0 15,10 9 5-15,-3-3 1 0,0 7-2 16,11-4 1-16,-4 1-1 15,-14-7 0-15,-4-3-5 16,-10-3 1-16,-4 3-8 31,-17-7 1-31,-7-5-15 16,-8-1 0-16,-3 7-4 0,-14-13 1 16</inkml:trace>
  <inkml:trace contextRef="#ctx0" brushRef="#br0" timeOffset="33723.4541">17187 9987 78 0,'-7'-3'39'0,"7"9"-35"16,0-6 39-16,0 0-44 16,4 3 1-16,3 10 0 15,-4-4 0-15,4 29 0 0,1 9 0 16,-1 13-1-16,-4 9 0 16,1 0-4-16,-1 0 0 15,-3 3-8-15,0-10 0 0,0-11-7 16,0-17 0-16</inkml:trace>
  <inkml:trace contextRef="#ctx0" brushRef="#br0" timeOffset="33907.0855">17170 9514 79 0,'-11'-38'39'0,"11"19"-56"0,0 19 75 16,0 0-60-16,0 0 1 16,11 3-9-16,3 10 0 0,7 6-4 15,4 3 0-15</inkml:trace>
  <inkml:trace contextRef="#ctx0" brushRef="#br0" timeOffset="34309.4781">17540 9924 84 0,'-18'10'42'0,"4"2"-56"15,11-5 71-15,-1 2-57 16,4 10 1-16,4 9-1 0,3 10 0 15,3 15 0-15,5 10 0 16,2-1 0-16,-3 1 0 16,-3-13 0-16,-4-6 0 15,0-9 0-15,-3-7 0 16,-4-12 0-16,-4-7 0 0,1-12 0 16,-1-13 1-16,8-9-1 15,6-31 0-15,8-4 1 16,10-12 1-16,11-3 0 15,3-4 1-15,7 7 0 16,-3 13 0-16,-7 12-3 16,-4 9 1-16,-3 19-6 31,0 13 0-31,-7 15-9 0,3 16 1 16,-3 0-11-16,-1 7 0 0</inkml:trace>
  <inkml:trace contextRef="#ctx0" brushRef="#br0" timeOffset="34677.0936">18214 9953 79 0,'-18'-22'39'0,"15"31"-38"0,3-9 71 16,0 0-71-16,0 0 1 15,0 6-1-15,0 4 1 16,3 2-3-16,1 7 0 15,3 12 2 1,0 1 0-16,0 9-2 16,0 9 1-16,0 0-2 15,0 0 0-15,-3-6-1 16,-1-9 0-16,1-7 0 16,-4-13 0-16,0-15 0 0,3-18 1 15,4-23 1-15,7-9 1 16,8-7 1-16,2-2 0 15,5-10 1-15,2 12 0 0,8 4-2 16,3 9 0-16,-6 13-7 16,-1 9 1-16,0 15-13 15,1 7 1-15,-1 16-6 16,0 0 1-16</inkml:trace>
  <inkml:trace contextRef="#ctx0" brushRef="#br0" timeOffset="35092.3938">18997 9993 85 0,'-7'-3'42'0,"-7"-19"-57"0,7 13 86 31,-4-4-69-31,-3 4 0 0,-7-4 0 16,0 7 1-16,-4 0-4 15,0 3 0-15,1 3 2 16,-1 9 0-16,4 7-3 15,3 6 1-15,1 12-3 16,3 7 0-16,-1 12-2 16,8 13 0-16,0-3-2 0,7-4 1 15,4-18 0-15,3-13 1 0,7-15 5 16,7-26 0-16,14-21 4 16,8-10 0-16,-1-12 3 15,4 2 0-15,0-5 2 16,-4 2 1-16,-10 7-2 31,-7 9 0-31,-4 10-2 16,0 9 0-16,-7 3-1 0,-3 7 0 15,-1 18-3-15,-6 13 0 16,-1 12-2-16,-3 16 0 16,-3 16-4-16,-1 12 1 15,-3 7-8-15,7-4 1 0,4-12-15 16,3-10 0-16</inkml:trace>
  <inkml:trace contextRef="#ctx0" brushRef="#br0" timeOffset="35476.9406">19364 9442 68 0,'-7'3'34'0,"7"-16"-33"0,0 13 50 15,3-3-48-15,8 6 0 16,0 13 2-16,3 12 0 16,3 19-7-16,-3 25 1 0,4 16 3 15,-7 12 1-15,-1 13-4 16,1 3 1-16,-1-6-7 16,-2-13 0-16,2-18-8 15,-3-17 1-15,-3-18-8 16,-8-16 1-16</inkml:trace>
  <inkml:trace contextRef="#ctx0" brushRef="#br0" timeOffset="35708.4798">19092 9928 88 0,'-14'6'44'0,"7"-22"-60"16,7 16 89-16,0 0-72 0,7-3 0 15,14 0 1-15,11-3 0 16,10-4-3-16,8-2 1 16,10-1 1-16,14-3 0 15,11 1-3-15,-4 5 1 16,-7 4-6-16,-4 6 1 0,1 9-14 16,-8 4 1-16,-10 3-6 15,-14-7 1-15</inkml:trace>
  <inkml:trace contextRef="#ctx0" brushRef="#br0" timeOffset="35861.3076">20024 9909 85 0,'-18'25'42'0,"0"6"-59"0,15-21 84 16,-4 15-68-16,0 9 1 15,0 19-3-15,0 10 1 0,3 0-3 16,1-4 0-16,-1-2-17 15,4-13 0-15</inkml:trace>
  <inkml:trace contextRef="#ctx0" brushRef="#br0" timeOffset="36039.6072">19932 9319 97 0,'-4'-19'48'0,"1"13"-66"0,3 6 85 15,0 3-71 1,3 10 1-16,8 9-11 16,0 3 1-16,3 12 6 15,7 7 0-15,0 10-17 16,18 8 0-16</inkml:trace>
  <inkml:trace contextRef="#ctx0" brushRef="#br0" timeOffset="36461.6308">20408 9893 83 0,'-10'-6'41'0,"-8"-16"-47"0,14 16 77 0,1-1-70 16,-1-2 0-16,-6 3 0 16,-1 2 1-16,-3 1-3 15,-4 3 1-15,-3 7 0 0,-3 5 1 31,-5 7-1-31,5 6 0 16,3 3-2-16,-1 10 0 16,8 3-1-16,4-1 1 15,6 14-2-15,4 2 1 16,7-2 0-16,7-4 0 0,4-6 1 16,3 3 1-16,4-16 1 15,0-12 0-15,-1-13 1 16,4-12 1-16,1-16 1 15,-5-16 0-15,1-3 0 16,-7-6 1-16,-4-3-1 0,-7 3 0 16,-7 10-2-16,-4 2 1 15,-3 4-4-15,-3-1 0 16,-1 4-6-16,1 9 1 16,13 13-17-1,8 3 0-15</inkml:trace>
  <inkml:trace contextRef="#ctx0" brushRef="#br0" timeOffset="36862.317">20588 9909 97 0,'0'0'48'0,"4"0"-63"0,-4 6 82 16,3 0-67-16,-3 7 0 0,0 12 0 15,0 9 0-15,0 1 0 16,0 12 0-16,0 13-1 16,0-1 1-16,0 4-3 15,0-4 1-15,0-12-1 16,0-12 0-16,0-4-1 16,4-15 1-1,3-25 1-15,0-23 0 16,3-12 3-16,5-12 0 15,9-10 3-15,1 3 0 0,3-6 0 16,0 10 0-16,-3 9 0 16,-7 12 0-16,-4 7-2 15,3 5 0-15,-6 14-1 16,3 9 1-16,-3 18-2 16,-1 4 0-16,1 3 0 0,-1 13 0 15,1 2-3-15,3 7 1 16,4 0-8-16,3 6 0 15,-3-6-16-15,3-3 1 16</inkml:trace>
  <inkml:trace contextRef="#ctx0" brushRef="#br0" timeOffset="37426.729">21625 9997 59 0,'-31'3'29'0,"-8"-19"-17"0,32 7 34 0,-4-4-41 15,-3-3 1-15,0 4 1 16,-4-4 1-16,-6 7-11 0,-8-4 1 15,0 4 5-15,-10 3 1 16,3 6-4-16,4 6 1 16,3 9-3-16,4 4 1 15,6 13-3-15,5 12 1 16,10 9-2-16,3 10 0 16,8 6 0-1,3 0 0-15,7-16 2 16,4-6 0-16,3-19 4 15,7-15 0-15,7-20 3 16,-3-21 1-16,0-13 2 16,0-9 1-16,-1-6 0 15,1 9 0-15,-7-16-1 16,-4 7 0-16,-3-1-2 0,-8 10 1 16,1 6-3-16,-4 10 0 0,0 6-2 15,-4 0 1-15,1 15-2 16,3 17 0-16,0 18-2 15,0 0 1-15,0 19-4 16,0 12 1-16,4 13-6 16,-1 10 1-16,4 8-8 0,1-15 1 15,-1-15-9-15,-4-13 0 16</inkml:trace>
  <inkml:trace contextRef="#ctx0" brushRef="#br0" timeOffset="37663.9599">22010 9100 98 0,'0'-3'49'0,"0"3"-68"16,3 6 95-16,1 19-74 15,-1 16 0-15,1 12 1 16,-1 22 1-16,1 22-5 0,3 32 0 15,0 12 2-15,4 19 1 16,3 9-4-16,0 7 1 0,4 3-10 16,-1-10 1-16,-3-34-17 15,0-28 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2:59:51.18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9B42393-A7AA-45F6-836A-822CFD937784}" emma:medium="tactile" emma:mode="ink">
          <msink:context xmlns:msink="http://schemas.microsoft.com/ink/2010/main" type="inkDrawing" rotatedBoundingBox="25852,16460 25868,17227 25827,17228 25810,16460" semanticType="callout" shapeName="Other">
            <msink:sourceLink direction="with" ref="{D88839B7-6423-450C-B9C5-46DC9FD53C67}"/>
          </msink:context>
        </emma:interpretation>
      </emma:emma>
    </inkml:annotationXML>
    <inkml:trace contextRef="#ctx0" brushRef="#br0">13153 8428 8576,'-39'19'4224,"39"1"-2816,0-20 4351,0 0-5631,0 40 128,0-20 0,20 19 0,-20 20-384,0 0 128,0 0 128,0 20 0,0 0-128,0 0 0,0-21-1280,0 22 0,0-41-1407,19 0 127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2:59:52.93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FB5631C-C96B-4162-AE28-0211E1173735}" emma:medium="tactile" emma:mode="ink">
          <msink:context xmlns:msink="http://schemas.microsoft.com/ink/2010/main" type="writingRegion" rotatedBoundingBox="28904,12246 31475,12098 31538,13196 28967,13343"/>
        </emma:interpretation>
      </emma:emma>
    </inkml:annotationXML>
    <inkml:traceGroup>
      <inkml:annotationXML>
        <emma:emma xmlns:emma="http://www.w3.org/2003/04/emma" version="1.0">
          <emma:interpretation id="{A92190E1-C333-477C-A3D4-F7DBFE8DBDD5}" emma:medium="tactile" emma:mode="ink">
            <msink:context xmlns:msink="http://schemas.microsoft.com/ink/2010/main" type="paragraph" rotatedBoundingBox="28904,12246 31475,12098 31538,13196 28967,133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A87C51-A485-4FB9-8DA7-DA12907B8497}" emma:medium="tactile" emma:mode="ink">
              <msink:context xmlns:msink="http://schemas.microsoft.com/ink/2010/main" type="line" rotatedBoundingBox="28903,12246 31475,12098 31538,13196 28967,13343"/>
            </emma:interpretation>
          </emma:emma>
        </inkml:annotationXML>
        <inkml:traceGroup>
          <inkml:annotationXML>
            <emma:emma xmlns:emma="http://www.w3.org/2003/04/emma" version="1.0">
              <emma:interpretation id="{B69A909A-A877-416A-895C-1DC888CC04D7}" emma:medium="tactile" emma:mode="ink">
                <msink:context xmlns:msink="http://schemas.microsoft.com/ink/2010/main" type="inkWord" rotatedBoundingBox="28903,12246 31475,12098 31538,13196 28967,13343"/>
              </emma:interpretation>
              <emma:one-of disjunction-type="recognition" id="oneOf0">
                <emma:interpretation id="interp0" emma:lang="en-CA" emma:confidence="0">
                  <emma:literal>4=2</emma:literal>
                </emma:interpretation>
                <emma:interpretation id="interp1" emma:lang="en-CA" emma:confidence="0">
                  <emma:literal>~Y=x2</emma:literal>
                </emma:interpretation>
                <emma:interpretation id="interp2" emma:lang="en-CA" emma:confidence="0">
                  <emma:literal>4=22</emma:literal>
                </emma:interpretation>
                <emma:interpretation id="interp3" emma:lang="en-CA" emma:confidence="0">
                  <emma:literal>~Y=X2</emma:literal>
                </emma:interpretation>
                <emma:interpretation id="interp4" emma:lang="en-CA" emma:confidence="0">
                  <emma:literal>~y=X2</emma:literal>
                </emma:interpretation>
              </emma:one-of>
            </emma:emma>
          </inkml:annotationXML>
          <inkml:trace contextRef="#ctx0" brushRef="#br0">14699 6321 8064,'-20'0'3968,"0"0"-2688,20 0 4095,0 0-5375,0 0 128,20 0 256,0 20 0,-1-20-384,21 19 0,-1 1 256,0 20 0,21-20-384,-1 19 128,0 0-2432,20-20 1,-40 1-129,0-20 0</inkml:trace>
          <inkml:trace contextRef="#ctx0" brushRef="#br0" timeOffset="4001">15387 6479 9728,'-39'-20'4864,"39"40"-4864,0-20 4991,20 19-4991,-20 21 128,19-1-128,-19 0 128,20 0-768,0 1 128,0 0-1408,-20-1 1,19-20-513,1 1 0</inkml:trace>
          <inkml:trace contextRef="#ctx0" brushRef="#br0" timeOffset="4239">15761 6360 10880,'-39'0'5376,"39"0"-7680,0 0 11135,0 20-8319,-19 0 0,19 19 0,0 20 128,-20 0-896,0 0 0,0 0 512,-19 20 128,19 0-384,-19 20 0,-1-1-512,-19 0 128,20-19-1408,-1 0 128,20-20-1536,1-20 129</inkml:trace>
          <inkml:trace contextRef="#ctx0" brushRef="#br0" timeOffset="4740">15859 6714 10624,'-19'0'5248,"38"0"-6784,-19 20 9215,0-20-7551,0 0 0,20 0 0,0 0 0,19-20-256,-19 20 0,19 0-256,1 0 0,-1-19-1152,1 19 128,-1 0-1407,0 0-1</inkml:trace>
          <inkml:trace contextRef="#ctx0" brushRef="#br0" timeOffset="4940">15880 6872 10368,'-20'0'5120,"40"0"-6784,-20 0 9343,19 0-7679,1 0 128,0 20-384,19-20 128,20 0-896,-20 0 128,21 0-1792,-2 0 129</inkml:trace>
          <inkml:trace contextRef="#ctx0" brushRef="#br0" timeOffset="5202">16549 6518 10240,'-39'0'5120,"39"19"-6272,19-19 8703,-19 20-6783,20 0 0,-20 0 0,20 19 128,0 0-1280,-1 21 0,1-2 512,0 21 0,20-19-1152,-21 18 128,1-38-1280,20-1 128,-21 0-1023,20-39-1</inkml:trace>
          <inkml:trace contextRef="#ctx0" brushRef="#br0" timeOffset="5386">16884 6615 10368,'-20'0'5120,"1"-19"-6144,19 19 9727,-20 19-8191,1 1 0,-1 0 0,0 20 0,-19-1-768,0 0 0,-2 20 0,-17-20 128,18 21-1792,1-21 128,19 0-1408,20-19 129</inkml:trace>
          <inkml:trace contextRef="#ctx0" brushRef="#br0" timeOffset="5988">17001 6262 9600,'-19'0'4736,"38"0"-5632,-19-20 8063,0 20-6783,20 0 0,0 0 0,0 0 128,-1 0-768,1 0 128,-1 0 384,21 0 0,-20 20-256,-1-20 128,-19 19-128,20-19 0,-20 20 0,-20 0 0,1 19 0,-1-19 128,0 19-128,0-18 0,-19-2 0,20 1 128,19-1 128,-20-19 0,0 20 0,20-20 128,-20 20 0,20-20 128,20 0 0,-20 20 0,20-20-256,19 0 128,0 19-768,1 1 128,19-20-3072,-20 39 128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7:30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8287096-F8EC-482C-B53D-ADC193A8D1C0}" emma:medium="tactile" emma:mode="ink">
          <msink:context xmlns:msink="http://schemas.microsoft.com/ink/2010/main" type="writingRegion" rotatedBoundingBox="13391,11729 14939,11975 14868,12419 13320,12174"/>
        </emma:interpretation>
      </emma:emma>
    </inkml:annotationXML>
    <inkml:traceGroup>
      <inkml:annotationXML>
        <emma:emma xmlns:emma="http://www.w3.org/2003/04/emma" version="1.0">
          <emma:interpretation id="{237C5B52-3CD8-4B50-BAC2-04043F42C392}" emma:medium="tactile" emma:mode="ink">
            <msink:context xmlns:msink="http://schemas.microsoft.com/ink/2010/main" type="paragraph" rotatedBoundingBox="13391,11729 14939,11975 14868,12419 13320,12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261C1F-7E63-4E84-B5D3-8DF229AC9C4F}" emma:medium="tactile" emma:mode="ink">
              <msink:context xmlns:msink="http://schemas.microsoft.com/ink/2010/main" type="line" rotatedBoundingBox="13391,11729 14939,11975 14868,12419 13320,12174"/>
            </emma:interpretation>
          </emma:emma>
        </inkml:annotationXML>
        <inkml:traceGroup>
          <inkml:annotationXML>
            <emma:emma xmlns:emma="http://www.w3.org/2003/04/emma" version="1.0">
              <emma:interpretation id="{A2D4767F-5221-4C38-8831-A0E3ED5285E6}" emma:medium="tactile" emma:mode="ink">
                <msink:context xmlns:msink="http://schemas.microsoft.com/ink/2010/main" type="inkWord" rotatedBoundingBox="13391,11729 14939,11975 14868,12419 13320,12174"/>
              </emma:interpretation>
              <emma:one-of disjunction-type="recognition" id="oneOf0">
                <emma:interpretation id="interp0" emma:lang="en-CA" emma:confidence="0">
                  <emma:literal>ye it</emma:literal>
                </emma:interpretation>
                <emma:interpretation id="interp1" emma:lang="en-CA" emma:confidence="0">
                  <emma:literal>T test</emma:literal>
                </emma:interpretation>
                <emma:interpretation id="interp2" emma:lang="en-CA" emma:confidence="0">
                  <emma:literal>T IT</emma:literal>
                </emma:interpretation>
                <emma:interpretation id="interp3" emma:lang="en-CA" emma:confidence="0">
                  <emma:literal>yet</emma:literal>
                </emma:interpretation>
                <emma:interpretation id="interp4" emma:lang="en-CA" emma:confidence="0">
                  <emma:literal>T tif</emma:literal>
                </emma:interpretation>
              </emma:one-of>
            </emma:emma>
          </inkml:annotationXML>
          <inkml:trace contextRef="#ctx0" brushRef="#br0">10394 5412 53 0,'-2'0'26'0,"0"-3"-16"0,2 3 32 0,-2-2-36 31,0-1 0-31,2 2 2 16,0-1 1-16,-2-1-12 16,2 3 1-16,0 0 7 0,-3 0 1 15,1 0-3-15,0 3 1 16,-2 3-1-16,0 4 0 16,-3 2-1-16,1-1 1 0,-3 3-2 15,3 5 1 1,-3 4-2-16,1-1 0 0,1 3-3 15,-1 3 0-15,-3 2-4 16,-2 1 1-16,2-4-7 16,-1-7 1-16,3-1-10 15,5-3 0-15</inkml:trace>
          <inkml:trace contextRef="#ctx0" brushRef="#br0" timeOffset="-91691.6107">11365 5500 58 0,'-20'-4'29'0,"7"6"-23"0,11-2 30 15,-2 2-36-15,0-1 0 16,-1 4 0-16,-1 4 1 0,0 4-3 16,-3 1 1-16,0 6-4 15,-1 3 0-15,-1 1-11 16,2 1 0-16</inkml:trace>
          <inkml:trace contextRef="#ctx0" brushRef="#br0" timeOffset="-142976.315">10703 5404 28 0,'-2'-3'14'0,"-1"6"-5"0,3-3 15 15,0 0-22-15,0 0 1 0,0 0 1 16,0 2 0-16,0-1-5 15,0 2 0-15,3 1 3 16,1 2 1-16,0-3-2 16,0 3 1-16,3-3-2 15,1 0 1-15,1-1-1 16,4 0 1-16,-2-2 0 0,1 0 0 16,3 0 0-16,3 0 1 15,-1 0-1-15,0 1 1 16,0-1 0-16,-2-1 0 15,0-1-1-15,0-1 0 16,0 1-1-16,-2 1 1 16,0-2-1-16,-3-1 1 0,1 1-1 15,0-1 0-15,-1 2 0 16,1-3 1-16,0 1-1 16,-3-1 0-16,1 2 0 15,0 0 0-15,-1-2 0 31,3 5 0-31,-5 0 0 0,1-1 0 16,-3 1 0-16,0 1 0 0,1-1 0 16,-3 0 1-16,0 3-3 15,0-1 1-15,0-1-4 16,0 1 1-16,0-1-10 16,3-1 1-16</inkml:trace>
          <inkml:trace contextRef="#ctx0" brushRef="#br0" timeOffset="-91506.8767">11322 5571 50 0,'6'-7'25'0,"18"0"-20"15,-16 4 37-15,5 0-40 16,2 2 0-16,2-1 0 15,5 2 1-15,3 0-5 16,3 0 0-16,-2 2-2 0,0 1 0 16,-7 0-13-16,0 0 1 15</inkml:trace>
          <inkml:trace contextRef="#ctx0" brushRef="#br0" timeOffset="-91304.5721">11339 5582 74 0,'-4'5'37'0,"4"-10"-49"16,2 7 66-16,0 4-55 0,2 10 1 16,5 4 0-16,-1 7 0 15,1 2-1-15,2 4 0 0,-1 0-6 16,3 3 0-16,-2 1-12 15,0-2 0-15</inkml:trace>
          <inkml:trace contextRef="#ctx0" brushRef="#br0" timeOffset="-669.8069">10035 5251 49 0,'-3'0'24'0,"6"0"-11"0,-3 0 15 16,4 2-24-1,0 1 0-15,3 0 4 16,-1 0 1-16,0 0-10 15,3 0 0-15,-1 0 7 16,3 0 1-16,0 1-3 16,2-1 0-16,2 0-2 15,4 0 1-15,-2 0-2 16,0 2 0-16,3 1-1 0,-1-1 1 16,-2-1-1-16,-4 3 1 0,0-1-1 15,-3-1 1-15,1-1-1 16,0 3 1-16,-3 2-1 15,1-3 1-15,0-1-1 16,1 3 1-16,1-2-1 16,-3 0 1-16,1 0-1 15,-3-1 1-15,1 0-1 16,-3-2 0 0,0-2 0-16,-1 3 0 31,1-1-2-31,0 0 1 15,0 2-7-15,1-2 1 0,-3 1-15 16,2-1 1-16</inkml:trace>
          <inkml:trace contextRef="#ctx0" brushRef="#br0" timeOffset="-142127.989">10675 5442 37 0,'0'3'18'0,"0"-6"-14"0,0 3 23 0,0 0-26 16,0 0 0-16,0 0 2 16,0 0 0-16,2 0-3 15,2 0 1-15,3 0 1 16,1 3 1-16,3-2-1 31,2 1 1-31,2 1-2 0,2-1 1 16,2 1-2-16,3-2 0 15,1 2 0-15,3 1 0 16,-2-3 0-16,-1-1 0 16,-2 2 1-16,-1-1 0 0,-1-2 0 15,2 1 0-15,1 1 0 16,-1 1 1-16,1-2-1 16,1 0 0-16,-1 1-1 15,1-1 0-15,-3 2 0 16,1-2 0-16,-2 0 0 15,-2 0 0-15,-2 0 0 16,0 0 0-16,-2 0-2 16,-2 0 0-1,0 0-6-15,-1 0 1 0,1-3-8 16,-2-2 1-16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56:0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67BE8D7-1F54-4065-9C9E-6ADD865AEBAC}" emma:medium="tactile" emma:mode="ink">
          <msink:context xmlns:msink="http://schemas.microsoft.com/ink/2010/main" type="writingRegion" rotatedBoundingBox="15129,12355 18265,12088 18309,12603 15173,12870">
            <msink:destinationLink direction="with" ref="{EB3BBBEA-2148-4A11-9C5F-7AF90B43A50D}"/>
          </msink:context>
        </emma:interpretation>
      </emma:emma>
    </inkml:annotationXML>
    <inkml:traceGroup>
      <inkml:annotationXML>
        <emma:emma xmlns:emma="http://www.w3.org/2003/04/emma" version="1.0">
          <emma:interpretation id="{994A9E59-C464-4CAC-BB6B-CEE9B9D334A0}" emma:medium="tactile" emma:mode="ink">
            <msink:context xmlns:msink="http://schemas.microsoft.com/ink/2010/main" type="paragraph" rotatedBoundingBox="15129,12355 18265,12088 18309,12603 15173,12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8505DC-4FDF-483B-B427-8AE02A44C314}" emma:medium="tactile" emma:mode="ink">
              <msink:context xmlns:msink="http://schemas.microsoft.com/ink/2010/main" type="line" rotatedBoundingBox="15129,12355 18265,12088 18309,12603 15173,12870"/>
            </emma:interpretation>
          </emma:emma>
        </inkml:annotationXML>
        <inkml:traceGroup>
          <inkml:annotationXML>
            <emma:emma xmlns:emma="http://www.w3.org/2003/04/emma" version="1.0">
              <emma:interpretation id="{12326E82-287F-4F66-8EEA-8FA4AEF6A768}" emma:medium="tactile" emma:mode="ink">
                <msink:context xmlns:msink="http://schemas.microsoft.com/ink/2010/main" type="inkWord" rotatedBoundingBox="15129,12355 16202,12264 16245,12778 15173,12870"/>
              </emma:interpretation>
              <emma:one-of disjunction-type="recognition" id="oneOf0">
                <emma:interpretation id="interp0" emma:lang="en-CA" emma:confidence="0">
                  <emma:literal>gun at</emma:literal>
                </emma:interpretation>
                <emma:interpretation id="interp1" emma:lang="en-CA" emma:confidence="0">
                  <emma:literal>global</emma:literal>
                </emma:interpretation>
                <emma:interpretation id="interp2" emma:lang="en-CA" emma:confidence="0">
                  <emma:literal>gluteal</emma:literal>
                </emma:interpretation>
                <emma:interpretation id="interp3" emma:lang="en-CA" emma:confidence="0">
                  <emma:literal>glulam</emma:literal>
                </emma:interpretation>
                <emma:interpretation id="interp4" emma:lang="en-CA" emma:confidence="0">
                  <emma:literal>globate</emma:literal>
                </emma:interpretation>
              </emma:one-of>
            </emma:emma>
          </inkml:annotationXML>
          <inkml:trace contextRef="#ctx0" brushRef="#br0">11964 6036 54 0,'-8'0'27'0,"-7"-10"-23"0,13 10 38 16,-7-3-41-16,0 0 0 0,-1 1 0 16,-1-1 1-16,-4 2-2 15,0 2 0-15,0 1 1 16,0-1 0-16,2 1-2 15,2 1 0-15,1 3-2 16,1 4 1-16,5 2-4 31,4 4 1-31,4 0-2 0,9 2 0 16,2-4 0-16,0-4 1 16,0-4 3-16,0-6 1 15,-2-3 3-15,2-5 1 16,-2-1 3-16,-3-2 1 15,-1-2 1-15,-3 1 0 16,1-1-1-16,-3 4 1 0,0-1-1 16,-1 3 1-16,-1 2-1 15,0 0 0-15,2 2-1 16,-4 0 0-16,0 0-2 0,0 6 0 16,0 0-2-16,0 0 1 15,2 7-2-15,-2 2 1 31,2 5-1-31,1 2 0 0,-1 6-1 16,-2 5 0-16,0-1-2 16,-2 1 1-16,-9-2-1 15,0 2 0-15,-4-3-2 16,-4-2 0-16,-3-4-4 16,-1-3 1-16,-1-6-11 15,-1-6 1-15</inkml:trace>
          <inkml:trace contextRef="#ctx0" brushRef="#br0" timeOffset="284.6177">12069 5843 75 0,'-8'3'37'0,"5"-1"-47"0,3 0 65 15,0 1-55-15,0 1 0 0,3 9-1 16,1 1 1-16,0 11-3 16,0-2 1-16,1 6-4 15,-1 3 0-15,0 1-8 16,1-1 1-16,-3 3-6 15,2 0 0-15</inkml:trace>
          <inkml:trace contextRef="#ctx0" brushRef="#br0" timeOffset="646.795">12243 6072 59 0,'4'-14'29'0,"-4"-4"-27"0,0 14 55 0,-2 2-53 15,0-1 0-15,0-2 2 16,-1 4 0-16,1-2-8 16,0 1 1-16,0 0 3 15,-2 2 1-15,-1 2-5 0,3 1 1 16,0 5-5-16,2 6 1 16,2-1-3-16,3 2 1 15,1 5-2-15,3-2 0 0,-1-6 2 16,-1-2 1-16,3-3 4 15,-3-5 0-15,-1-2 4 16,1-5 1-16,-1-4 3 16,-2-5 1-16,1-2 0 15,-3-1 0-15,0 3-3 16,0-2 1 0,0 4-5-16,-2-1 0 15,0 4-11-15,0 1 0 16,4-1-8-16,3 4 0 15</inkml:trace>
          <inkml:trace contextRef="#ctx0" brushRef="#br0" timeOffset="884.5142">12431 5795 76 0,'-4'3'38'0,"4"-6"-45"15,0 3 71-15,0 3-65 0,0 3 1 16,0 4-1-16,2 2 1 0,-2 5-1 16,2 8 0-16,-2 7-4 15,0-3 0-15,-2 3-4 32,0-3 1-32,0-1-9 15,0-4 1-15,-1-5-4 16,1-5 1-16</inkml:trace>
          <inkml:trace contextRef="#ctx0" brushRef="#br0" timeOffset="1084.6876">12440 6053 55 0,'4'-17'27'0,"7"7"-25"0,-7 7 52 15,0-2-50-15,1 2 1 0,3 0 1 16,1 0 0-16,1-2-8 16,3 5 0-16,0 0 5 15,0 5 1-15,0-2-3 16,-2 0 0-16,-3 0-2 15,1 2 0-15,-5 1-2 16,-2 1 1-16,-4 4-4 0,-2 0 1 16,-9-2-5-16,-2 3 0 15,-2-2-9-15,-3-1 0 16</inkml:trace>
          <inkml:trace contextRef="#ctx0" brushRef="#br0" timeOffset="1549.7017">12714 5992 75 0,'-2'0'37'0,"-3"3"-43"0,3-3 68 16,0 0-62-16,0 3 1 0,-2-1 0 15,-3 1 0-15,1 1-2 16,-3 1 0-16,1 0-2 16,-1 1 1-16,-2 2-3 15,3 1 1-15,-1 4-3 16,3-1 0-16,2 1-1 16,1-2 0-1,3-3 3-15,3-2 0 16,-1-3 3-16,2-3 1 15,0-3 3-15,1-3 1 0,1-4 3 16,0-1 1-16,1 2 1 16,-1 0 0-16,1 4-1 15,-1-1 0-15,1-1-2 16,-3 3 1-16,0-1-3 16,-2 3 1-16,0-1-4 15,3 2 0-15,1 2-5 0,1 2 1 16,1 4-7-16,1 7 0 15,-1 1-12-15,1-1 1 16</inkml:trace>
          <inkml:trace contextRef="#ctx0" brushRef="#br0" timeOffset="1770.4734">12823 5848 81 0,'0'-6'40'0,"-4"1"-39"16,4 5 72-16,0 0-71 0,0 0 1 16,0 0-1-16,0 0 1 15,2 3-5-15,4 7 1 0,1 7 1 16,1 5 1-16,-1 7-5 16,-3 6 0-16,0 1-8 15,1-2 0-15,-1-1-14 16,5-2 1-16</inkml:trace>
        </inkml:traceGroup>
        <inkml:traceGroup>
          <inkml:annotationXML>
            <emma:emma xmlns:emma="http://www.w3.org/2003/04/emma" version="1.0">
              <emma:interpretation id="{A12D2ED4-3CCD-4EC6-B4CC-2DD406312F0A}" emma:medium="tactile" emma:mode="ink">
                <msink:context xmlns:msink="http://schemas.microsoft.com/ink/2010/main" type="inkWord" rotatedBoundingBox="16644,12263 18268,12125 18297,12460 16673,12599">
                  <msink:destinationLink direction="with" ref="{9D021CBC-0CCE-40C5-995E-D01A10D57036}"/>
                </msink:context>
              </emma:interpretation>
              <emma:one-of disjunction-type="recognition" id="oneOf1">
                <emma:interpretation id="interp5" emma:lang="en-CA" emma:confidence="0">
                  <emma:literal>min m</emma:literal>
                </emma:interpretation>
                <emma:interpretation id="interp6" emma:lang="en-CA" emma:confidence="0">
                  <emma:literal>minimum</emma:literal>
                </emma:interpretation>
                <emma:interpretation id="interp7" emma:lang="en-CA" emma:confidence="0">
                  <emma:literal>minimums</emma:literal>
                </emma:interpretation>
                <emma:interpretation id="interp8" emma:lang="en-CA" emma:confidence="0">
                  <emma:literal>minim</emma:literal>
                </emma:interpretation>
                <emma:interpretation id="interp9" emma:lang="en-CA" emma:confidence="0">
                  <emma:literal>minims</emma:literal>
                </emma:interpretation>
              </emma:one-of>
            </emma:emma>
          </inkml:annotationXML>
          <inkml:trace contextRef="#ctx0" brushRef="#br0" timeOffset="2470.0242">13309 5968 60 0,'0'-1'30'0,"0"12"-35"15,0-5 40-15,2 0-35 32,1 2 0-32,-1-2-1 0,0 5 1 15,0-1-3-15,2-1 0 16,1-1-3-16,-1-2 0 15,0-3 0-15,3-3 0 16,-1-3 2-16,0-3 1 16,3-2 5-16,0-4 1 15,-1-3 4-15,3 0 1 0,-3 1 1 16,1 1 1-16,0 4-3 16,-1 0 0-1,5 15-3 1,0 2 1-16,0-1-3 15,-3 6 0-15,1-2-4 16,-5 0 0-16,1 0-2 0,-1-2 0 0,1-1-1 16,-3-3 0-16,0-1 1 15,-2-4 1-15,5-1 3 16,-1-2 0-16,1-2 4 16,-1-3 0-16,1 2 0 15,-1-2 1-15,0 2-1 31,1-2 0-31,-1 6-2 0,1 1 0 16,-1 1-4-16,3 0 0 16,-1 3-3-16,-1 2 0 15,-1-1-10-15,1 6 1 16,1 1-4-16,-1 0 0 0</inkml:trace>
          <inkml:trace contextRef="#ctx0" brushRef="#br0" timeOffset="2635.2839">13706 5875 68 0,'0'-10'34'0,"-3"7"-39"0,3 3 67 15,0 2-65-15,0-1 0 32,3 7-7-32,-1 6 1 0,0 3 4 15,-2 5 1-15,2-1-16 16,0-3 1-16</inkml:trace>
          <inkml:trace contextRef="#ctx0" brushRef="#br0" timeOffset="3049.1163">13716 5754 63 0,'0'-8'31'0,"5"-1"-42"0,-5 9 54 15,2-3-43-15,0 5 1 16,2-1-1-16,0 4 1 0,3-1-2 15,-1 6 0-15,1 2-1 16,-1 7 1-16,0 6-2 16,-1 2 0-16,-1 1-3 15,-2 3 1-15,0-3-2 32,-2-4 1-32,0-7 2 15,0-3 0-15,0-5 4 0,0-1 0 16,0-8 4-16,0-6 1 15,0-8 5-15,2-5 1 0,5-3-1 16,-3 0 1-16,0 2-3 16,3 1 1-16,-1 4-3 15,3 0 1-15,-1 5-4 16,1 0 0-16,2 5-3 16,2 5 1-16,-1 4-2 15,1 2 0-15,0 2-2 0,0 4 0 16,0 2-5-16,-2 3 0 15,-3 4-13-15,1 2 0 16</inkml:trace>
          <inkml:trace contextRef="#ctx0" brushRef="#br0" timeOffset="3335.7781">14117 5856 65 0,'-15'5'32'0,"0"1"-39"15,13-3 49-15,-1 5-42 16,1 1 0-16,2 4-1 15,0 2 1-15,2 4-2 16,1 3 1-16,-1-6-7 0,2-1 1 16,-2 1-10-16,-2-2 1 15</inkml:trace>
          <inkml:trace contextRef="#ctx0" brushRef="#br0" timeOffset="3971.8967">14074 5748 73 0,'-4'-14'36'0,"6"-14"-44"16,-2 25 67-16,0-2-60 15,2 0 1-15,-2 5-4 16,4-1 0-16,3 5 2 16,1 4 0-16,1-1-6 0,-1 2 0 15,1 2-3-15,2 0 1 0,-1 4-1 16,1 1 1-16,-2 4 1 15,1 1 1-15,-3 4 2 16,-3 0 1-16,-2 3 2 31,-2-2 1-31,-2-2 2 0,0-5 0 0,-2-7 4 32,1-1 1-32,1-9 2 0,4-10 0 15,1-8 3-15,1-10 1 16,2-3 2-16,5-2 0 15,2 1-4-15,0 5 1 16,-3 7-3-16,1-1 0 16,-2 3-3-16,-3 10 0 15,3 5-4-15,-3 4 0 0,1 9-2 16,-3 5 1-16,0 5-2 16,-2 3 1-16,0 5-4 15,0 0 1-15,1-5-2 16,-3-3 0-16,2-5 1 15,-2-5 1-15,2-6 2 16,-2-6 1-16,2-9 5 0,0-7 0 0,0-7 5 16,0 0 0-16,3-4 0 15,-1 5 0-15,0 3 0 16,1 2 0-16,-1 5-3 16,-2 1 0-16,0 3-3 15,0 0 1-15,3 5-3 31,1 5 0-31,0 5-3 0,1 3 1 16,-1 1-3-16,1 4 0 16,-1 4-4-16,1 1 0 15,-3-1-3-15,2-2 1 16,-4-3-10-16,3-1 0 16</inkml:trace>
          <inkml:trace contextRef="#ctx0" brushRef="#br0" timeOffset="5118.3534">14442 5786 63 0,'-4'-4'31'0,"4"1"-38"16,0 3 54-16,0 0-47 16,2 3 0-16,0 5 0 15,0 2 0-15,1 1-1 0,-1 4 1 16,2 2-2-16,-2 1 1 15,2-3-2-15,1-2 1 16,-1-1-1-16,-2-6 1 16,5-4 0-16,-3-5 1 15,4-6 0-15,-1-6 1 16,1 0-2 0,-1-2 1-16,1-2-3 15,-1 5 1-15,-3 1-1 16,0 2 0-16,1 2 0 15,-3 3 0-15,4 1 2 16,1 0 1-16,-1 4 3 16,1 1 1-16,-1 1 1 15,-2 4 0-15,3 6 1 0,-3 3 0 16,0 0-1-16,-2 0 1 0,-2 6-3 16,2-1 0-16,1-5-3 15,-1 0 0-15,-2-4-1 16,2-2 0-16,2-8 1 15,0-4 1-15,1-6 1 16,1-3 1-16,1-3 4 0,-3 1 0 31,2-1 0-31,1 0 1 16,-1 7-2-16,1 1 0 16,-1 4-2-16,0 4 0 15,1 4-4-15,-1 6 1 16,1 7-2-16,-1 5 1 15,3 1-2-15,-3 4 1 0,1-4-2 16,-1-2 1-16,-2-7 0 16,3-3 1-16,-1-10 2 15,1-7 0-15,1-7 1 16,-1-9 1-16,1 4 3 16,1-3 1-16,-1 1 1 15,1 0 1-15,2 4-2 0,-3 0 0 0,1 7-1 16,-1 0 0-16,1 4-2 15,2 2 0-15,-1 6-2 16,3 3 0-16,0 4-2 16,0 2 0-16,0 5-5 15,-3 2 1-15,-3-2-12 32,-3 2 1-32,-2 1-9 15,-8-2 1-15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1:19.60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D021CBC-0CCE-40C5-995E-D01A10D57036}" emma:medium="tactile" emma:mode="ink">
          <msink:context xmlns:msink="http://schemas.microsoft.com/ink/2010/main" type="inkDrawing" rotatedBoundingBox="8035,1867 17722,6178 14913,12489 5226,8178" semanticType="callout" shapeName="Other">
            <msink:sourceLink direction="with" ref="{5AF7957D-2FA4-4F1E-9359-1D58AEFCC80F}"/>
            <msink:sourceLink direction="with" ref="{A12D2ED4-3CCD-4EC6-B4CC-2DD406312F0A}"/>
          </msink:context>
        </emma:interpretation>
      </emma:emma>
    </inkml:annotationXML>
    <inkml:trace contextRef="#ctx0" brushRef="#br0">3064 4372 3584,'0'-20'1792,"0"20"-896,0 0 1792,0 0-2304,0 0 128,0-20 256,0 20 128,0 20-1024,0-20 128,0 0 512,0 0 0,0 20-256,0 0 128,19 0-256,1 19 0,0-20-128,0 21 0,-1-1 0,1 20 0,-1 1 0,1-21 128,0 20-128,0 0 128,0-20-128,-1 21 0,1-21 0,-1 20 128,21 0-128,-20-40 0,-1 41 0,-19-41 128,20 21-256,-1-1 128,1 1 0,0-1 0,0-20 0,-1 21 128,1-1-128,0 1 128,-1-1 0,1 1 0,-20-1-128,20-20 128,0 21-128,-1-20 128,1-1-128,-20 1 0,39-1 0,-19 1 128,0 20-128,-1-20 0,21-1 0,-21 1 0,1-1 0,20 1 0,-21 0 0,1-20 128,-1 20 0,1-20 0,0 0 0,0 19 0,-1-19-128,1 20 128,-1-20-128,-19 0 128,20 19-128,0-19 128,-20 0-128,20 20 0,0-20 0,-20 0 0,19 0 0,-19 20 0,20-20 0,-1 20 128,-19-20-128,20 0 128,-20 20-128,20-20 128,-20 0 0,20 19 0,-20-19-128,19 0 128,-19 0-128,20 20 0,-1-1 0,1-19 127,-20 20-127,20-20 0,0 19-127,0 1 127,-20-20 0,19 20 127,-19-20-127,20 20 0,-20-20-127,19 0 127,-19 19 0,20-19 127,0 20-127,0-20 128,-1 19 0,1-19 0,-1 20 0,1-20 0,-20 0 0,20 0 0,-20 0-128,20 20 128,-20-20-128,20 0 0,-20 0 0,19 0 128,-19 20-128,20-20 0,-1 0 128,-19 0 0,20 0 0,-20 0 0,20 0 0,0 0 0,-20 0 0,19 20 128,-19-40-256,20 20 0,-20 0 0,19 0 128,-19 0-128,20 0 0,-20 0 0,20 0 128,-20-20 0,20 20 0,-20 0-128,19 0 128,-19-20-128,20 20 128,-20 0-128,20 0 128,-20-20-128,0 20 0,19-19 0,1 19 0,-20-20 0,20 20 0,0-19 0,-20 19 0,19 0 0,1-20 0,-20 0 0,19 20 0,-19-20 0,20 1 0,-20 19 0,20-20 0,0 20 0,-1-19 0,1-1 0,-1 20 0,1-19 0,0-1 0,0 0 0,0 20 0,-1-20 0,1 20 0,-1-20 0,-19 20 0,20 0 0,0-19 0,0 19 0,-20-20 0,19 20 0,1-19 0,-20 19 0,19 0 0,-19-20 0,0 20 0,20-20 0,-20 20 0,0-20 0,20 1 128,-20-1-128,20 1 0,-20 19 0,20-20 0,-20 0 0,19 20 0,1-20 0,-20 20 0,19-20 0,-19 1 0,20-1 0,0 1 0,0-1 0,-1 0 0,1 0 0,-1 1 0,-19-1 0,20-19 0,0 19 0,0 20 0,-20-39 0,20 19 0,-1 0 0,1 1 0,-20-1 0,19 0 0,1 0 0,-20 1 0,20-1 0,-20 20 0,20-39 0,-1 19 0,-19 0 0,20 1 0,-20-21 0,19 21 128,1-1-256,-20 0 128,20 0 0,0 1 0,-20-1 0,19 1 128,-19-1-128,20 0 0,-20-19 0,20 19 128,-20 1-128,0-21 0,19 20 0,-19-19 128,20 0-128,-20 19 128,0-20-128,20 21 128,-20-1-128,0-19 128,0 19-128,0 20 0,20-20 0,-20 0 0,0 1 0,0-1 0,0 1-128,19 19 128,-19-20 0,0 0 0,0 0 0,0 1 0,20-1 0,-20 20 0,0-19 0,0-1 0,19 20 0,-19-20 0,20 20 0,-20-20 0,20 20 0,-20 0 0,0-20 0,20 20 0,-20-19 0,0 19 0,19-20 0,-19 1 0,20-1 0,-20 0 0,20 0 0,-20 20 0,19-19 0,-19-1 0,20 20 0,0-19 0,-20 19 0,20-20 0,-20 20-128,19 0 128,-19-20 0,20 20 0,-20 0 0,19 0 128,-19 0-128,0-20 0,0 20-128,20 0 128,-20 0 0,0 0 0,20 0 0,-20 0 0,20 0 0,-20 0 0,19 0 0,1-19 128,-20 38-128,0-19 0,19-19 0,1 19 0,-20 0 0,20 0 0,-20 0 0,20 0 0,-20 0 0,20 0 0,-1 0 0,-19 0 0,20-20 0,-20 20 0,19 0 0,1 0 0,-20 0 0,0 0 0,20 0 0,0 0 0,-20 0 0,19 0 0,-19 0 0,20 0 0,-20 0 0,19 0 0,-19 20 0,20-20 128,-20 0-128,20 19 0,-20-19 0,20 0 0,0 20 0,-20 0 128,19-20-128,-19 0 0,20 20 0,-1-20 128,-19 19-128,20-19 0,-20 20 0,20-20 0,-20 19 0,0-19 0,20 20 0,-20-20 0,0 20 0,19 0 0,-19-20 0,20 19 128,-20-19-128,19 20 0,-19-20 0,20 19 0,-20 1 0,0-20 0,20 20 0,-20-20 0,0 20 0,20-20 0,-20 20 0,0-1 0,20 1 0,-20-1 0,0-19 0,19 20 0,-19 0 0,20 0 0,-20-20 0,19 0 128,-19 19-128,0-19 0,20 20 0,0-20 0,-20 19 0,20 1 0,-20 0 0,19 0 0,-19 0 0,20-1 0,-20 1 0,19-1 0,-19 1 0,20 0 0,-20 0-128,20-1 128,-20 1 0,0-1 0,20 1 0,-20 0 0,19 20 0,-19-21 128,20 1-128,-20-1 0,20 1 0,-20-20 0,19 20 0,-19 0 0,20-1 0,-20 1 0,0-20 0,20 19 0,-20 1-128,0 0 128,0-20 0,0 20 0,20-1 0,-20-19 0,0 20 0,0 0 0,19-20 0,-19 19 128,0-19-128,0 20 0,0-20 0,20 20 0,-20 0 0,0-1 0,0-19 0,0 20 0,19-1 0,-19 1 0,0 0 0,0 0 0,20-1 0,-20-19 0,0 40 0,0-21 0,0 1 0,20 0 0,-20 0 0,0 19 0,0-20-128,20 1 128,-20 0 0,0 0 128,19-1-128,-19 1 0,20 19 0,-20-19 0,0 20 0,19-21 0,-19 20 0,20 1 0,-20-20 0,20 19 0,-20 0 0,0 1 0,20-1 0,-20 0 0,20-19 0,-20 19 0,19 1-128,-19-21 128,20 1 0,-20 19 0,19-19 0,-19 0 0,20 0 0,-20-1 0,20 20 0,-20-19 128,20 20-128,-1-21 0,-19 1-128,20-1 128,-1 1 0,1 0 0,-20 0 0,20 0 0,0-1 0,0-19 0,-20 20 0,19-1 128,1 21-128,-1-40 0,-19 39 0,20-19 0,0-1 0,0 21 0,-1-1 0,-19-19 0,20 0 0,-1 19 0,-19-19 0,20 0 0,-20 19 0,20-20 0,-20 1-128,20 0 128,0 0 0,-1-1 0,1 21 0,-1-21 0,1 1 0,-20 0 0,20 19 0,0-19 0,-1-1 0,-19-19 0,20 20 0,-1 20 0,1-21 0,0 20 0,0-19 0,19 20 0,-19-1 0,19-19 0,-19 19 0,0-19 0,19 19 0,-19 0 128,0-19-256,19 0 128,-20 20 0,1-40 0,0 19 0,0 20 128,0-19-128,-1 0 0,1 0 0,-1 19 128,1-20-128,0 21 128,19-20-128,-19 0 0,-1-20 0,1 19 0,0 20 0,0-39 128,19 40-128,-19-20 0,-1-1 0,1 1 0,20-20 0,-21 19 0,1 1 0,-1 0 0,1 0 0,20-1 128,-21 1-256,1 0 128,0-1 0,-1 1 0,-19 0 0,20-20 0,0 20 0,0-1 0,-1-19 0,-19 20 0,20-1 0,-1 1 128,-19 0-128,20-20 0,-20 20 0,20-20 128,0 19-128,-20-19 0,19 20 0,1-1 0,0-19-128,-1 20 128,1-20 0,-20 20 0,20-20 0,0 20 0,-1 0 0,1-20 0,-1 19 0,1-19 128,0 20-128,0-1 0,-1-19-128,1 20 128,-1-20 0,1 0 0,20 20 0,-20-20 128,-1 0-128,20 0 0,-19 20 0,0-20 0,0 0 0,-1 0 0,20 0 0,-19 0 0,-20 19 0,20-19 0,0 20 0,-20-20 0,20 0 0,-1 0 0,-19 19 0,20-19 0,-1 0 0,1 0 0,-20 0 0,20 20 0,0-20 0,-1 20 0,-19-20 0,20 0 0,-1 20 0,1-20 0,-20 0 0,20 0 0,0 0 0,-20 0 0,20 0 0,-1 0 0,1 20 0,-20-20 0,19 0 0,1 0 0,0 0 0,0 19 0,-1-19 0,1 0 0,-1 0 0,-19 0 0,20 0 0,0 0 0,-20 20 0,20-20 0,-1 0 0,-19 0 0,20 0 0,0 0 0,-20 0 0,19 19 0,1-19 0,0 0 0,0 0 0,-20 0 0,19 0 0,-19 0 0,20 0 0,-20 0 0,19 0 0,-19 0 0,20 0 0,-20 20 0,20-20 0,-20 0 0,0 0 0,20 0 0,-20 0 0,19 0 0,1 0 0,-20 0 128,19 0-128,1 0 0,-20 0 0,20 0 0,-20 0-128,20 20 128,0-20 0,-1 0 0,-19 0 0,20 0 0,-1 0 0,1 0 0,-20 0 0,20 0 0,-20 0 0,20 0 0,19 0 0,-39 20 128,19-20-128,1 19 0,0-19 0,0 0 0,-20 0-128,20 0 128,-20 0 0,19 20 0,-19-20 0,20 0 0,-1 0 0,-19 0 0,20 0 0,-20 0 0,20 19 0,0-19 0,-20 0 0,0 0 0,19 0-128,1 0 128,-20 0 0,19 0 128,-19 0-128,20 20 0,-20-20-128,20 0 128,0 0 0,-20 0 128,20 0-128,-20 0 0,19 0 0,1 0 0,-20 0 0,19-20 0,1 20 0,-20 0 0,20 0 0,0 0 0,-20 0 0,19 0 0,1-19 0,-1 19 0,1 0 0,0 0 0,-20 0 0,20-20 0,-1 20 0,-19 0 0,20 0 0,0 0 0,-1-19 0,1 19 0,0 0 0,0-20 0,-1 20 0,1-20 0,-1 20 0,1 0 0,0 0 0,0-20 0,-1 20 0,1 0 0,-20 0 0,20-19 0,-1 19 0,1-20 0,0 1 0,-20 19 0,20-20 0,-1 20 0,-19 0 0,0-20 0,20 20-128,-20-20 128,19 20 0,-19-20 0,20 20 0,-20-19 0,20 19 0,-20 0 0,20-20 0,-20 20 128,0 0-128,19-19 0,-19 19 0,20-20 0,-20 20 0,19 0 0,-19-20 0,0 20 0,20-20 0,-20 20 0,20-19 0,-20-1 0,20 20-128,-20-19 128,20 19 0,-20-20 0,0 0 0,19 0 128,-19 0-128,20 20 0,-20-39 0,19 20 0,-19-1 0,20 0 0,-20 0 0,20-19 0,0 20 0,-20-1 0,39-20 0,-39 21 0,19-21 0,21 1 0,-20-1 0,0 1 0,-1 0 0,1-1 0,19 1 0,-19 0 0,0 19 0,-1-39 0,20 20 0,-19-1 0,0-19 0,20-20 0,-21 20 0,1 20 0,19-20 0,-19 0 0,19-1 0,-19 2 0,-1 18 0,21-19 0,-20-20 0,19 1 0,0-1 0,1 0 0,-1-19 0,0 19 0,1 0 0,-1-19 0,0 19 0,1-20 0,-20 1 0,0-20 0,-1-19 0,1-1 0,-1-20 0,21 0 128,-20-19-128,19 20 0,-20-21 0,21 21 128,-20 0-128,19-21 0,0 1 0,1-20 0,58-118-2304,-19 40 0,0 19-511,-1 19 127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0.70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3D668A69-129F-40E5-A00F-4E344CC102AF}" emma:medium="tactile" emma:mode="ink">
          <msink:context xmlns:msink="http://schemas.microsoft.com/ink/2010/main" type="inkDrawing" rotatedBoundingBox="8859,11202 9646,11226 9645,11262 8857,11238" shapeName="Other"/>
        </emma:interpretation>
      </emma:emma>
    </inkml:annotationXML>
    <inkml:trace contextRef="#ctx0" brushRef="#br0">4705 5751 5120,'0'0'2560,"0"0"-3328,0 0 5248,0 0-4224,0 0 0,0 0 512,19 0 128,1 20-896,0-20 128,20 19 512,-1-19 0,40 0-128,-1 0 0,1 0-256,0-19-1,-1 38-510,-18-19 127,-1 0-896,0 0 128,0 0-1152,-40 0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0.46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5F1FD858-460A-460C-AAE1-BB083F60F7FA}" emma:medium="tactile" emma:mode="ink">
          <msink:context xmlns:msink="http://schemas.microsoft.com/ink/2010/main" type="inkDrawing" rotatedBoundingBox="8722,11301 8752,11329 8738,11344 8707,11316" shapeName="Other"/>
        </emma:interpretation>
      </emma:emma>
    </inkml:annotationXML>
    <inkml:trace contextRef="#ctx0" brushRef="#br0">4568 5849 3072,'0'0'1536,"0"29"-4480,30-29 1664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1.28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04080CF-CE9C-46F1-8A9A-D23619C29B7D}" emma:medium="tactile" emma:mode="ink">
          <msink:context xmlns:msink="http://schemas.microsoft.com/ink/2010/main" type="inkDrawing" rotatedBoundingBox="9402,11247 9607,12920 8582,13045 8377,11372" shapeName="Other"/>
        </emma:interpretation>
      </emma:emma>
    </inkml:annotationXML>
    <inkml:trace contextRef="#ctx0" brushRef="#br0">4666 5869 6144,'-20'0'3072,"-19"20"-2432,39-20 4736,-20 0-5120,0 0 128,20 0 0,-19 0 127,-1 19-639,20-19 0,-19 20 256,19 0 128,0 19-256,0-19 128,0 19-128,0 21 0,0 18-128,0 1 128,0-40-128,0 21 128,0 18-256,0 1 129,0-20-129,0 39 128,-20 1-128,20-1 0,0-19 0,-20 0 0,20-1 0,-20 1 128,0-20-128,20 0 128,0-20 0,-19 1 0,19-20 0,0 0 128,0-1-256,19 1 128,1-1 0,20-19 0,-1 20 0,0-20 128,1-20 0,19 20 0,20 0 128,-1 0 0,21 0-384,19 0 0,-19 0-896,-1 0 0,0 0-512,20-19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8.20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6D940DB-F476-489A-A6D4-374B7346E916}" emma:medium="tactile" emma:mode="ink">
          <msink:context xmlns:msink="http://schemas.microsoft.com/ink/2010/main" type="inkDrawing" rotatedBoundingBox="14921,13267 14993,10845 15914,10873 15841,13295" semanticType="verticalRange" shapeName="Other"/>
        </emma:interpretation>
      </emma:emma>
    </inkml:annotationXML>
    <inkml:trace contextRef="#ctx0" brushRef="#br0">7827 5622 6144,'-39'0'3072,"19"20"-896,20-20 3199,0 0-4607,0 0 128,0 0 128,0 0 0,0 0-1536,0 0 128,20 0 896,-1-20 128,21 40-512,0-20 128,-1 19-128,40-19 0,-1 20 0,-18-20 0,37 0-128,-37 20 0,-2-20 0,-18 20 128,0-20-128,-1 20 0,0-20 0,-19 19 0,0-19 0,-1 20 0,1-20 0,-20 0 0,0 19 0,19 1 128,-19 0-128,0 0 128,20 19-128,-20 0 128,0 21-128,0-2 128,0 21-128,0 39 128,0-20-128,0 20 0,-20 1 0,20 38 0,0 1 0,0-40 128,0 40-128,-19-21 0,19 1 0,0 0 0,-20-20 0,1-20 128,-1-19 128,20-20 0,0-19 0,-20-1 128,0-20 0,-38-19 0,-2 20-128,1-40 128,-20 1-384,1-1 0,-1-19-384,1 19 128,-1 0-384,20 0 128,-20 20-768,20 20 128,19-20-1280,21 20 129,19-20-513,19 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3.48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C76662F-0971-4B31-B9A7-059897D371F8}" emma:medium="tactile" emma:mode="ink">
          <msink:context xmlns:msink="http://schemas.microsoft.com/ink/2010/main" type="writingRegion" rotatedBoundingBox="9558,13021 17403,13463 17299,15316 9454,14875">
            <msink:destinationLink direction="with" ref="{EAB22F9E-0C60-45F1-B921-8A854769E92C}"/>
          </msink:context>
        </emma:interpretation>
      </emma:emma>
    </inkml:annotationXML>
    <inkml:traceGroup>
      <inkml:annotationXML>
        <emma:emma xmlns:emma="http://www.w3.org/2003/04/emma" version="1.0">
          <emma:interpretation id="{4D3F5626-DB2F-4518-B1B9-21FD728F958E}" emma:medium="tactile" emma:mode="ink">
            <msink:context xmlns:msink="http://schemas.microsoft.com/ink/2010/main" type="paragraph" rotatedBoundingBox="9558,13021 17403,13463 17299,15316 9454,14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A45347-9731-4D19-8CD9-D2B108147078}" emma:medium="tactile" emma:mode="ink">
              <msink:context xmlns:msink="http://schemas.microsoft.com/ink/2010/main" type="line" rotatedBoundingBox="9558,13021 17403,13463 17299,15316 9454,14875"/>
            </emma:interpretation>
          </emma:emma>
        </inkml:annotationXML>
        <inkml:traceGroup>
          <inkml:annotationXML>
            <emma:emma xmlns:emma="http://www.w3.org/2003/04/emma" version="1.0">
              <emma:interpretation id="{C98EB095-E3D5-4587-A482-542874870D24}" emma:medium="tactile" emma:mode="ink">
                <msink:context xmlns:msink="http://schemas.microsoft.com/ink/2010/main" type="inkWord" rotatedBoundingBox="9557,13044 11524,13155 11421,14986 9454,14875">
                  <msink:destinationLink direction="with" ref="{422766F7-6B57-4547-B53E-FC41DEF223B0}"/>
                </msink:context>
              </emma:interpretation>
              <emma:one-of disjunction-type="recognition" id="oneOf0">
                <emma:interpretation id="interp0" emma:lang="en-CA" emma:confidence="0">
                  <emma:literal>I'm</emma:literal>
                </emma:interpretation>
                <emma:interpretation id="interp1" emma:lang="en-CA" emma:confidence="0">
                  <emma:literal>IM</emma:literal>
                </emma:interpretation>
                <emma:interpretation id="interp2" emma:lang="en-CA" emma:confidence="0">
                  <emma:literal>Jim</emma:literal>
                </emma:interpretation>
                <emma:interpretation id="interp3" emma:lang="en-CA" emma:confidence="0">
                  <emma:literal>I'M</emma:literal>
                </emma:interpretation>
                <emma:interpretation id="interp4" emma:lang="en-CA" emma:confidence="0">
                  <emma:literal>Sim</emma:literal>
                </emma:interpretation>
              </emma:one-of>
            </emma:emma>
          </inkml:annotationXML>
          <inkml:trace contextRef="#ctx0" brushRef="#br0">6104 8449 6784,'-20'-40'3328,"40"21"-3456,-20-1 6016,0 1-5760,19-1 128,-19 0 127,20 0 1,20-19-512,-20 19 0,19 20 384,0 0 128,0 0-256,-19 0 128,19 20-128,20-20 0,-39 20-256,20-1 128,-21 1-256,1-20 128,-1 20-128,-19 19 0,0-19-256,0 19 129,-39-19-257,20 19 0,-21-19-512,-19-20 128,20 19-1024,-1 1 0</inkml:trace>
          <inkml:trace contextRef="#ctx0" brushRef="#br0" timeOffset="632">6714 7956 5888,'20'0'2944,"-20"39"-2432,0-19 4992,0 0-5504,0 0 0,0 19 0,0-20 0,0 41-128,0-2 128,0 1 0,0-19 0,0 19-256,0 0 0,0-20-256,20-39 128,-40 39-128,20-19 128,0-20 0,20-20 128,-20 1 512,0-40 0,19 0 384,-19 20 0,20-1 256,-20-19 128,0 20-256,20 19-1,-20 1-255,20-1 128,-20 0-384,39 20 128,-39 20-384,19-20 128,1 20-128,0-1 0,0 20-256,-20 1 0,19-1-128,-19 20 0,0-39 0,20-1 0,-20 1 128,0-20 1,0-39 510,0 19 129,0-19 256,0-1 0,0-19 128,0 20 0,0 0 0,0-1 0,20 1-384,-20 20 128,0-1-256,19 20 128,-19 0-256,20 0 128,-1 39-256,1-19 128,20 19-384,-1 20 128,-20 20-640,21 0 128,-1-40-1280,-19 20 128,0-20-1023,-1 0-1</inkml:trace>
          <inkml:trace contextRef="#ctx0" brushRef="#br0" timeOffset="-970">5572 7602 6272,'-39'59'3072,"-1"-39"-2048,40-20 3072,-19 40-4096,19-21 0,-20 20 0,1-19 0,19-1-128,-20 1 128,20 0-128,0 0 128,0-1-128,0 1 0,0-1-256,20 1 128,-1 20 0,-19-20 0,20-1 0,-1 20 128,1-19-128,0-1 128,0 1 128,-1-20 128,1 40 0,0-40 128,-1 19-128,-19 1 128,20-1-128,-20 1 128,19 0-128,-19 0 0,0 0-128,20-1 128,-20 1-128,0 19 0,-20 0-256,20 1 128,-19-21-256,-1 1 0,1-1-512,-1 1 0,-19-20-768,19 20 0</inkml:trace>
          <inkml:trace contextRef="#ctx0" brushRef="#br0" timeOffset="-770">5414 7779 9088,'0'20'4480,"-19"-59"-5760,19 39 9215,0-20-7935,0 20 0,0 0-128,19 0 128,1 0-512,0 0 128,19 0-896,20 0 128,1 20-1407,18-20 127</inkml:trace>
          <inkml:trace contextRef="#ctx0" brushRef="#br0" timeOffset="7701">5847 9433 7168,'-39'19'3584,"39"-19"-3584,0 0 5248,0 0-5120,19 0 128,1 0 383,40-19 129,-21 19-768,40 0 0,-1 0 384,21 0 128,19-20-128,-20 20 0,-19 0-256,0-19 0,0 19-384,-21-20 0,-18 20-896,0 0 128,-21 0-1535,20 0 127</inkml:trace>
        </inkml:traceGroup>
        <inkml:traceGroup>
          <inkml:annotationXML>
            <emma:emma xmlns:emma="http://www.w3.org/2003/04/emma" version="1.0">
              <emma:interpretation id="{009CE9BF-A681-4090-AEAD-9A98865D077D}" emma:medium="tactile" emma:mode="ink">
                <msink:context xmlns:msink="http://schemas.microsoft.com/ink/2010/main" type="inkWord" rotatedBoundingBox="15300,13344 17403,13463 17324,14881 15220,14762"/>
              </emma:interpretation>
              <emma:one-of disjunction-type="recognition" id="oneOf1">
                <emma:interpretation id="interp5" emma:lang="en-CA" emma:confidence="0">
                  <emma:literal>8 pm</emma:literal>
                </emma:interpretation>
                <emma:interpretation id="interp6" emma:lang="en-CA" emma:confidence="0">
                  <emma:literal>8 m</emma:literal>
                </emma:interpretation>
                <emma:interpretation id="interp7" emma:lang="en-CA" emma:confidence="0">
                  <emma:literal>8 mm</emma:literal>
                </emma:interpretation>
                <emma:interpretation id="interp8" emma:lang="en-CA" emma:confidence="0">
                  <emma:literal>8pm</emma:literal>
                </emma:interpretation>
                <emma:interpretation id="interp9" emma:lang="en-CA" emma:confidence="0">
                  <emma:literal>8m</emma:literal>
                </emma:interpretation>
              </emma:one-of>
            </emma:emma>
          </inkml:annotationXML>
          <inkml:trace contextRef="#ctx0" brushRef="#br0" timeOffset="6603">12523 8409 7936,'0'20'3968,"0"-1"-5632,20 1 7935,-20 20-6143,0-21 128,0 21 256,0-1 128,0 1-768,0-1 0,0 0 128,0 1 128,0 19-512,0-19 128,0-1-639,0-20-1,19 1 0,-19 0 128,0-40 512,20 0 0,0-19 512,0 0 128,-1-21 512,21 21 128,-1-1-1,1 21 1,-21-20-384,20 19 0,-19 20-256,0-20 128,0 20-384,-1 20 0,-19 0-128,20-1 128,-20 20-256,0 1 128,0-1-256,-20 21 128,20-40-128,20-1 128,-20 1 0,0-20 0,0-20 384,0-19 0,20-1 128,-1 1 128,-19-1 0,20 20 0,0 1 0,-20-1 128,20 20-256,-1-19 0,1-1-128,-1 40 0,1-1-384,0 20 128,0-19-640,-1 39 128,1 1-1152,-1 18 0,-19-18-1408,0-2 129</inkml:trace>
          <inkml:trace contextRef="#ctx0" brushRef="#br0" timeOffset="18697">11636 7975 8448,'-19'-20'4224,"-40"0"-3456,59 1 4223,-20 19-4735,-20 0 0,1 0 0,0 0 128,-1 0-512,1 0 0,0 19 128,19 1 128,-19 0-512,19 20 128,20-1-128,0 0 0,0 1 0,0-1 0,59 60 128,-19-41 0,18 2 256,-18-2 128,-1 2-128,0-1 128,1-20-128,-20 0 128,0 1-256,-1-1 128,-19-20-256,0 41 0,-19-21-383,-21 20-1,-19 0-256,0 0 128,0-19 0,0-1 0,0-19 256,19-1 128,1-19 384,-1-19 0,21-1 384,-1-19 128,20-1 0,0 1 128,20 0 0,-1-21 128,21 1 128,-20 0 0,19 0-257,-19-20 129,19-19-128,1 19 0,-21 1-256,1-1 0,-1 0-256,1 20 128,-20 0-384,0 20 128,20 0-512,-20 19 128,0 0-896,0 0 0,0 20-1279,20 0 127</inkml:trace>
          <inkml:trace contextRef="#ctx0" brushRef="#br0" timeOffset="19165">11834 8369 7680,'-20'-39'3840,"0"78"-2688,20-39 6271,0 0-7039,0 0 0,0 0 0,0 20 0,20 39-640,-20-39 128,0 19 256,0 21 128,20-2-512,-20 21 128,0 20-512,19 0 128,-19-21-512,0 1 0,0 0-512,0-1 129,0-18-385,0-2 0,-19-38-256,19-20 0</inkml:trace>
          <inkml:trace contextRef="#ctx0" brushRef="#br0" timeOffset="19482">11833 8645 7424,'19'0'3712,"-19"-39"-4224,0 39 7295,0 0-6271,20 0 0,0 0 256,0 0 0,19 0-1024,0 0 128,-19-20 640,19 20 0,-19 0-256,20 0 0,-20 0-128,-1 0 0,1 0-128,-1 0 128,-19 0-128,20 20 0,-40-20-128,20 19 128,-19 21-384,-20-1 128,-21 20-640,21 0 0,-1 20-640,-19-20 129,20-20-1153,19-19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30:38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12883 5738 79 0,'-10'-19'39'0,"6"19"-33"0,4 0 40 15,-3 0-46-15,-4 7 1 0,-4 8 1 16,-6 7 0-16,-8 10-3 16,-3 8 1-16,-1 7 1 15,-6 0 0-15,-7 10-4 16,-8-1 1-16,-3-2-9 16,1-1 1-16,6 3-12 15,7-2 0 1</inkml:trace>
  <inkml:trace contextRef="#ctx0" brushRef="#br0" timeOffset="215.5474">12788 5832 78 0,'4'-3'39'0,"35"28"-46"0,-25-19 67 16,7 1-60-16,7 8 1 15,18 4 0-15,7 3 0 16,0 3-2-16,0 7 1 16,0-7-3-16,-4-3 0 15,-7 3-9-15,-10 6 1 0,-7 4-10 16,-11-7 0-16</inkml:trace>
  <inkml:trace contextRef="#ctx0" brushRef="#br0" timeOffset="417.8944">12848 6042 91 0,'-21'10'45'0,"-7"37"-64"16,21-22 85-16,-7 19-66 15,0 28 0-15,-1 25-4 16,-2 7 1-16,6 8-3 15,1-5 0-15,-1-7-17 0,7 1 1 16</inkml:trace>
  <inkml:trace contextRef="#ctx0" brushRef="#br0" timeOffset="831.4573">11800 7689 73 0,'-10'12'36'0,"6"35"-39"0,4-31 55 15,0 12-51-15,0 7 1 16,4 18-1-16,3 10 1 15,0 2-3-15,7 1 1 32,4-6-2-32,-4-4 1 0,3-2-9 15,-2-7 1-15,-5-10-12 16,1-8 1-16</inkml:trace>
  <inkml:trace contextRef="#ctx0" brushRef="#br0" timeOffset="1136.1675">11822 7717 82 0,'7'-50'41'0,"0"21"-42"0,0 20 73 0,7-7-70 15,7 4 1-15,7 2 1 16,11 4 0-16,0 0-5 16,3 9 0-16,1 3 3 31,2 7 0-31,1-1-1 0,-7 1 0 15,-4-1-1-15,-6-2 1 16,-8-1-1-16,-4 7 1 16,-3 0-1-16,-14-7 0 15,-10 10-2-15,-18 6 1 0,-8 3-4 16,-17 3 1-16,-14-2-7 16,-3 2 1-16,3 10-6 15,3-4 0-15,4 1-9 16,15-7 0-16</inkml:trace>
  <inkml:trace contextRef="#ctx0" brushRef="#br0" timeOffset="1532.7099">12580 7780 79 0,'11'0'39'0,"-8"-4"-39"16,-3 4 72-16,0 0-68 15,0 0 0-15,-3 0 0 32,-8-6 1-32,0 6-7 0,-6 0 0 15,-4-3 4-15,-8 0 0 16,1 3-4-16,4 3 1 16,2 10-3-16,1 8 0 15,7 8-2-15,7 5 0 16,4 13 0-16,3-3 0 15,0-9 1-15,7-4 1 0,0-6 3 16,7-12 1-16,7-10 2 16,0-22 1-16,4-9 1 15,3-4 1-15,0-8 0 16,-3 2 0-16,-4 3-1 16,-7 4 0-16,-3 9-3 15,-4 3 1 1,0 1-7-16,-4 2 1 0,-3 3-14 15,4 7 0-15,7 3-7 16,-4 9 0-16</inkml:trace>
  <inkml:trace contextRef="#ctx0" brushRef="#br0" timeOffset="1985.9588">12728 7773 77 0,'4'0'38'0,"-4"-3"-35"0,0 3 69 15,0 0-72-15,0 0 1 16,3 6-1-16,4 4 1 15,0 2-2-15,0 4 1 16,1 3 0-16,2 0 1 16,1-4-2-16,-4-2 1 0,0-1 0 15,0-2 0-15,0-4-1 32,0 0 1-32,0-6 0 15,0-6 1-15,4-10 1 16,-1 1 0-16,1-4 0 15,-1 6 0-15,1-2 0 16,0 2 1-16,-4 4-2 16,0 2 1-16,3 4-1 0,-3 3 0 15,0 10-1-15,0 2 0 0,0 7 0 16,1 3 1-16,2 3-1 16,1 3 0-16,3 1-1 15,-4-7 1-15,1-10 0 16,-4 1 0-16,4-10 1 15,-1-13 0-15,1-2 0 0,3-4 0 16,0-6 0-16,0-3 1 16,0 0-3-16,4 0 1 15,-4 3-7-15,4 0 1 16,-1-6-11-16,4 6 0 16,4 0-10-16,0-3 0 15</inkml:trace>
  <inkml:trace contextRef="#ctx0" brushRef="#br0" timeOffset="2451.6705">13346 7889 62 0,'-29'32'31'0,"1"-17"-27"0,28-15 47 0,0 0-48 15,0 3 1-15,0-3 2 16,7-6 0-16,7-3-7 15,4-7 0-15,3 0 5 16,4-2 0-16,3 2-1 16,4-3 0-16,-4 3-1 15,0 4 0 1,-3-1-1-16,0 1 1 16,-4-7-1-16,-4 3 1 15,-2-6-1-15,-8 10 1 16,-7-4-1-16,-4 4 0 15,-10-1-1-15,-7 7 1 16,-4 6-1-16,-3 15 1 16,-4-2-2-16,0 9 1 0,-3 12-1 15,7 4 0-15,3 0 0 16,4 6 1-16,3 3-2 16,8-7 1-16,3-2-1 15,3-3 1-15,4 2 0 16,7-9 1-16,4-6-1 15,6-6 1-15,5-10 0 0,2-9 0 0,5-3-2 16,6-4 1-16,0-8-7 16,0-4 0-16,-6-3-16 31,2-7 1-31</inkml:trace>
  <inkml:trace contextRef="#ctx0" brushRef="#br0" timeOffset="2770.5907">13758 7748 87 0,'0'10'43'0,"0"5"-49"0,0-8 72 15,0 8-65-15,0 4 0 16,0 3 0-16,0 0 0 16,4 6-2-16,-4-9 1 0,3 6 0 15,-3-3 1-15,0-6-3 16,0-7 0-16,0 4-1 15,0-4 1-15,0-6-1 16,0-3 1-16,0-6-1 16,4-4 1-16,3-2 1 0,0-4 1 31,7-6 0-31,0-3 0 16,7 0-3-16,4 0 1 0,3 6-7 15,1 4 1-15,-1-1-8 16,0 6 0-16,0 4-6 15,-3 3 1-15</inkml:trace>
  <inkml:trace contextRef="#ctx0" brushRef="#br0" timeOffset="2886.6392">14164 7839 60 0,'-3'6'30'0,"3"7"-38"0,0-4 56 16,0 4-48-16,-4 6 0 16,0 6-2-16,1 3 0 31,-1 3-13-31,1-9 0 15</inkml:trace>
  <inkml:trace contextRef="#ctx0" brushRef="#br0" timeOffset="3071.3706">14164 7381 98 0,'0'-6'49'0,"7"3"-65"15,-7 3 91 1,0 0-76-16,0 0 0 15,0 9-6-15,7 4 1 0,0 9 0 16,7 6 1-16,0-3-13 16,4 3 1-16,0 1-8 15,-1-1 0-15</inkml:trace>
  <inkml:trace contextRef="#ctx0" brushRef="#br0" timeOffset="3318.4093">14330 7801 60 0,'0'26'30'0,"3"11"-21"0,-3-31 51 16,0 4-57-16,0-4 1 15,0 0 0-15,0-2 1 16,0-1-5-16,0 0 0 16,0-3 4-16,0-6 1 15,4-7-2 1,3-6 0-16,0-6 0 16,4 6 1-16,3-6-3 15,0 3 1-15,0 0-2 16,0 0 1-16,0 13-1 15,0 6 0-15,0 12-4 16,-3 1 1-16,0 12-5 16,-1 6 0-16,-3 3-7 0,0-6 1 0,4 3-11 15,-1-2 1-15</inkml:trace>
  <inkml:trace contextRef="#ctx0" brushRef="#br0" timeOffset="3802.9437">14859 7808 88 0,'0'-10'44'0,"0"-5"-48"0,0 12 82 16,0-4-77-16,-4 4 1 15,4-3 0-15,-7 6 0 16,-7 0-3-16,-3 3 0 16,3 3 1-16,-1 4 1 15,1-1-2 1,0 7 0-16,7 3-2 15,0 6 0-15,4 3-3 16,6 10 0-16,4-1-3 16,7 1 1-16,4-10 0 15,3-6 1-15,0-19 4 16,4-25 0-16,3 3 6 16,0-9 1-16,1-6 4 0,-12-1 0 15,-3 7 1-15,-7 3 1 0,0 6-3 16,-3 3 0-16,0 7-3 15,-1-1 0-15,1 1-2 16,-4 9 0-16,3 9-2 16,1 13 1-16,3 7-1 31,0 18 0-31,0 12 0 0,-4 13 0 16,1-3 0-16,-4-3 0 15,-4 0 0-15,-3-9 0 16,-3 5-1-16,-11-5 0 15,-8-1-3-15,-13-6 0 16,-14-6-12-16,-19-12 0 16,-6-14-12-16,-17-21 1 0</inkml:trace>
  <inkml:trace contextRef="#ctx0" brushRef="#br0" timeOffset="4487.8036">16517 7648 82 0,'-7'-3'41'0,"-4"-10"-46"16,8 10 67-16,-4 0-60 0,-4 3 1 16,-3 0-1-16,-11 3 1 31,-3 0-4-31,-4 7 0 16,4 8 2-16,0 4 0 0,3 10-4 15,1 15 1-15,6 3-3 16,4 3 1-16,10 1-2 15,4-11 0-15,11-5 2 16,10-13 0-16,4-15 4 16,14-20 0-16,-1-12 5 0,1-12 0 15,7-7 2-15,-7 0 1 16,-4-9-1-16,-7 0 1 16,-6 6-2-16,-5 9 0 15,-3 7-2-15,-3 6 1 16,-4 7-3-16,0 5 1 0,-3 10-2 15,-1 10 0-15,-3 12-2 16,4 6 1-16,-1 9-3 16,1 10 1-16,3-6-4 15,0 3 0-15,3 3-6 16,1-9 0-16,3-10-15 16,7-9 0-16</inkml:trace>
  <inkml:trace contextRef="#ctx0" brushRef="#br0" timeOffset="5019.4671">18013 7413 87 0,'-18'-3'43'0,"15"3"-55"16,3 6 70-16,0 9-58 15,-7 14 1-15,3 2 0 16,1 4 0-16,-1 5-2 16,1 1 1-16,-1-3 0 0,-3-4 1 0,3 1-4 15,-3-1 1-15,7-9-5 16,-3-6 1-16,3-10 0 16,7-9 1-16,7-9 2 15,4-10 1-15,6-18 5 16,5 2 0-16,-5-2 6 15,-3 2 0-15,-3 7 0 0,-4 6 0 16,0 3-3-16,0 6 0 16,0 7-3-16,1 9 0 31,-1 4-2-31,0 8 1 16,0 1-3-16,0 12 0 15,-3 4-6-15,-1-4 1 0,1 3-15 16,-1 4 1-16,4-4-6 15,-3-9 0-15</inkml:trace>
  <inkml:trace contextRef="#ctx0" brushRef="#br0" timeOffset="5303.9022">18531 7532 88 0,'11'-13'44'0,"-11"16"-52"0,0-3 86 15,0 0-78-15,0 7 1 0,0 11-1 16,0 8 1-16,0 11-2 15,4 1 1-15,3 3 0 16,3-1 1-16,4-2-1 31,4-7 0-31,3-9-1 16,0-9 1-16,0-10 0 0,4-12 1 16,0-7-1-16,0-9 1 15,-1-7-1-15,-6-5 1 16,-4-4-1-16,-3-3 0 15,-4 3-5-15,-4 1 0 16,-3 5-12-16,4 10 0 16,3 9-9-16,3 4 0 0</inkml:trace>
  <inkml:trace contextRef="#ctx0" brushRef="#br0" timeOffset="5819.7776">18990 7547 82 0,'4'10'41'0,"-1"-7"-45"15,-3 0 73-15,0 3-69 0,0 10 1 16,-3 6-1-16,-1 3 0 16,1 0 0-16,-1 0 0 0,4-3-2 15,0-3 1-15,0 0-3 16,0-7 1-16,4-2-1 16,3-10 0-16,7-3 1 31,3-10 0-31,4-15 3 0,4 3 0 15,0-6 2-15,-4 2 1 16,-3 7 1-16,-1 7 1 16,-3 2-1-16,1 7 0 15,-5 3-2-15,-3 6 1 16,0 3-2-16,-3 7 1 16,3-4-2-16,0 7 1 0,-4-4-2 15,1 7 0-15,-1 0-2 16,-3-3 1-16,4-4-1 15,0 1 0-15,3-13 2 16,0-10 0-16,3-5 3 16,1-4 0-16,-1-6 3 15,1 0 0 1,0 6 0-16,-4 3 1 16,0 0-2-16,-4 4 0 15,1-1-2-15,3 10 0 0,0 6-1 16,0 7 0-16,3 2-2 15,1 13 1-15,0 10-4 16,-1-7 1-16,4 10-11 16,0 2 1-16,8 1-15 0,-12-13 1 15</inkml:trace>
  <inkml:trace contextRef="#ctx0" brushRef="#br0" timeOffset="6222.3625">19819 6936 73 0,'-7'-13'36'0,"3"10"-32"16,4 10 53-16,-3 8-55 0,-1 7 0 15,-3 10 3-15,-3 8 1 16,-1 4-7-16,4 10 0 15,-3 5 4-15,-5 10 0 16,1 6-5-16,0 4 1 16,-3-1-8-16,-1-12 0 15,4-10-13 1,0-12 1-16,10-9-3 16,1-13 1-16</inkml:trace>
  <inkml:trace contextRef="#ctx0" brushRef="#br0" timeOffset="6489.3949">19696 7532 68 0,'7'-25'34'0,"14"3"-31"0,-11 12 67 16,5 1-65-16,-1 0 1 15,3 5 2-15,4 1 0 0,8 6-11 16,-1 4 0-16,4 5 7 16,-4 1 1-16,0 2-4 15,-7-5 1-15,-3 6-2 16,-4-4 1-16,-3 4-1 31,-8-1 0-31,-6 7 0 0,-12-3 0 16,-6 9-2-16,-10 1 1 15,-8-7-5-15,-7-4 1 16,-7-5-7-16,0-4 0 16,7-2-9-16,11 2 0 0,10-9-3 15,15-3 0-15</inkml:trace>
  <inkml:trace contextRef="#ctx0" brushRef="#br0" timeOffset="6873.985">20059 7460 67 0,'7'31'33'0,"-3"-6"-31"16,-1-19 64-16,1 1-61 0,3-1 0 15,3 0 1-15,8 0 1 0,3 4-9 16,7-10 0-16,0-3 6 15,4-4 1-15,-4-2-3 16,-6-3 0-16,-5-1 0 16,-3-6 0-16,-3 0-1 31,-4-3 1-31,-3 4-1 0,-8-1 0 16,-7 0-1-16,-10-3 1 15,-10 6-2-15,-1 7 0 16,0 6 0-16,0 9 0 15,4 3-1-15,0 17 1 16,3 11 0-16,4 10 0 0,7 3-1 16,3 1 1-16,4-4-3 15,7-3 0-15,4-4-6 16,6-8 1-16,1-7-6 16,10-16 1-16,4-9-10 15,10-19 0-15</inkml:trace>
  <inkml:trace contextRef="#ctx0" brushRef="#br0" timeOffset="7205.7161">20387 7397 73 0,'18'-44'36'0,"-1"19"-28"0,-13 19 65 0,-1 3-70 15,8-1 1-15,0 8 1 16,-1 5 0-16,1 4-7 16,3 8 1-16,0 14 4 15,-3 6 0-15,-1 6-2 16,-3 6 1-16,-7-6-2 0,-3-6 0 15,-4 0-2-15,0-1 1 16,-4-5-2-16,0-10 1 16,1-9-1-16,3-13 1 15,3-6 1-15,4-10 0 16,7-21 3-16,11-17 0 16,7-11 0-16,6 2 1 0,5 1 0 15,2 8 0-15,5 8-2 16,-4 14 1-16,-4 10-3 15,-3 13 0-15,-4 9-6 16,-7 4 1-16,-3 2-17 16,-1 13 0-16,-3 3-4 15,-14 3 1 1</inkml:trace>
  <inkml:trace contextRef="#ctx0" brushRef="#br0" timeOffset="8522.0812">13547 9050 59 0,'-7'-38'29'0,"-22"-6"-13"0,26 31 29 0,-8 1-42 16,1-4 0-16,-4 7 2 31,-4 3 0-31,-7-1-7 0,-6 4 1 16,-1 3 4-16,-4 6 0 15,-6 10-2-15,-11 15 0 16,-10 4-1-16,-1 21 0 15,-3 17-1-15,0 2 1 16,4 9-2-16,10-2 1 16,10 12-1-16,12 3 0 0,10-3-1 15,13-18 1-15,19-11-1 16,14-5 1-16,14-16-1 16,13-16 1-16,19-12-1 15,-7-7 1-15,6-12 1 16,4-13 0-16,0-15 2 15,4-16 0 1,-4-9 1-16,0 2 1 16,-14-5 0-16,-11 5 0 15,-6-5-1-15,-15-7 1 0,-10 3-1 16,-11-18 1-16,-14 12-3 16,-8 0 1-16,-9 6-5 15,-4 7 1-15,-1 12-11 16,1 6 0-16,7 16-7 15,-4 10 1-15</inkml:trace>
  <inkml:trace contextRef="#ctx0" brushRef="#br0" timeOffset="8975.285">13995 8899 76 0,'-18'-6'38'0,"-3"-4"-48"0,14 7 72 0,-4 3-61 16,-3 0 1-16,-11 6-1 16,1 13 0-16,-1 13-2 15,-7 12 1-15,-6 15 0 0,-8 16 0 16,-4 1-2-16,8 11 1 16,10-2-2-16,7-3 0 15,15-4-1-15,10-3 0 16,7-15-1-1,11-7 0-15,10-9 0 16,7-13 0-16,4-15-3 16,10-6 1-16,8-17-1 15,13-12 0-15,11-12-8 16,1-7 0-16</inkml:trace>
  <inkml:trace contextRef="#ctx0" brushRef="#br0" timeOffset="9222.2237">14309 9112 74 0,'-7'-22'37'0,"3"-6"-44"16,4 22 73-16,-3 3-61 16,3 3 1-16,0 0-1 0,0 0 1 15,0 0-9-15,0 0 0 16,3 12 6-16,1 7 0 15,-1 12-4-15,1 13 0 16,-1 10-3-16,-3 2 1 16,0 7-5-16,0-4 0 31,0 1-6-31,0-4 1 0,0-2-10 16,4-10 1-16</inkml:trace>
  <inkml:trace contextRef="#ctx0" brushRef="#br0" timeOffset="9739.0847">14669 9482 78 0,'10'-12'39'0,"-6"-4"-36"0,-4 13 71 0,0 0-72 16,-4-3 0-16,1-1 1 15,-4 1 1-15,-4 0-5 16,4-1 0-16,-4 1 2 31,-3 3 1-31,0 3-4 0,0 3 1 16,0 10-3-16,3 9 1 15,1 9-3-15,3 3 0 16,7 10-1-16,3-3 0 16,1 0 1-16,3-10 1 15,3-9 1-15,8-9 1 0,0-13 3 16,6-10 0-16,-3-8 3 15,4-1 1-15,-4 0 2 16,0-3 0-16,-3-3 1 16,-4 3 0-16,-3 0-1 15,-1 0 0-15,-6 6-1 16,3 4 0-16,-3 2-3 16,-1 1 1-16,-3 3-2 0,0 6 1 15,0 9-2-15,4 7 1 16,-1 9-2-1,1 13 1-15,-4 9-1 16,0 9 1-16,-7 13-1 16,-4-6 1-16,-7 9-3 15,-3-6 0-15,-11 3-4 16,-3-3 0-16,-4 3-10 0,-7-10 0 16,1-9-9-16,-15-18 1 15</inkml:trace>
  <inkml:trace contextRef="#ctx0" brushRef="#br0" timeOffset="10355.0952">15035 9354 76 0,'-3'-16'38'0,"6"29"-47"0,-3-10 65 15,0-3-57-15,4 6 1 16,3 7-1-16,0-1 1 16,0 4-1-16,0 3 0 0,0 3-3 15,0 3 1-15,0 0-3 16,0-3 0-16,0 0-2 31,-3-7 1-31,-1-5 1 16,1-1 1-16,3-9 4 15,0-9 1-15,7-10 6 16,7-6 0-16,1 0 4 0,-1-13 0 16,3 4 1-16,-2 2 1 15,-1 4-3-15,-7 6 0 16,-4 3-4-16,1 7 0 0,0 2-3 15,3 7 0-15,0 6-2 16,0 7 1-16,0 2-4 16,-3 10 1-16,-1 0-4 0,1 3 1 15,-1 7-8-15,5 2 0 16,-5-3-12-16,4 1 1 16</inkml:trace>
  <inkml:trace contextRef="#ctx0" brushRef="#br0" timeOffset="10757.4868">15579 8893 75 0,'-4'-13'37'0,"8"10"-43"15,-4 3 63-15,3 0-54 16,4-3 0-16,4 3 3 31,3 6 0-31,0 0-7 0,4 4 1 16,3 2 5-16,0 4 1 15,0 3-2-15,7 3 0 16,-3 3-2-16,3 6 1 16,1 10-1-16,-1 6 0 15,-4 10-1-15,-6-4 0 16,-4 10-2-16,-7-1 1 0,-10-2-2 16,-8 3 0-16,-14 6-9 15,-13-4 1-15,-1-5-17 16,-11-4 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7:53.14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22766F7-6B57-4547-B53E-FC41DEF223B0}" emma:medium="tactile" emma:mode="ink">
          <msink:context xmlns:msink="http://schemas.microsoft.com/ink/2010/main" type="inkDrawing" rotatedBoundingBox="10256,14588 10295,13485 10335,13487 10297,14589" semanticType="callout" shapeName="Other">
            <msink:sourceLink direction="with" ref="{C98EB095-E3D5-4587-A482-542874870D24}"/>
          </msink:context>
        </emma:interpretation>
      </emma:emma>
    </inkml:annotationXML>
    <inkml:trace contextRef="#ctx0" brushRef="#br0">6182 8035 8320,'-19'0'4096,"-1"39"-5632,20-19 7167,0-20-5631,0 40 0,0 18 0,0 22 128,0-22-256,0 21 128,0 0 0,-20 0 0,20 19-511,0 0-1,0 20-640,0-19 0,0-20-896,0-1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8:03.64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1B9C1E3-3F31-47AF-960B-D4EEA5CED8D2}" emma:medium="tactile" emma:mode="ink">
          <msink:context xmlns:msink="http://schemas.microsoft.com/ink/2010/main" type="writingRegion" rotatedBoundingBox="10181,17223 11785,17106 11857,18096 10254,18214">
            <msink:destinationLink direction="with" ref="{EAB22F9E-0C60-45F1-B921-8A854769E92C}"/>
          </msink:context>
        </emma:interpretation>
      </emma:emma>
    </inkml:annotationXML>
    <inkml:traceGroup>
      <inkml:annotationXML>
        <emma:emma xmlns:emma="http://www.w3.org/2003/04/emma" version="1.0">
          <emma:interpretation id="{0202A4D4-867B-4B99-960A-F0008B887622}" emma:medium="tactile" emma:mode="ink">
            <msink:context xmlns:msink="http://schemas.microsoft.com/ink/2010/main" type="paragraph" rotatedBoundingBox="10181,17223 11785,17106 11857,18096 10254,18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54BBDB-4C9C-4CC6-B2D0-83E0A796FA21}" emma:medium="tactile" emma:mode="ink">
              <msink:context xmlns:msink="http://schemas.microsoft.com/ink/2010/main" type="line" rotatedBoundingBox="10181,17223 11785,17106 11857,18096 10254,18214"/>
            </emma:interpretation>
          </emma:emma>
        </inkml:annotationXML>
        <inkml:traceGroup>
          <inkml:annotationXML>
            <emma:emma xmlns:emma="http://www.w3.org/2003/04/emma" version="1.0">
              <emma:interpretation id="{A3C38D9B-09FF-4550-9DBA-BC15B96BEF5A}" emma:medium="tactile" emma:mode="ink">
                <msink:context xmlns:msink="http://schemas.microsoft.com/ink/2010/main" type="inkWord" rotatedBoundingBox="10181,17223 11785,17106 11857,18096 10254,18214"/>
              </emma:interpretation>
              <emma:one-of disjunction-type="recognition" id="oneOf0">
                <emma:interpretation id="interp0" emma:lang="en-CA" emma:confidence="0">
                  <emma:literal>6 pm</emma:literal>
                </emma:interpretation>
                <emma:interpretation id="interp1" emma:lang="en-CA" emma:confidence="0">
                  <emma:literal>6 pm</emma:literal>
                </emma:interpretation>
                <emma:interpretation id="interp2" emma:lang="en-CA" emma:confidence="0">
                  <emma:literal>6 b mm</emma:literal>
                </emma:interpretation>
                <emma:interpretation id="interp3" emma:lang="en-CA" emma:confidence="0">
                  <emma:literal>Go m</emma:literal>
                </emma:interpretation>
                <emma:interpretation id="interp4" emma:lang="en-CA" emma:confidence="0">
                  <emma:literal>6 17m</emma:literal>
                </emma:interpretation>
              </emma:one-of>
            </emma:emma>
          </inkml:annotationXML>
          <inkml:trace contextRef="#ctx0" brushRef="#br0">7029 12071 7040,'0'0'3456,"0"19"-3456,0-19 7039,0 0-6527,0 0 128,0 0 0,0 20 0,20 0-1024,-20 19 128,0 1 512,0 0 128,0-1-512,19 1 128,-19-1-384,0 1 128,0-21-128,0 1 0,20-1 0,-20-19 0,0 0 256,0-19 128,0-20 384,0 18 128,20-18 128,-20 0 0,0-1 0,0 1 0,20 19-256,-20 0 128,19 20-384,1-20 128,-1 20-256,1 0 128,0 20-256,0-20 128,19 20-256,-19 20 0,-1-21-256,1 1 128,0 0-256,-20 0 128,20-20 128,-20 0 0,0-20 256,0 0 128,0 0 256,19-19 0,-19 19 384,0 0 0,20 0-128,-20-19 128,20 39-128,-20-20 0,0 0-128,0 20 128,20 0-256,-20 0 128,19 0-256,1 0 128,-1 20-256,1 0 128,0 0-512,0 19 128,19-19-768,-19 20 0,-1-1-2048,1-19 1</inkml:trace>
          <inkml:trace contextRef="#ctx0" brushRef="#br0" timeOffset="-1271">6261 11756 7936,'-20'0'3968,"-19"39"-4480,39-39 6271,0 20-5375,-20 0 0,1 0 128,19 19 128,-20 0-768,0 1 0,0-1 512,0 20 0,20 0-256,-19 20 0,19-20-256,19 20 0,-19-1-256,20 2 128,0-22-256,0 2 128,0-21-128,19-20 128,-20-19 0,1 0 128,20-19 256,-21-20 0,1-21 256,-1 21 0,1 0 128,-20-1 0,0 1 128,0 19 0,0-19-128,-20 39 128,1-20-384,-1 20 128,-19 0-384,19 0 128,-19 0-640,19 20 0,1-20-1024,19 20 1,0-1-897,0 1 128</inkml:trace>
          <inkml:trace contextRef="#ctx0" brushRef="#br0" timeOffset="-970">6537 12130 8448,'-20'0'4224,"20"0"-5504,0 0 7679,20 0-6527,-20 20 128,0-1 0,0 1 0,19 20 0,-19-20 0,20 19 0,0 20 0,-20 0-256,20-1 128,-1 22-512,-19-22 129,20 2-641,-1-2 0</inkml:trace>
          <inkml:trace contextRef="#ctx0" brushRef="#br0" timeOffset="-617">6616 12307 7936,'-20'-19'3968,"20"-1"-3840,0 20 5375,20 0-5119,-20-20 0,19 20 128,1-20 0,20 20-768,-21-20 128,21 20 384,-1 0 0,-20-19-256,21 19 128,-20 0-128,19 0 128,-20 0-128,-19 0 128,20 0-128,-20 0 128,0 19-128,0 1 128,0 0-256,-20 0 128,1 19-384,-20 0 0,19 0-256,-20 1 0,1-1-384,0-19 1,19 0-1281,1 19 128,-1-39 0,0 0 128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8:01.69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E6E3B06-09C2-4A8A-845A-9099C41D2A5F}" emma:medium="tactile" emma:mode="ink">
          <msink:context xmlns:msink="http://schemas.microsoft.com/ink/2010/main" type="inkDrawing" rotatedBoundingBox="10546,14939 10788,16873 10006,16971 9763,15037" shapeName="Other"/>
        </emma:interpretation>
      </emma:emma>
    </inkml:annotationXML>
    <inkml:trace contextRef="#ctx0" brushRef="#br0">5947 9571 7168,'-40'-20'3584,"40"20"-3200,-20 0 5503,20 20-5887,0-20 0,0 19 0,0 21 0,20 19 0,-20 0 0,0 20 0,0 19 0,0 1 0,0 19 0,0 0-256,0 0 128,0 19-255,0 1-1,0 0 0,-20 0 0,0-40 0,20-18 0,-19-22 384,19 2 0,0-41 128,-20 20 128,20-19-128,0 0 128,20 0 0,-1-20 128,1 0-256,20 19 128,19-19 0,0 20-1,19-20-127,-18 0 128,18 0-128,1 0 0,0 20-768,0-20 1,0 0-1537,-21 19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8:14.03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EAB22F9E-0C60-45F1-B921-8A854769E92C}" emma:medium="tactile" emma:mode="ink">
          <msink:context xmlns:msink="http://schemas.microsoft.com/ink/2010/main" type="inkDrawing" rotatedBoundingBox="17677,17575 17758,14645 18534,14666 18452,17596" semanticType="verticalRange" shapeName="Other">
            <msink:sourceLink direction="with" ref="{0C76662F-0971-4B31-B9A7-059897D371F8}"/>
            <msink:sourceLink direction="with" ref="{01B9C1E3-3F31-47AF-960B-D4EEA5CED8D2}"/>
          </msink:context>
        </emma:interpretation>
      </emma:emma>
    </inkml:annotationXML>
    <inkml:trace contextRef="#ctx0" brushRef="#br0">9226 7562 5248,'-20'0'2560,"20"-20"-1024,0 20 3584,0 0-4480,0-19 0,0 19 639,0 0 1,0 0-1664,0 0 128,0 0 896,0 0 0,20 0-256,0 19 128,19-19-384,20 0 0,-19 20 0,18-20 0,21 0 0,-20 20 0,0-20-128,0 0 128,-20 20-128,1-20 128,-1 0-128,-19 0 128,19 0 0,-39 19 128,20-19 0,-20 20 128,0-1-128,0 1 0,0 20 0,0-1 0,0 0-256,-20 21 128,20 18-128,-20 1 128,20-19-128,0 38 0,-19 0 0,19 20 0,0-19 0,0 19 0,-20 0 0,20-19 0,0 19 0,0 0 0,-19 20 0,19-39 0,0 19 0,0 0 0,0-20 0,0-19 0,0 20 0,0-21 0,0-19 0,0 1 0,0-1 128,0 0 128,-20-39-128,20 19 128,0 0-128,-20-19 128,20 0 0,-20 19 128,20-19-256,-19-1 0,-1 1 0,20-20 0,-19 20 0,-1-20 128,0 20-256,-19-20 128,19 19-128,-19-19 128,-1 20-128,-19-20 0,20 19-128,-20-19 128,0 0-512,0-19 128,0-1-1024,0 1 128,0-1-2048,59-39 129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8:15.05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BB93AEE-2DFA-43A9-97FF-B6EA74088E1A}" emma:medium="tactile" emma:mode="ink">
          <msink:context xmlns:msink="http://schemas.microsoft.com/ink/2010/main" type="writingRegion" rotatedBoundingBox="18237,17661 20205,18034 20033,18941 18065,18567"/>
        </emma:interpretation>
      </emma:emma>
    </inkml:annotationXML>
    <inkml:traceGroup>
      <inkml:annotationXML>
        <emma:emma xmlns:emma="http://www.w3.org/2003/04/emma" version="1.0">
          <emma:interpretation id="{9325F5E5-2E1D-4464-8417-E4C77DEBC286}" emma:medium="tactile" emma:mode="ink">
            <msink:context xmlns:msink="http://schemas.microsoft.com/ink/2010/main" type="paragraph" rotatedBoundingBox="18237,17661 20205,18034 20033,18941 18065,18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1C375F-CE80-474B-9E4D-99B3B87A1804}" emma:medium="tactile" emma:mode="ink">
              <msink:context xmlns:msink="http://schemas.microsoft.com/ink/2010/main" type="line" rotatedBoundingBox="18237,17661 20205,18034 20033,18941 18065,18567"/>
            </emma:interpretation>
          </emma:emma>
        </inkml:annotationXML>
        <inkml:traceGroup>
          <inkml:annotationXML>
            <emma:emma xmlns:emma="http://www.w3.org/2003/04/emma" version="1.0">
              <emma:interpretation id="{D35AFB89-A05B-4797-B5D6-3758F3A0FDC1}" emma:medium="tactile" emma:mode="ink">
                <msink:context xmlns:msink="http://schemas.microsoft.com/ink/2010/main" type="inkWord" rotatedBoundingBox="18237,17661 20205,18034 20033,18941 18065,18567"/>
              </emma:interpretation>
              <emma:one-of disjunction-type="recognition" id="oneOf0">
                <emma:interpretation id="interp0" emma:lang="en-CA" emma:confidence="0">
                  <emma:literal>9 pm</emma:literal>
                </emma:interpretation>
                <emma:interpretation id="interp1" emma:lang="en-CA" emma:confidence="0">
                  <emma:literal>9p m</emma:literal>
                </emma:interpretation>
                <emma:interpretation id="interp2" emma:lang="en-CA" emma:confidence="0">
                  <emma:literal>9¢} m</emma:literal>
                </emma:interpretation>
                <emma:interpretation id="interp3" emma:lang="en-CA" emma:confidence="0">
                  <emma:literal>a pm</emma:literal>
                </emma:interpretation>
                <emma:interpretation id="interp4" emma:lang="en-CA" emma:confidence="0">
                  <emma:literal>ap m</emma:literal>
                </emma:interpretation>
              </emma:one-of>
            </emma:emma>
          </inkml:annotationXML>
          <inkml:trace contextRef="#ctx0" brushRef="#br0">9501 9235 6016,'0'20'2944,"0"-20"-2816,20-20 2816,-20 20-3072,20 0 128,19-20 384,-39 20 0,40-19-256,-40 19 0,20-20 256,-1 1 0,1-1 0,-1 20 128,-19-20-256,0 0 128,0 1-128,-19 19 0,-1-20-128,1 20 0,-21 0 0,0 20 128,1-20-129,-1 19 1,1 1 0,0 0 0,-1 19 0,21-19 0,-1-1-128,0 1 0,20 0 0,0 0 128,20 0 0,-20-20 0,20 19 0,19-19 128,-19 0 0,0-19 0,19 19 0,-20 0 0,21 0-128,-20 0 0,-1 0 128,-19 0 128,20 0-128,-20 19 0,0 1 0,0-1 128,0 1-256,0 20 128,0-1-384,0 0 128,0 1-256,0 19 128,0-20-512,0 1 128,0-1-640,0 0 0,0-19-1151,0 19 127,20-19-256,0-1 0</inkml:trace>
          <inkml:trace contextRef="#ctx0" brushRef="#br0" timeOffset="465">9835 9432 7424,'0'0'3712,"0"0"-3712,0 0 7423,0 0-6911,0 0 0,0 0 256,0 0 0,0 0-1152,0 20 128,0-1 640,0 1 0,0 20-384,19-1 128,-19 20-384,20-19 128,-20 18-256,20 1 0,-20 0-384,0-19 128,0 19-256,0-20 0,0-19-767,0-1 127,0 1-768,0-20 128</inkml:trace>
          <inkml:trace contextRef="#ctx0" brushRef="#br0" timeOffset="816">9855 9413 7808,'0'0'3840,"0"0"-4864,0 0 7167,20 0-5631,-20-20 0,20 20 128,-1 0 128,1 0-896,20 0 0,-1 0 512,-20 0 128,21 20-256,-20-1 0,19 1-128,-19 0 128,20 0-256,-21-1 128,1 1-128,-20-20 0,19 19 0,-19 1 128,-19-20-128,19 20 0,-20 0-256,-19-20 128,-1 20-512,1-1 0,-1-19-640,1 20 0,0-20-1279,19 19-1</inkml:trace>
          <inkml:trace contextRef="#ctx0" brushRef="#br0" timeOffset="1580">10407 9412 9344,'0'0'4608,"0"0"-5376,0 0 8319,0 0-7423,0 0 128,0 19-128,0-19 0,0 20-256,20-1 128,-20 1 0,0 0 128,0 0-256,19-1 128,-19 1-128,0 0 0,0 0-256,0 0 128,0-1-128,0 1 128,0-1-128,0-19 0,0 0 0,20-19 0,-20-1 256,20 1 0,0-21 0,-20-19 0,20 19 128,-1 1 0,1 0 0,-1-1 128,-19 20-128,20 1 128,-20 19 128,19 0 0,-19 0-128,20 19 128,-20 1-128,20 20 128,-20-1-128,20 0 0,-20 1-128,0-21 0,0 1 0,0 0 0,0 0 0,0 0 128,19-20 128,-19 0 0,20-20 128,-20 20 0,20-20 128,-1-20 0,1 21 0,0-1 0,0-20-128,-1 21 0,1-1-128,-1 20 0,1-19-128,0-1 128,0 20-256,-1 0 128,1 20-128,-1-1 128,1 20-128,0-19 0,-1 39-256,1 1 128,0 18-512,19 1 128,-19 0-1408,-1 0 0,1-20-1151,-20-20-1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2:39.72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37B090F8-8F45-4575-A6CE-BBE03C66AEE3}" emma:medium="tactile" emma:mode="ink">
          <msink:context xmlns:msink="http://schemas.microsoft.com/ink/2010/main" type="inkDrawing" rotatedBoundingBox="6811,12800 17955,12698 17957,12899 6813,13000" semanticType="strikethrough" shapeName="Other">
            <msink:sourceLink direction="with" ref="{7FBB5F48-E66B-4E34-9037-9EC1B34D2489}"/>
            <msink:sourceLink direction="with" ref="{972D5D19-C606-4AF8-9958-5EC68F144DDF}"/>
            <msink:sourceLink direction="with" ref="{37A5E6F2-7018-41E4-995E-0EA121907EF7}"/>
          </msink:context>
        </emma:interpretation>
      </emma:emma>
    </inkml:annotationXML>
    <inkml:trace contextRef="#ctx0" brushRef="#br0">3613 6686 7936,'0'0'3968,"0"0"-5760,0 0 8319,0 0-5631,0 0 0,20 0 128,-1 0 0,1 20-1408,0-20 0,20 0 896,-21 20 128,20-20-512,1 0 0,-1 19 0,0-19 0,21 0-128,-1 0 128,0 0-128,0 0 128,0 0-128,19 0 128,-18 0 384,18 0 0,1 0 0,0 0 0,0 0-128,0 20 128,-21-20-128,2 0 128,-1 0-512,0 0 0,19 0 0,-18 0 128,18 0-128,21 0 0,-20 0 0,-1 19 128,1-19-128,0 0 0,19 0 0,-19-19 0,20 19 0,-1 0 0,-19 0 0,0 0 128,19 0-128,-19 0 0,19 0 0,-19 0 128,19 0-128,1 0 0,-20 0 0,19 0 128,-19 0-128,0 19 0,-1-19 0,21 0 0,-1-19 0,1 19 0,-21 0 0,1 0 0,20 0 0,-21 0 0,21 0 0,19 0 128,-19 0-128,-1 0 0,0 0 0,1 0 128,19-20-128,-19 20 0,19 0 0,0 0 0,0 0 0,0 0 0,20 0 0,-1 0 128,1 0-128,0 0 0,0 0-128,19 20 128,-19-20 0,0 0 0,19 0 0,21 0 0,-21 0 0,1 0 128,19 0-128,-19 0 0,18 0 0,-18 0 128,20 0-128,-21 0 0,0 0 0,-19 0 0,118 0 0,-39 0 0,-20 0 0,-20 0 0,0-20 0,-19 20 128,-1-19-128,-19 19 0,-20-20 0,0 20 128,1-20-128,-21 0 0,20 0 0,-20 20 0,-19-19 0,0 19 0,-20-20-128,0 20 128,-19-20-128,-1 20 128,-20-20-256,21 20 0,-20 0-256,-1 0 0,-19 0-512,20 0 128,-20 0-1024,20-19 0,-1 19-1279,-19 0 127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2:41.68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3262062-19A2-4E27-8DA3-1EDD1AE72FD3}" emma:medium="tactile" emma:mode="ink">
          <msink:context xmlns:msink="http://schemas.microsoft.com/ink/2010/main" type="writingRegion" rotatedBoundingBox="6717,12562 19990,12126 20042,13712 6769,14147"/>
        </emma:interpretation>
      </emma:emma>
    </inkml:annotationXML>
    <inkml:traceGroup>
      <inkml:annotationXML>
        <emma:emma xmlns:emma="http://www.w3.org/2003/04/emma" version="1.0">
          <emma:interpretation id="{C9F81D84-83B2-4265-8353-849977C1619A}" emma:medium="tactile" emma:mode="ink">
            <msink:context xmlns:msink="http://schemas.microsoft.com/ink/2010/main" type="paragraph" rotatedBoundingBox="6717,12562 19990,12126 20042,13712 6769,14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2A41C2-2704-423F-9F48-FC0D70DEDA1D}" emma:medium="tactile" emma:mode="ink">
              <msink:context xmlns:msink="http://schemas.microsoft.com/ink/2010/main" type="line" rotatedBoundingBox="6717,12562 19990,12126 20042,13712 6769,14147"/>
            </emma:interpretation>
          </emma:emma>
        </inkml:annotationXML>
        <inkml:traceGroup>
          <inkml:annotationXML>
            <emma:emma xmlns:emma="http://www.w3.org/2003/04/emma" version="1.0">
              <emma:interpretation id="{7FBB5F48-E66B-4E34-9037-9EC1B34D2489}" emma:medium="tactile" emma:mode="ink">
                <msink:context xmlns:msink="http://schemas.microsoft.com/ink/2010/main" type="inkWord" rotatedBoundingBox="6766,12477 8693,13108 8454,13839 6527,13208">
                  <msink:destinationLink direction="with" ref="{37B090F8-8F45-4575-A6CE-BBE03C66AEE3}"/>
                </msink:context>
              </emma:interpretation>
              <emma:one-of disjunction-type="recognition" id="oneOf0">
                <emma:interpretation id="interp0" emma:lang="en-CA" emma:confidence="0">
                  <emma:literal>it</emma:literal>
                </emma:interpretation>
                <emma:interpretation id="interp1" emma:lang="en-CA" emma:confidence="0">
                  <emma:literal>'it</emma:literal>
                </emma:interpretation>
                <emma:interpretation id="interp2" emma:lang="en-CA" emma:confidence="0">
                  <emma:literal>he</emma:literal>
                </emma:interpretation>
                <emma:interpretation id="interp3" emma:lang="en-CA" emma:confidence="0">
                  <emma:literal>'in</emma:literal>
                </emma:interpretation>
                <emma:interpretation id="interp4" emma:lang="en-CA" emma:confidence="0">
                  <emma:literal>lit</emma:literal>
                </emma:interpretation>
              </emma:one-of>
            </emma:emma>
          </inkml:annotationXML>
          <inkml:trace contextRef="#ctx0" brushRef="#br0">4067 6793 6144,'-20'0'3072,"20"20"-1664,0-20 3072,0 0-4352,0 0 0,0 0 0,0 19 128,0 1-384,0 0 0,20 0 256,-20-1 0,0 20-256,0 1 128,0-1-256,20 1 0,-20-1-640,0-19 128,19 19-1152,-19 0 0</inkml:trace>
          <inkml:trace contextRef="#ctx0" brushRef="#br0" timeOffset="253">4284 7048 5120,'20'-20'2560,"-1"20"-1536,-19-19 3584,20 19-4096,0 0 0,0 0 256,-1 0 0,21 0-1024,-21-20 128,1 20 512,0 0 128,0 0-257,19 0 1,-20 0-384,20 0 128,-19 0-767,20 0 127,-1 0-1536,0-19 128</inkml:trace>
          <inkml:trace contextRef="#ctx0" brushRef="#br0" timeOffset="484">4874 6674 8576,'-39'0'4224,"39"-20"-3584,0 20 7295,0 0-7551,0-19 128,0 38 0,0-19 0,0 0-768,0 20 0,0 0 512,0 19 0,0 20-512,20-19 0,-1 19-512,-19 0 0,0 0-768,20 0 0,-20 0-1407,19-20 127</inkml:trace>
          <inkml:trace contextRef="#ctx0" brushRef="#br0" timeOffset="-3018">3122 6162 7680,'-20'19'3840,"20"21"-3584,0-20 3840,0-20-4096,0 20 0,0 19 0,0-20 128,0 21-256,0-1 128,0 0-512,0 1 0,0-1-1280,0 1 0,0-1-128,0 0 128</inkml:trace>
        </inkml:traceGroup>
        <inkml:traceGroup>
          <inkml:annotationXML>
            <emma:emma xmlns:emma="http://www.w3.org/2003/04/emma" version="1.0">
              <emma:interpretation id="{972D5D19-C606-4AF8-9958-5EC68F144DDF}" emma:medium="tactile" emma:mode="ink">
                <msink:context xmlns:msink="http://schemas.microsoft.com/ink/2010/main" type="inkWord" rotatedBoundingBox="9466,13033 12660,12916 12691,13773 9498,13891">
                  <msink:destinationLink direction="with" ref="{37B090F8-8F45-4575-A6CE-BBE03C66AEE3}"/>
                  <msink:destinationLink direction="with" ref="{8CB4DA84-C554-426E-AAFF-6BF12E885487}"/>
                </msink:context>
              </emma:interpretation>
              <emma:one-of disjunction-type="recognition" id="oneOf1">
                <emma:interpretation id="interp5" emma:lang="en-CA" emma:confidence="0">
                  <emma:literal>Hit</emma:literal>
                </emma:interpretation>
                <emma:interpretation id="interp6" emma:lang="en-CA" emma:confidence="0">
                  <emma:literal>Hot</emma:literal>
                </emma:interpretation>
                <emma:interpretation id="interp7" emma:lang="en-CA" emma:confidence="0">
                  <emma:literal>hit</emma:literal>
                </emma:interpretation>
                <emma:interpretation id="interp8" emma:lang="en-CA" emma:confidence="0">
                  <emma:literal>Hit'</emma:literal>
                </emma:interpretation>
                <emma:interpretation id="interp9" emma:lang="en-CA" emma:confidence="0">
                  <emma:literal>Hint</emma:literal>
                </emma:interpretation>
              </emma:one-of>
            </emma:emma>
          </inkml:annotationXML>
          <inkml:trace contextRef="#ctx0" brushRef="#br0" timeOffset="11581">7709 6773 7680,'-39'0'3840,"0"-40"-2816,39 21 3967,0 19-4479,0 0 128,0 0 128,0 0 0,0 0-1152,0 19 128,0-19 512,20 40 128,-20-20-384,19 19 128,-19 0-128,0 21 0,20-21-128,-20 20 128,0 0-512,19-20 0,-19 21-640,0-41 0,0 20-1407,0-39-1</inkml:trace>
          <inkml:trace contextRef="#ctx0" brushRef="#br0" timeOffset="17278">7808 6931 7680,'0'-20'3840,"0"59"-3328,0-39 3967,0 0-3967,0 0 0,20 0 384,-20 0 0,19 0-1024,1 20 0,0-20 896,0 0 0,-1 0-384,20 0 128,-19 0-128,39 0 0,-20 0-256,21 0 0,-1 19 128,0-38 128,0 19-128,20-20 0,-20 20 0,0-19 128,-20 19-128,21 0 128,-21 0-384,0 0 128,1 0-128,-1 0 128,-19 0-128,19 0 0,-19 19-128,-20-19 128,20 0-512,-1 0 0,-19 0-768,20 0 128,-20 0-2048,19-19 129</inkml:trace>
          <inkml:trace contextRef="#ctx0" brushRef="#br0" timeOffset="17664">9029 6517 7936,'0'0'3968,"0"0"-2048,0 0 5247,0 0-6655,0 0 128,0 0 256,0 0 0,0 0-1152,0 19 0,0 1 768,-19 20 0,19-1-384,0 20 0,0 0-384,-20 0 0,20 20-384,0-20 128,0 0-1152,0-19 128,-20 19-1536,20-20 129</inkml:trace>
          <inkml:trace contextRef="#ctx0" brushRef="#br0" timeOffset="1069">5879 6674 6144,'0'19'3072,"0"-19"-2304,0 0 4224,0 0-4736,0 20 0,0 0 256,0 0 127,0 0-767,0-1 1,0 20 382,0-19 129,0 20-256,0-1 128,0 0-384,0 20 128,-20-19-512,20 18 129,0 2-769,0-21 128,0-20-1152,0 1 128</inkml:trace>
          <inkml:trace contextRef="#ctx0" brushRef="#br0" timeOffset="1286">5996 6990 6912,'0'0'3456,"19"0"-3584,1 0 5760,-20 0-5248,20 0 127,0 0 257,19 0 0,0 20-1024,-19-20 128,39 0 512,-19 19 0,-1-19-512,20 20 128,-19-20-896,-1 0 0,-19 0-1407,19 0-1</inkml:trace>
          <inkml:trace contextRef="#ctx0" brushRef="#br0" timeOffset="1570">6626 6734 8448,'0'0'4224,"0"0"-3072,0 0 7039,0 0-7935,0 0 0,0 0 384,0 0 0,0 20-896,0-20 128,0 20 384,0 19 128,19 1-384,-19-21 0,0 40-384,20-19 128,-20 18-384,0 2 0,20 18-640,-20-19 128,0 20-896,0-20 129,0 0-897,0-20 128</inkml:trace>
        </inkml:traceGroup>
        <inkml:traceGroup>
          <inkml:annotationXML>
            <emma:emma xmlns:emma="http://www.w3.org/2003/04/emma" version="1.0">
              <emma:interpretation id="{37A5E6F2-7018-41E4-995E-0EA121907EF7}" emma:medium="tactile" emma:mode="ink">
                <msink:context xmlns:msink="http://schemas.microsoft.com/ink/2010/main" type="inkWord" rotatedBoundingBox="14018,13034 15199,13033 15200,13643 14019,13644">
                  <msink:destinationLink direction="with" ref="{37B090F8-8F45-4575-A6CE-BBE03C66AEE3}"/>
                  <msink:destinationLink direction="with" ref="{8CB4DA84-C554-426E-AAFF-6BF12E885487}"/>
                </msink:context>
              </emma:interpretation>
              <emma:one-of disjunction-type="recognition" id="oneOf2">
                <emma:interpretation id="interp10" emma:lang="en-CA" emma:confidence="0">
                  <emma:literal>it</emma:literal>
                </emma:interpretation>
                <emma:interpretation id="interp11" emma:lang="en-CA" emma:confidence="0">
                  <emma:literal>It</emma:literal>
                </emma:interpretation>
                <emma:interpretation id="interp12" emma:lang="en-CA" emma:confidence="0">
                  <emma:literal>+1</emma:literal>
                </emma:interpretation>
                <emma:interpretation id="interp13" emma:lang="en-CA" emma:confidence="0">
                  <emma:literal>+</emma:literal>
                </emma:interpretation>
                <emma:interpretation id="interp14" emma:lang="en-CA" emma:confidence="0">
                  <emma:literal>11</emma:literal>
                </emma:interpretation>
              </emma:one-of>
            </emma:emma>
          </inkml:annotationXML>
          <inkml:trace contextRef="#ctx0" brushRef="#br0" timeOffset="18281">10408 6733 5888,'0'0'2944,"-20"-20"-1152,20 20 3328,0 0-4353,0-20 129,0 20 640,0 0 0,0-19-1664,0 19 0,0 0 1280,0 0 128,0 0-640,0 0 128,0 19-384,0 1 0,0 0-384,0 20 0,0-1-256,20 20 0,-20-20-256,0 21 0,0-2-512,0-18 0,0 19-768,0-19 0,0-1-1023,0 0 127</inkml:trace>
          <inkml:trace contextRef="#ctx0" brushRef="#br0" timeOffset="18699">10545 7029 8448,'0'0'4224,"0"0"-4480,0 0 7295,0 0-6783,20-19 128,-1 19 128,1 0 128,0 0-896,0 0 128,19-20 512,-19 20 0,19 0-256,20 0 128,-20 0-128,21-20 0,-1 20 0,0 0 0,0 0 0,-1 0 128,2 0-256,-21 0 128,0 0 0,1 0 0,-1 0-128,-19 0 0,-1 0 0,1 0 0,0 0-256,0 0 128,-1 0-256,-19 0 0,20 0-640,-20 0 128,20 0-1536,-20 0 129,19 0-385,-19 0 0</inkml:trace>
          <inkml:trace contextRef="#ctx0" brushRef="#br0" timeOffset="18950">11549 6635 11008,'0'0'5503,"0"0"-7678,0 0 11262,0 0-8831,0 0 128,0 39 0,0-19 0,20 0-640,-20 39 128,0-19 256,0-1 128,0 0-640,0 20 128,0 20-896,0-20 0,-20 1-1920,20-2 1</inkml:trace>
        </inkml:traceGroup>
        <inkml:traceGroup>
          <inkml:annotationXML>
            <emma:emma xmlns:emma="http://www.w3.org/2003/04/emma" version="1.0">
              <emma:interpretation id="{96040D37-9BF4-44A9-B89A-C338694DD922}" emma:medium="tactile" emma:mode="ink">
                <msink:context xmlns:msink="http://schemas.microsoft.com/ink/2010/main" type="inkWord" rotatedBoundingBox="18009,12345 18034,12345 18056,13013 18030,13014"/>
              </emma:interpretation>
              <emma:one-of disjunction-type="recognition" id="oneOf3">
                <emma:interpretation id="interp15" emma:lang="en-CA" emma:confidence="0">
                  <emma:literal>|</emma:literal>
                </emma:interpretation>
                <emma:interpretation id="interp16" emma:lang="en-CA" emma:confidence="0">
                  <emma:literal>I</emma:literal>
                </emma:interpretation>
                <emma:interpretation id="interp17" emma:lang="en-CA" emma:confidence="0">
                  <emma:literal>1</emma:literal>
                </emma:interpretation>
                <emma:interpretation id="interp18" emma:lang="en-CA" emma:confidence="0">
                  <emma:literal>l</emma:literal>
                </emma:interpretation>
                <emma:interpretation id="interp19" emma:lang="en-CA" emma:confidence="0">
                  <emma:literal>'</emma:literal>
                </emma:interpretation>
              </emma:one-of>
            </emma:emma>
          </inkml:annotationXML>
          <inkml:trace contextRef="#ctx0" brushRef="#br0" timeOffset="-1660">14404 5946 9600,'0'0'4736,"0"0"-4992,0 0 8319,0 0-7551,0 0 0,0 20 128,0-20 0,0 19-896,0 1 0,0 20 512,0-1 128,0 0-512,0 20 0,0 0-512,0 1 128,0 18-640,0-19 128,0 20-896,0-39 128,0-1-1151,0-20 127</inkml:trace>
        </inkml:traceGroup>
        <inkml:traceGroup>
          <inkml:annotationXML>
            <emma:emma xmlns:emma="http://www.w3.org/2003/04/emma" version="1.0">
              <emma:interpretation id="{4FB5336F-2DB5-44E9-BA56-745E272328B3}" emma:medium="tactile" emma:mode="ink">
                <msink:context xmlns:msink="http://schemas.microsoft.com/ink/2010/main" type="inkWord" rotatedBoundingBox="19093,12371 19997,12341 20042,13712 19138,13742"/>
              </emma:interpretation>
              <emma:one-of disjunction-type="recognition" id="oneOf4">
                <emma:interpretation id="interp20" emma:lang="en-CA" emma:confidence="0">
                  <emma:literal>x</emma:literal>
                </emma:interpretation>
                <emma:interpretation id="interp21" emma:lang="en-CA" emma:confidence="0">
                  <emma:literal>X</emma:literal>
                </emma:interpretation>
                <emma:interpretation id="interp22" emma:lang="en-CA" emma:confidence="0">
                  <emma:literal>y</emma:literal>
                </emma:interpretation>
                <emma:interpretation id="interp23" emma:lang="en-CA" emma:confidence="0">
                  <emma:literal>Y</emma:literal>
                </emma:interpretation>
                <emma:interpretation id="interp24" emma:lang="en-CA" emma:confidence="0">
                  <emma:literal>+</emma:literal>
                </emma:interpretation>
              </emma:one-of>
            </emma:emma>
          </inkml:annotationXML>
          <inkml:trace contextRef="#ctx0" brushRef="#br0" timeOffset="32043">16373 6142 11520,'-39'0'5759,"19"0"-6527,20-19 10368,-19 38-9344,-1 1 0,0 0 128,-20 0 0,1 19-512,-20 20 0,0 20 256,0 20 0,-20 19-256,1 0 0,19-1-512,0 1 128,-1 1-1152,2-21 128,-2 1-1792,21-21 1</inkml:trace>
          <inkml:trace contextRef="#ctx0" brushRef="#br0" timeOffset="31811">15703 5965 10240,'-19'0'5120,"19"0"-7168,0 0 10495,0 0-8319,0 19 0,19 21 256,21-1 0,-20 20-512,19 0 128,0 20 256,21-20 128,-2 20-384,1 0 128,1 19-512,-21-20 0,20 1-1024,0 0 0,-20-20-1664,-19 0 129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3:04.82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BC36A15-A3BD-48BC-9315-C56FBDD32CA2}" emma:medium="tactile" emma:mode="ink">
          <msink:context xmlns:msink="http://schemas.microsoft.com/ink/2010/main" type="inkDrawing" rotatedBoundingBox="8584,8938 9903,9073 9892,9180 8572,9045" semanticType="callout" shapeName="Other">
            <msink:sourceLink direction="with" ref="{6AA15467-48D1-4B81-8CC1-B2CC90B22A35}"/>
          </msink:context>
        </emma:interpretation>
      </emma:emma>
    </inkml:annotationXML>
    <inkml:trace contextRef="#ctx0" brushRef="#br0">4499 4668 9472,'0'0'4736,"0"19"-4480,0-19 4863,20 20-4863,0-20 0,-1 20 256,21 0 128,-1-1-640,0 1 0,21-20 512,-2 19 128,22-19-256,18 20 128,20-20-256,-20 19 128,1-19-256,0 20 128,-21-20-256,1 0 0,-20 0-384,0 0 128,-20-20-896,21 1 128,-21 19-2048,-20-20 129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3:08.77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6AA15467-48D1-4B81-8CC1-B2CC90B22A35}" emma:medium="tactile" emma:mode="ink">
          <msink:context xmlns:msink="http://schemas.microsoft.com/ink/2010/main" type="inkDrawing" rotatedBoundingBox="9646,9701 13702,9685 13703,9914 9647,9930" shapeName="Other">
            <msink:destinationLink direction="with" ref="{DBC36A15-A3BD-48BC-9315-C56FBDD32CA2}"/>
          </msink:context>
        </emma:interpretation>
      </emma:emma>
    </inkml:annotationXML>
    <inkml:trace contextRef="#ctx0" brushRef="#br0">5090 5081 6144,'-39'20'3072,"19"-20"-896,20-20 3071,0 20-4479,0 0 128,0 0 0,0 0 128,0 20-1408,0-20 0,20 20 896,-1 0 128,1-1-384,20 1 0,-1 0 0,0 0 0,21-20 0,-2 0 128,2 19-256,18-19 128,-18 0 0,18 0 0,1 0 0,-20 20 0,39-20-128,-19 19 128,0-19-128,0 0 0,0 0 0,-1 0 0,-18-19-128,18 19 0,-19 0 0,20 0 128,-20 0-128,20 0 128,-20 0-128,0 0 0,0 0 0,20 0 0,-20 0 0,0 19 128,0-19 0,0 0 0,0 0-128,0-19 128,0 19 0,0 0 0,0 0-128,0 0 128,0 0-128,0 0 0,0 0 0,1 0 0,-2 0 0,2 0 0,-2 0 0,-18 0 128,19 0-128,0 0 0,0 0 0,0 0 0,1-20 0,-2 20 0,2-19 0,18 19 128,-38-20-128,19 20 128,0-20-128,0 20 128,0 0-128,0 0 128,0-20-128,-19 20 0,18 0-128,-18-19 128,-1 19-768,-19 0 128,-1-20-1792,1 0 0,0 0-896,-40-19 129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3:09.258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41BB350-C241-4806-9C8E-1B9ACC995074}" emma:medium="tactile" emma:mode="ink">
          <msink:context xmlns:msink="http://schemas.microsoft.com/ink/2010/main" type="writingRegion" rotatedBoundingBox="13172,8820 16400,8820 16400,9804 13172,9804"/>
        </emma:interpretation>
      </emma:emma>
    </inkml:annotationXML>
    <inkml:traceGroup>
      <inkml:annotationXML>
        <emma:emma xmlns:emma="http://www.w3.org/2003/04/emma" version="1.0">
          <emma:interpretation id="{9A9422DF-9C0C-4683-ABE1-33BC03F5AC65}" emma:medium="tactile" emma:mode="ink">
            <msink:context xmlns:msink="http://schemas.microsoft.com/ink/2010/main" type="paragraph" rotatedBoundingBox="13172,8820 16400,8820 16400,9804 13172,9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C9686D-C5B0-4F95-9337-8E2E2D2A90B0}" emma:medium="tactile" emma:mode="ink">
              <msink:context xmlns:msink="http://schemas.microsoft.com/ink/2010/main" type="line" rotatedBoundingBox="13172,8820 16400,8820 16400,9804 13172,9804"/>
            </emma:interpretation>
          </emma:emma>
        </inkml:annotationXML>
        <inkml:traceGroup>
          <inkml:annotationXML>
            <emma:emma xmlns:emma="http://www.w3.org/2003/04/emma" version="1.0">
              <emma:interpretation id="{58FE0013-7A09-4CE1-BBA1-5EF43788E670}" emma:medium="tactile" emma:mode="ink">
                <msink:context xmlns:msink="http://schemas.microsoft.com/ink/2010/main" type="inkWord" rotatedBoundingBox="13172,8820 14491,8820 14491,8918 13172,8918"/>
              </emma:interpretation>
              <emma:one-of disjunction-type="recognition" id="oneOf0">
                <emma:interpretation id="interp0" emma:lang="en-CA" emma:confidence="1">
                  <emma:literal>_</emma:literal>
                </emma:interpretation>
                <emma:interpretation id="interp1" emma:lang="en-CA" emma:confidence="0">
                  <emma:literal>-</emma:literal>
                </emma:interpretation>
                <emma:interpretation id="interp2" emma:lang="en-CA" emma:confidence="0">
                  <emma:literal>~</emma:literal>
                </emma:interpretation>
                <emma:interpretation id="interp3" emma:lang="en-CA" emma:confidence="0">
                  <emma:literal>=</emma:literal>
                </emma:interpretation>
                <emma:interpretation id="interp4" emma:lang="en-CA" emma:confidence="0">
                  <emma:literal>r</emma:literal>
                </emma:interpretation>
              </emma:one-of>
            </emma:emma>
          </inkml:annotationXML>
          <inkml:trace contextRef="#ctx0" brushRef="#br0">6852 4706 7040,'-20'0'3456,"1"-20"-1792,19 20 5375,-20 0-6527,20-19 128,0 19 128,0 0 128,0 0-1152,0 0 128,20 0 768,19 0 128,-19 19-256,39-19 128,0 0-256,0 0 128,20 0-128,-20 0 0,20 0-256,-20-19 128,20 19-128,-21-20 128,41 1-256,-20 19 128,-1-20-128,-18 20 0,-2 0-384,2 0 128,-1 0-1024,0 0 128,-20 0-2176,20 0 0</inkml:trace>
        </inkml:traceGroup>
        <inkml:traceGroup>
          <inkml:annotationXML>
            <emma:emma xmlns:emma="http://www.w3.org/2003/04/emma" version="1.0">
              <emma:interpretation id="{0C5A910D-1EA4-4EF4-A740-F05605926EB0}" emma:medium="tactile" emma:mode="ink">
                <msink:context xmlns:msink="http://schemas.microsoft.com/ink/2010/main" type="inkWord" rotatedBoundingBox="15574,8879 16400,8879 16400,9804 15574,9804"/>
              </emma:interpretation>
              <emma:one-of disjunction-type="recognition" id="oneOf1">
                <emma:interpretation id="interp5" emma:lang="en-CA" emma:confidence="0">
                  <emma:literal>x</emma:literal>
                </emma:interpretation>
                <emma:interpretation id="interp6" emma:lang="en-CA" emma:confidence="0">
                  <emma:literal>X</emma:literal>
                </emma:interpretation>
                <emma:interpretation id="interp7" emma:lang="en-CA" emma:confidence="0">
                  <emma:literal>3</emma:literal>
                </emma:interpretation>
                <emma:interpretation id="interp8" emma:lang="en-CA" emma:confidence="0">
                  <emma:literal>&gt;</emma:literal>
                </emma:interpretation>
                <emma:interpretation id="interp9" emma:lang="en-CA" emma:confidence="0">
                  <emma:literal>×</emma:literal>
                </emma:interpretation>
              </emma:one-of>
            </emma:emma>
          </inkml:annotationXML>
          <inkml:trace contextRef="#ctx0" brushRef="#br0" timeOffset="3385">9332 4806 8704,'-59'-40'4352,"19"20"-2432,21 20 4351,19-19-6143,0 19 128,0-20-128,0 20 128,0 20-384,39-1 0,-19 1 256,20 0 0,-1 19-128,20 0 128,0 21-128,20-21 0,-1 20-256,21 0 0,-20 0-896,-20 0 128,0-20-1408,-20 1 1,0-21-257,-19-19 0</inkml:trace>
          <inkml:trace contextRef="#ctx0" brushRef="#br0" timeOffset="3600">9845 4686 11136,'-20'-19'5503,"-19"19"-7294,39 0 11774,-19 19-9855,-1 1 0,0 20 0,-19-1 128,0 20-384,-21 0 0,21 0-128,-1 40 0,-19-1-768,0 1 0,20-1-1920,-20 0 128,-1-19-383,21-20 127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32:30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3313 4854 84 0,'0'0'42'0,"-4"125"-42"0,4-90 42 16,-7 15-42-16,7 13 0 0,0 2-5 15,0 1 1-15,-4-15-2 16,4-4 1-16,0-22-16 15,-7-19 0-15</inkml:trace>
  <inkml:trace contextRef="#ctx0" brushRef="#br0" timeOffset="537.0863">3217 4672 80 0,'-17'-28'40'0,"17"0"-45"0,7 21 68 0,7 4-58 15,4-3 1-15,3 0 1 16,10-1 1-16,15 1-10 16,14 0 0-16,0 3 7 15,14-1 0-15,-3 4-3 16,-11 4 0-16,-7-1-1 16,-11 0 0-16,-3 0-1 15,-14 6 1-15,-1 1-2 0,-20 9 1 16,-4 9-1-16,-25 3 1 31,-21 7-2-31,-7 6 1 0,-17 3-1 16,3-10 0-16,7-2 0 15,10-4 0-15,5-3 1 16,20-9 1-16,-7-3 0 16,14-3 0-16,8-4 1 15,10-3 1-15,10-3 0 16,12 0 1-16,16 4 0 0,-6-1 0 15,7 3-1-15,3 4 1 16,4 6-2-16,4-4 0 16,-15-2 0-16,0 0 0 0,-7-4-1 31,-6 0 0-31,-5-2 0 0,-6 5 0 0,-15 4 0 31,-10 9 0-31,-18 3-2 16,-6 0 0-16,-19 4-3 15,-3-7 1-15,0-3-6 16,-3-3 0-16,-8 6-7 16,15-16 1-16,6 1-10 0,22-1 0 15</inkml:trace>
  <inkml:trace contextRef="#ctx0" brushRef="#br0" timeOffset="1069.4562">3976 5255 58 0,'0'13'29'0,"3"-26"-16"0,-3 13 44 16,4-12-53-16,-1-10 1 31,1 9 3-31,-1 1 1 0,-3-4-11 0,-3-3 1 31,-4 0 6-31,0 1 0 0,-11 2-3 16,4 0 1-16,0 4-3 16,0 2 0-16,3 7-2 15,-10 9 0-15,3 7-1 16,8 6 1-16,-8 6-2 16,4 9 1-16,7 4-1 0,0 3 1 15,7-7 1-15,11-6 0 16,-1-6 0-16,4-9 1 0,-3-7 1 15,3-9 0-15,4-10 3 16,10-8 1-16,-11-11 0 16,8 7 1-16,0-3 0 15,-4 3 1-15,0 3-1 16,-10 6 0-16,3 4-3 31,0 5 1-31,-3 4-2 0,-1 6 1 16,-6 0-2-16,3 4 0 15,0 5-1-15,0 7 0 16,0 12-3-16,0 4 0 16,-7-1-7-16,11-2 0 15,-1-10-9-15,-3 0 0 0,14-10-5 16,1-9 0-16</inkml:trace>
  <inkml:trace contextRef="#ctx0" brushRef="#br0" timeOffset="1453.6505">4463 5048 94 0,'0'-19'47'0,"0"4"-61"0,0 15 96 16,-7-3-81-1,0-1 1-15,-1 4-1 16,1 4 1-16,-3 5-3 16,-11 4 1-16,-11 2 0 15,7 4 1-15,8-3-2 16,-5-1 0-16,8 4-1 15,7 0 1-15,7 6-1 16,7-9 0-16,-3 3 0 0,13-10 0 16,-2 4 2-16,2-7 0 15,1 0 0-15,0-3 1 16,6 7 0-16,-3-1 1 16,4-3-1-16,-4-3 0 15,-7 4 0-15,0-1 0 16,1-3 0-16,-5 0 0 0,-3 0-1 15,-7 7 1-15,0 2-1 16,-17 4 0-16,-1 0-2 16,-3 6 0-16,-7 0-5 15,-8 3 1-15,-6-6-9 16,7-1 0-16,-4-8-11 0,14-1 0 31</inkml:trace>
  <inkml:trace contextRef="#ctx0" brushRef="#br0" timeOffset="1885.144">4611 5218 82 0,'21'3'41'0,"11"-19"-49"0,-18 3 71 16,11 1-60-16,-1-1 0 15,4 1 2-15,1-1 0 16,-8 1-6-16,0 2 1 15,-3 1 4-15,-1 3 1 16,-6-1-2-16,-4-2 0 16,0 0-1-1,-3-4 0-15,-4 4-1 16,-4-7 0-16,-3 7-1 16,0-1 1-16,-11 1-2 15,-3 2 1-15,0 1 0 16,-7 6 0-16,7 3 0 0,-8 4 0 15,5 2-1-15,-1 7 1 16,4 6-1-16,0 0 1 0,3 3-2 16,4 6 1-16,3 4-1 15,4-4 1-15,7 0 0 16,7-6 1-16,4 0-1 16,10-3 1-16,11-6-1 15,10-10 0-15,15 1-9 16,-8-14 0-16,11 4-16 0,0-3 1 15</inkml:trace>
  <inkml:trace contextRef="#ctx0" brushRef="#br0" timeOffset="2438.7039">6548 4452 79 0,'-7'-3'39'0,"-15"-6"-30"0,15 3 59 15,-7 6-66-15,-3-4 1 16,-8 1 0-16,7 0 1 15,-10 9-6-15,-11 7 1 16,-3 15 2-16,-4 0 1 0,0 23-2 16,-7 11 1-16,-3 14-2 15,3 5 0-15,7-2 0 16,7-14 1-16,11 1-1 16,10-12 0-16,8 5-1 15,13-9 1-15,11-9-1 0,8-6 0 16,6-10-1-16,7-10 0 0,7-5-3 15,8-7 1-15,10-3-4 16,7-10 0-16,7-2-6 16,-11-7 0-16,-3 0-7 15,-7 4 1-15</inkml:trace>
  <inkml:trace contextRef="#ctx0" brushRef="#br0" timeOffset="2854.716">6752 5102 62 0,'4'0'31'0,"3"-4"-17"0,-7 4 54 15,0-6-62-15,0 0 0 16,0 0 2-16,-4-4 1 16,-3 1-12-16,-3-7 1 15,-5 7 6-15,-2-1 1 16,-4 4-3-16,3 0 0 0,-3 6-3 16,0 6 1-16,0 3-2 15,-1 10 0-15,5 3-1 16,6 3 1-16,8 4-2 15,3-1 0-15,7-6 0 16,3 0 1-16,1-4 1 0,-1-5 1 31,5 0 1-31,2-13 1 0,1-7 2 16,3-2 0-16,-3-4 1 16,-1 1 0-16,1-1 1 15,-4 4 0-15,-3-1-2 16,-1 4 1-16,-3 0-2 15,0 3 0-15,-3-4-1 16,3 4 0-16,-4 3-1 0,4 3 0 16,-3-3-1-16,3 7 0 15,0 5-2-15,0 1 0 16,0 2-5-16,0 7 0 16,4-3-10-16,-1 3 0 15,1 6-9-15,7-15 1 16</inkml:trace>
  <inkml:trace contextRef="#ctx0" brushRef="#br0" timeOffset="3240.254">7250 5036 100 0,'-15'-29'50'0,"-6"29"-70"16,14 0 97-16,0 0-76 15,0 0 0-15,0 4 0 16,-3-1 1-16,2 3-3 16,1 3 0-16,0 4 1 15,0 6 0-15,4-4-1 16,3-2 0-16,3 3 0 0,-3-1 0 16,4-2 0-16,3-1 0 15,3-2 1-15,1-4 1 16,0 7 0-16,-1-4 0 15,4 0 0-15,-3 4 0 16,3-4 0 0,-3 4 1-16,-4 3-1 15,0-4 0-15,-4-2-1 16,-3 2 1-16,0 1-3 16,-7 2 1-16,-7 1-5 15,-4 3 0-15,-6-3-11 16,-8-7 0-16,-3-3-10 0,-1 4 0 15</inkml:trace>
  <inkml:trace contextRef="#ctx0" brushRef="#br0" timeOffset="3656.3393">7345 5189 68 0,'32'22'34'0,"-1"19"-31"16,-20-32 56-16,3 4-55 0,4-4 0 15,3-2 4-15,7-1 1 16,4-3-10-16,0-6 0 16,-4-6 7-16,-4-4 1 15,-2 4-2-15,-8-7 0 16,-4-3-2-16,1 0 0 0,-11 4-2 31,-4-1 1-31,-6 0-2 16,-8 1 1-16,-3 2-2 15,0 4 0-15,-4 2-1 16,0 11 1-16,4-1-1 16,4 6 1-16,-1 7-1 0,0 12 1 15,4 6-1-15,4 4 1 16,3 0 0-16,3-4 1 0,4-2-1 16,4 2 1-16,3-9 0 15,10 0 0-15,4-9-3 16,8-7 0-16,-1-6-11 15,4-3 0-15,3 0-12 16,0-3 1-16</inkml:trace>
  <inkml:trace contextRef="#ctx0" brushRef="#br0" timeOffset="3887.9053">8255 5142 97 0,'-4'-3'48'0,"1"9"-57"16,3-6 87-16,0 0-80 0,0 4 1 15,0-4-10-15,0 0 1 16,0 0-5-1,-4 3 1-15,8 0-13 16,-4-9 1-16</inkml:trace>
  <inkml:trace contextRef="#ctx0" brushRef="#br0" timeOffset="4041.3163">8237 5265 87 0,'-21'12'43'0,"14"32"-50"0,7-38 82 16,0 1-76-16,0-1 1 15,0 10-8-15,0-4 0 16,0-2-5-16,4-1 1 16,-1-3-13-16,4-9 1 15</inkml:trace>
  <inkml:trace contextRef="#ctx0" brushRef="#br0" timeOffset="4680.1649">10051 4948 76 0,'-7'-13'38'0,"0"16"-46"0,3 1 66 16,0 5-58-16,-3 4 0 0,0 9-1 16,0 6 1-16,0 0 0 15,4 6 0-15,-1 4 0 16,4 3 0-16,0-13-3 16,0-3 1-16,0-3-1 15,4-9 0-15,3-10-1 0,7-16 1 16,4-6 2-16,3-6 0 15,3-9 5-15,5-1 0 16,6-5 3-16,4-4 1 16,0 3 1-16,-1 10 0 15,-6 2-2-15,0 7 0 32,-4 10-4-32,-3 9 1 0,-4 6-3 15,0 13 1-15,-3-1-2 16,-4 7 0-16,0 3-1 15,-3 10 0-15,-1-1-6 16,-3 10 1-16,0-3-18 16,0 6 0-16,4-19-2 15,-1-3 0-15</inkml:trace>
  <inkml:trace contextRef="#ctx0" brushRef="#br0" timeOffset="4957.7387">11148 4951 97 0,'0'3'48'0,"17"-6"-71"16,-2 0 100-16,2 3-77 15,8 3 0-15,10 0 0 0,4 3 0 16,3 1-2-16,1-4 1 31,-1-3-4-31,-10 0 0 0,-4-10-10 0,0 4 1 16,-7-3-11-16,-3 6 1 16</inkml:trace>
  <inkml:trace contextRef="#ctx0" brushRef="#br0" timeOffset="5135.566">11194 5152 64 0,'-11'-3'32'0,"11"9"-22"0,0-6 51 15,0 0-56-15,7 0 0 16,7 0 1-16,4-3 0 16,7-4-9-16,6 4 0 0,8 0-1 15,7 3 0-15,0 0-11 16,3-3 0-16,1-3-9 15,-1-4 1-15</inkml:trace>
  <inkml:trace contextRef="#ctx0" brushRef="#br0" timeOffset="5507.6295">12005 4710 99 0,'14'-10'49'0,"14"16"-70"0,-17-6 99 0,3 7-77 16,0 5 1-16,4 1 1 15,-4-1 0-15,0 10-4 16,0 0 0-16,-3 0 2 0,-4 3 1 16,-4 0-2-16,-6-3 0 15,-4 3-1-15,-7 7 0 16,-11-1-1-16,-7 4 0 15,-7-4-2 1,1 3 1-16,2-2 0 16,8-16 1-16,7-4 1 15,0-3 0-15,10 7 2 16,4-10 0-16,14-6 1 16,11-3 1-16,10 0-1 15,4 0 1-15,0 3-4 16,-1 0 1-16,1 6-9 0,-4 1 0 15,-3 2-17-15,0 0 0 16</inkml:trace>
  <inkml:trace contextRef="#ctx0" brushRef="#br0" timeOffset="6406.1742">4396 6607 77 0,'-11'-10'38'0,"15"10"-33"0,-4 0 38 0,0 13-43 31,0 6 1-31,0 9 0 16,0 10 0-16,-4 15-1 16,4 13 0-16,-7 12 1 0,0-6 0 15,-7 0 0-15,0 0 0 16,0 1-1-16,3-14 1 15,-3 1-1-15,3-10 0 16,4-12 0-16,4-4 0 16,3-6 0-16,10-6 0 0,1-3 1 15,10-6 1-15,7-4 1 16,-3-9 0-16,21-3 1 16,3-3 0-16,1-4 0 15,10 1 0-15,3-1-3 16,4 4 1-16,-7-3-8 15,-3 9 0 1,-8 0-19-16,0-3 0 16</inkml:trace>
  <inkml:trace contextRef="#ctx0" brushRef="#br0" timeOffset="6622.0113">5323 6764 99 0,'-10'6'49'0,"-11"9"-63"0,14-8 80 15,0 12-66-15,0 12 0 16,-4 16 0-16,4 3 1 16,-4 7-4-16,1-4 0 0,-1 6-7 15,4 1 1-15,0-7-16 16,3-6 1-16</inkml:trace>
  <inkml:trace contextRef="#ctx0" brushRef="#br0" timeOffset="6822.2453">5313 7237 90 0,'10'-13'45'0,"40"-8"-48"0,-33 14 75 16,12-2-70-16,-8 3 0 0,7-4 0 15,0 4 0-15,4 3-4 16,-4-3 0-16,4 6-2 16,-7 0 0-16,3 3-11 15,-7-3 1-15,0-7-13 16,-3-8 1-16</inkml:trace>
  <inkml:trace contextRef="#ctx0" brushRef="#br0" timeOffset="7007.1324">5817 6776 101 0,'0'0'50'0,"0"0"-67"16,0 3 93-16,0 3-76 15,0 13 0-15,0 13 0 16,-7 5 0-16,4 7-1 16,-1 13 1-16,4-4-4 15,0 7 1-15,0 2-8 16,0 4 0-16,7 0-15 0,0 3 0 15</inkml:trace>
  <inkml:trace contextRef="#ctx0" brushRef="#br0" timeOffset="7422.9736">6255 6839 104 0,'-4'-13'52'0,"4"4"-65"0,0 9 92 16,0-6-78-16,0 6 1 15,0-4 0-15,-3 1 0 16,-4 3-4-16,-4 3 1 0,-3 1 1 16,-4 8 1-16,1 7-3 15,-1 3 1-15,4 3-3 16,0 6 1-16,7-6-1 15,0 0 1-15,3-3 0 16,1-3 0-16,6-3 2 16,4-4 1-16,4 1 1 0,3 0 1 15,4-1 1-15,6 1 0 16,1-1 0-16,0 4 0 16,-1-4-2-16,-6 4 1 0,0-3-1 15,-4-4 0-15,0-3-2 16,-7 1 1-16,-4 2-3 31,-6 4 1-31,-15 2-8 16,-13 7 0-16,-12 3-18 0,-17 3 1 15</inkml:trace>
  <inkml:trace contextRef="#ctx0" brushRef="#br0" timeOffset="7917.8356">6653 6936 84 0,'-3'-6'42'0,"3"-1"-40"0,0 1 63 16,3 0-63-16,4 0 1 15,4-1 0 1,3 1 1-16,7 6-6 0,0 0 1 0,4 6 1 15,0 1 1-15,-4 2-8 16,-3-3 0-16,-1 4-19 16,1 2 1-16</inkml:trace>
  <inkml:trace contextRef="#ctx0" brushRef="#br0" timeOffset="8118.0847">6629 7121 95 0,'-4'-3'47'0,"11"9"-58"15,0-3 76-15,4 0-65 16,7 4 1-16,6-4-1 16,4 9 0-16,1-2-5 15,-8-4 1-15,11 3-14 0,3-2 0 16,4-7-7-16,-8 3 1 15</inkml:trace>
  <inkml:trace contextRef="#ctx0" brushRef="#br0" timeOffset="8676.5463">8153 6431 63 0,'-11'-19'31'15,"-17"13"-28"1,14 6 52-16,0 3-53 15,-7 3 0-15,-4 4 2 16,0 6 0-16,-3 9-4 0,-4 6 0 16,0 0 3-16,-6 13 0 15,2 6-1-15,5 19 1 16,-8 19-2-16,-7 13 0 16,0 8-2-16,-3 17 1 15,6 5-1 1,12-11 0-16,9-4 0 15,15-13 1-15,14-3-3 16,11-5 0-16,14-14-5 0,3-9 1 16,11-15-10-16,7-20 0 15,14-15-4-15,3-28 0 16</inkml:trace>
  <inkml:trace contextRef="#ctx0" brushRef="#br0" timeOffset="9039.6018">8319 6522 88 0,'0'-6'44'0,"21"-13"-63"0,-11 10 93 16,8-1-75-16,3 1 0 16,7 2 0-16,1 1 0 15,6-3 0-15,4 9 1 16,-4-3-5-16,-7 9 0 15,0-3-8-15,-7 3 1 0,-10 7-11 16,-11 12 1-16</inkml:trace>
  <inkml:trace contextRef="#ctx0" brushRef="#br0" timeOffset="9209.399">8290 6807 69 0,'0'4'34'0,"4"-4"-31"0,3 0 57 0,3-4-59 16,8 1 1-16,10-3-1 16,4 0 0-16,3-4-6 15,1 1 0-15,-1 0-11 16,-3-1 1-16,-4 1-7 16,-10-1 1-16</inkml:trace>
  <inkml:trace contextRef="#ctx0" brushRef="#br0" timeOffset="9409.3557">8361 6550 76 0,'-18'0'38'0,"-6"25"-45"0,16-12 73 0,1 3-66 16,-3 6 0-16,3 6 0 16,-4 6 0-16,-3 7-1 31,7 3 0-31,0 0-5 0,3 0 0 0,11-7-14 15,1-2 1-15,6-7-3 32,3-6 1-32</inkml:trace>
  <inkml:trace contextRef="#ctx0" brushRef="#br0" timeOffset="9842.2202">8763 6732 87 0,'7'-6'43'0,"7"-4"-66"0,-10 7 90 16,3 3-66-16,-4 0 0 15,4 3 1-15,0 1 0 16,0-1-3-16,1 0 1 16,-5 0 1-16,1 0 0 15,-4 0-2 1,0 7 1-16,-4 2-2 15,-3-2 1-15,0 2-1 16,0 1 0-16,0 2-1 16,-4 4 1-16,4-3 0 15,4 0 1-15,3-7 0 16,0 4 1-16,0-4 1 16,3 0 1-16,4-2 1 0,0 2 1 15,4 0 0-15,-1-2 0 16,5-1 0-16,-5 0 1 0,1 1-2 15,-4-1 1-15,0 0-3 16,-4-3 1-16,1 7-3 16,-8-1 0-16,1 4-5 31,-8 5 1-31,-13 4-9 0,-12 7 1 16,-6-7-12-16,-11-1 0 15</inkml:trace>
  <inkml:trace contextRef="#ctx0" brushRef="#br0" timeOffset="10210.3192">9557 6506 68 0,'0'-3'34'0,"28"-3"-27"16,-17-3 54-16,10-4-55 31,3-3 0-31,8 4 1 0,0-4 0 15,0 4-11-15,3-1 1 16,-3 7 5-16,-4 0 0 16,0 6-6-16,-7 3 0 15,0 0-7-15,1 3 1 16,-8 0-10-16,-7 4 0 16,-4 5-3-16,-6 4 1 0</inkml:trace>
  <inkml:trace contextRef="#ctx0" brushRef="#br0" timeOffset="10410.651">9447 6745 64 0,'-7'9'32'0,"11"-3"-33"15,3-6 61 1,4 4-57-16,6-1 0 16,8 0 4-16,7 0 0 15,13-3-8-15,5 0 1 0,6-6 3 16,-6-1 1-16,-4-2-6 15,-8-4 1-15,-2-2-11 16,-5 2 1-16,-2-2-13 16,-12-7 1-16</inkml:trace>
  <inkml:trace contextRef="#ctx0" brushRef="#br0" timeOffset="10579.6682">9581 6488 68 0,'-14'22'34'0,"0"47"-39"0,11-51 54 0,-1 14-48 16,1 5 1-16,-1 10 0 16,1 7 0-16,3-1-7 15,3 0 1-15,4-12-14 16,4-3 0-16</inkml:trace>
  <inkml:trace contextRef="#ctx0" brushRef="#br0" timeOffset="10911.2217">10058 6669 75 0,'31'-12'37'0,"-6"9"-34"15,-14 3 59-15,3 0-58 16,0 0 0-16,7 3 1 16,0 3 1-16,-3 4-8 0,0-1 0 15,-1 4 5-15,-3-1 0 16,-3 1-3-16,-4-1 0 15,-7 1-3-15,-7-1 0 16,-7 4-2-16,-7 6 1 16,-4 6-3-16,-3 7 1 15,3-4 0 1,4-9 1-16,7-3 2 16,0-4 1-16,7-2 3 15,3-7 0-15,8 0 2 16,6 1 1-16,4-1-1 15,0-3 1-15,11-3-2 0,3 6 0 16,-3 1-7-16,3-4 1 16,-3-3-18-16,0 3 0 15</inkml:trace>
  <inkml:trace contextRef="#ctx0" brushRef="#br0" timeOffset="11482.8048">8350 7331 76 0,'-3'0'38'0,"10"-9"-41"16,0 6 57-16,7-1-52 15,11-2 0-15,6 3 0 16,8 0 0-16,7 3-4 16,0 0 1-16,3-3 0 0,-6 3 0 15,-8 3-6-15,-7 0 1 16,-7 3-11-16,-7 4 0 16,-7 12-4-16,-14 3 0 15</inkml:trace>
  <inkml:trace contextRef="#ctx0" brushRef="#br0" timeOffset="11650.4674">8280 7801 78 0,'0'0'39'0,"14"-6"-51"0,-4 3 79 16,12 0-66-16,9-3 1 15,5 3 0-15,13-4 0 16,7-5-5-16,1-1 1 0,-4-9-4 15,-4 7 1-15,-10-7-18 16,-4 0 1-16</inkml:trace>
  <inkml:trace contextRef="#ctx0" brushRef="#br0" timeOffset="11842.5995">8435 7356 76 0,'-18'16'38'0,"-10"37"-42"0,21-31 58 0,0 9-54 16,0 13 1-16,0 10 0 15,-4 2 0-15,1 7-3 16,3 6 0 0,0 0-7-16,3-3 1 15,1-10-13-15,6-9 0 0</inkml:trace>
  <inkml:trace contextRef="#ctx0" brushRef="#br0" timeOffset="12190.2631">8788 7742 76 0,'14'-13'38'0,"3"10"-41"0,-9 3 64 16,-1 3-59-16,3 0 1 0,1 7 1 15,-4-1 1-15,0 4-7 16,0 3 1-16,0-1 2 16,-4 1 0-16,1-4-4 15,-4 4 1-15,-7 0-4 16,-4-1 1-16,-3 1-2 31,-3 3 0-15,-12 19 5-16,5-7 0 15,3-9 3-15,10 0 0 16,4 0 2-16,7-3 0 16,7-4 0-16,7-2 1 15,4-7-9-15,10 0 0 0,7-6-16 16,4-9 0-16</inkml:trace>
  <inkml:trace contextRef="#ctx0" brushRef="#br0" timeOffset="13780.4978">10650 6459 74 0,'4'-18'37'0,"10"-8"-39"0,-7 26 64 15,4 0-58-15,6 7 1 16,15 5 2-16,3 16 1 0,1 7-10 16,-8-7 1-16,11 32 6 15,-4 3 1-15,0 18-3 16,-7 10 0-16,-6 3-2 16,-8 6 1-16,-11 10-3 15,-3 12 1-15,-14-2-4 16,-18-1 1-16,-14-13-7 0,-6-5 0 15,-5-7-15-15,1-16 0 16,6-21 0-16,-6-26 0 31</inkml:trace>
  <inkml:trace contextRef="#ctx0" brushRef="#br0" timeOffset="14096.9384">11790 7036 82 0,'0'19'41'0,"7"-28"-53"15,-4 6 85-15,8-4-70 16,10 1 0-16,11 0 0 0,10-4 0 16,8 4-7-16,-8-3 1 15,-3 2-3-15,-4 4 1 32,-7 6-19-32,-7 4 1 15,-3 5-2-15,-18 1 1 0</inkml:trace>
  <inkml:trace contextRef="#ctx0" brushRef="#br0" timeOffset="14265.7825">11691 7394 77 0,'-35'41'38'0,"17"-16"-46"16,18-25 78-16,0 3-69 0,7-3 0 16,11 3 0-16,10-3 1 15,18-3-5-15,14-3 0 16,14-13-9-16,14 0 1 0,4 3-12 15,14-3 1-15</inkml:trace>
  <inkml:trace contextRef="#ctx0" brushRef="#br0" timeOffset="14666.0916">13250 6256 91 0,'-21'-13'45'0,"0"-3"-52"15,21 16 82-15,0-3-75 16,-4 3 1-1,-3 3-1-15,-3 4 0 16,-4 21 0-16,-4 9 0 16,-3 20 0-16,-7 18 0 15,-4 16-1-15,0 38 1 16,0 5-1-16,4 11 1 16,0 15-2-16,7 6 1 0,7-6-1 15,7-3 0-15,14-23-1 16,7-18 1-16,18-28-2 15,21-19 0-15,3-31-2 16,15-22 0-16,6-26-8 0,11-18 1 16,15-16-10-16,-1-22 1 15</inkml:trace>
  <inkml:trace contextRef="#ctx0" brushRef="#br0" timeOffset="15146.5937">13991 6259 95 0,'11'0'47'0,"38"-7"-62"16,-31 1 91-16,10 6-75 0,4 0 0 16,3 6 0-16,-3-2 0 15,0-1-2-15,-4 3 1 16,-4 6 0-16,-2 4 0 16,-5 6-2-16,-3 0 1 15,-7 3-1-15,-7 7 1 16,-7 2-2-1,-14 7 0-15,-14 0-1 16,-11-7 1-16,0 4 0 16,4-7 0-16,7-6 2 15,6-3 0-15,5-6 0 16,6-4 1-16,7 1 0 16,11-1 1-16,15-2-2 15,13-1 1-15,14-3-4 0,8-2 0 16,9-1-7-16,9-3 1 0,-1 0-13 15,14 0 1 1</inkml:trace>
  <inkml:trace contextRef="#ctx0" brushRef="#br0" timeOffset="15383.9765">15173 6274 101 0,'-11'-6'50'0,"1"6"-71"0,10 3 96 0,-4 10-75 16,-3 9 0-16,-3 12-3 16,-1 10 1-16,-7 13-4 15,-3 2 1-15,0 10-19 16,-4 13 0-16,1 5-1 15,-26 4 0-15</inkml:trace>
  <inkml:trace contextRef="#ctx0" brushRef="#br0" timeOffset="15646.4603">14129 7519 97 0,'0'-3'48'0,"3"6"-70"0,-3-3 100 16,0 0-78-16,0 7 0 16,0 8 0-16,-3 10 0 15,6 7-1-15,1 5 0 0,3 7-5 16,0 3 0-16,4 0-17 15,6-6 0-15,1-3-2 16,-4-13 0-16</inkml:trace>
  <inkml:trace contextRef="#ctx0" brushRef="#br0" timeOffset="15866.7032">15064 7350 99 0,'3'-3'49'15,"-3"3"-70"-15,0 0 102 0,-3 6-80 16,-4 10 0-16,-4 15 0 31,-3 19 0-31,0 7-2 16,0 2 0-16,0 7-3 16,3 0 0-16,0 9-14 0,4 4 1 15,7-7-9-15,0-16 0 16</inkml:trace>
  <inkml:trace contextRef="#ctx0" brushRef="#br0" timeOffset="16193.929">15558 6290 88 0,'14'-13'44'0,"-4"7"-50"0,-3 6 80 0,7 6-73 16,8 13 1-16,9 16 2 15,5 15 0-15,2 10-5 0,5 15 1 16,-4 25 2-16,-4 13 1 15,-14 12-2-15,-7 20 0 16,-25 33-6-16,-24 1 0 16,-18 16-12-16,-21-4 0 15,-21-15-11-15,-29-20 1 16</inkml:trace>
  <inkml:trace contextRef="#ctx0" brushRef="#br0" timeOffset="20164.2169">9529 7325 66 0,'3'6'33'0,"1"-6"-16"0,-4 0 34 16,7-3-48-16,7 0 0 16,7 3 2-16,11 0 1 15,14 3-8-15,6 0 1 16,-2 0 4-16,-1 4 0 0,1-1-5 15,-5 0 0-15,-2-3-11 16,-11 0 1-16,-11 0-12 16,-7 7 1-16</inkml:trace>
  <inkml:trace contextRef="#ctx0" brushRef="#br0" timeOffset="20386.5114">9543 7773 78 0,'-4'0'39'0,"8"-6"-43"0,3 6 66 0,3-3-59 15,8 3 0-15,7 0 0 16,10 0 1-16,11 0-7 16,0 0 1-16,-4 0 1 15,-3-3 1-15,-4 3-7 0,-3-3 1 16,-4-1-9-16,0 4 0 15,-7-9-8-15,-3-4 1 16</inkml:trace>
  <inkml:trace contextRef="#ctx0" brushRef="#br0" timeOffset="20685.8265">9529 7422 78 0,'-11'-3'39'0,"11"6"-51"0,0-3 72 0,0 6-59 15,0 13 1-15,0 9 1 16,0 7 0-16,0 9-4 15,-4 3 0-15,1 6 3 16,-1 7 0-16,1 2-3 16,-1-2 0-16,1 6-7 0,-1-3 0 15,1-4-14-15,3-12 0 16</inkml:trace>
  <inkml:trace contextRef="#ctx0" brushRef="#br0" timeOffset="21403.0504">10142 7914 88 0,'-3'4'44'0,"10"-4"-59"0,-7 0 77 0,0 3-62 16,0 3 1-16,0 16-1 15,0 6 0 1,-4 29-9-1,1-1 0-15,-4-9-13 16,-4-3 0-16</inkml:trace>
  <inkml:trace contextRef="#ctx0" brushRef="#br0" timeOffset="23204.2056">4378 8733 76 0,'-14'6'38'0,"7"16"-32"0,3-6 38 16,4 6-42-16,0 12 0 15,-7 7 1-15,4 12 1 16,-4 19-5-16,-4 13 0 15,0 0 3-15,-6 9 0 0,6-3-4 16,1 6 0-16,-4 0-6 16,-1-12 0-16,5-13-13 15,-1-19 1-15,1-15-2 16,-8-22 0-16</inkml:trace>
  <inkml:trace contextRef="#ctx0" brushRef="#br0" timeOffset="23582.6701">4286 9093 76 0,'7'-50'38'0,"14"25"-49"0,-6 19 80 0,2 0-65 16,1-1 1-16,0 4 2 16,13 3 1-16,-3 3-10 15,8 7 0-15,-1-1 6 0,0 1 1 16,1 5-3-16,-15 4 0 15,7 6-2-15,-14 0 1 16,-3 3-1-16,-4 1 0 16,-7 2-1-16,-11 7 0 15,-10-1-1 1,-7-2 0-16,-4 2 0 16,-7 1 0-16,-7 0-1 15,0-1 1-15,1-5 0 16,2-7 0-16,15-3 0 15,7-10 0-15,10 7 1 16,11-6 1-16,11-1 0 0,7 1 0 16,13-1-1-16,-2 4 1 15,13 0-5-15,7-1 1 16,-6 4-10-16,13-3 1 16,4 3-10-16,-7-4 1 0</inkml:trace>
  <inkml:trace contextRef="#ctx0" brushRef="#br0" timeOffset="23820.6651">5055 9363 78 0,'-21'6'39'0,"11"-9"-38"0,6 6 71 16,1-3-70-16,-1 0 1 31,4 0-1-31,-4 7 1 0,4 2-4 15,0 4 0-15,4 9 1 16,0 12 1-16,-1 4-5 16,1 15 0-16,-4 0-5 15,0 1 0-15,-4-1-16 0,1-9 0 16</inkml:trace>
  <inkml:trace contextRef="#ctx0" brushRef="#br0" timeOffset="24003.3901">5024 9611 68 0,'7'-10'34'0,"17"-8"-24"16,-13 11 49-16,7-2-58 31,10 3 1-31,11 3-1 16,-1 3 1-16,12 3-5 0,-1 3 0 15,-3 0-6-15,-4 4 1 16,1-4-14-16,-15-6 0 15</inkml:trace>
  <inkml:trace contextRef="#ctx0" brushRef="#br0" timeOffset="24186.4561">5553 9244 91 0,'-14'-16'45'0,"14"16"-49"16,0 0 81-16,0 0-75 15,0 7 0-15,0-4 0 16,0 12 0-16,0 17-4 15,0-1 1-15,0 13 0 0,0 9 1 16,0 10-6-16,3 12 1 16,1-3-8-16,-4-6 1 15,3-3-15-15,4-10 0 16</inkml:trace>
  <inkml:trace contextRef="#ctx0" brushRef="#br0" timeOffset="24621.2241">6223 9401 74 0,'7'-13'37'0,"-14"1"-27"0,3 5 58 0,1-2-65 15,-4 0 1-15,0 2 1 16,-4-2 1-16,1 3-8 15,-4-1 1-15,-4 4 4 16,0 6 0-16,-3 4-2 16,7 2 0-1,-11 4-2-15,8 2 0 32,-1 17-2-32,11-4 0 15,3-3 0-15,8-3 1 16,3-3 0-16,0-4 0 0,7 1 1 15,0 3 1-15,4-7 1 16,0 1 0-16,3 3 0 16,0-1 1-16,-3 7-1 0,-4-6 1 15,0 3-2-15,-4-4 1 16,-3 1-2-16,-7 3 1 16,-7 3-4-16,-10 6 1 15,-8 3-7-15,-7 7 0 16,-14 0-15-16,-10-10 0 15</inkml:trace>
  <inkml:trace contextRef="#ctx0" brushRef="#br0" timeOffset="24921.2266">6759 9570 88 0,'-7'9'44'0,"7"-9"-48"0,0 0 73 0,0 0-69 16,11 0 1-16,3 4 0 15,7-1 0-15,0 0-2 0,11 0 1 16,7 0 0-16,3-3 0 15,-3 3-6-15,0 4 1 16,-8-1-9-16,-2 0 0 16,-5-3-11-16,-6 10 0 15</inkml:trace>
  <inkml:trace contextRef="#ctx0" brushRef="#br0" timeOffset="25105.8584">6738 9862 86 0,'-3'0'43'0,"24"15"-55"0,-7-11 77 15,3 2-64-15,8 0 1 16,14-3-5-16,7 7 0 16,14-7-10-16,-7 0 1 0,7-6-11 15,-4-10 1-15</inkml:trace>
  <inkml:trace contextRef="#ctx0" brushRef="#br0" timeOffset="25638.505">8347 8987 83 0,'-28'9'41'0,"3"13"-50"0,18-16 73 0,0 7-62 15,-4 9 0-15,-3 6-1 16,-4 13 0-16,-6 12-2 15,-8 7 0-15,-3 15 1 16,3 7 1-16,4 15-1 16,3 9 0-16,7 7-1 15,4 3 1-15,7 4-2 16,11-8 1-16,13-5-4 16,8-19 1-16,10-10-6 15,1-12 0-15,6-9-4 16,4-17 0-16,10-12-7 0,1-12 0 31</inkml:trace>
  <inkml:trace contextRef="#ctx0" brushRef="#br0" timeOffset="25985.8343">8992 9213 75 0,'-7'-22'37'0,"7"-13"-40"16,0 29 71-16,0 6-67 16,0 0 0-16,0 0 0 15,4 3 0 1,-1 16-2-16,4 9 0 16,0 16-2-16,0-3 0 15,1 9-9-15,2 6 0 0,1-2-11 16,10 2 1-16</inkml:trace>
  <inkml:trace contextRef="#ctx0" brushRef="#br0" timeOffset="26255.1501">10128 9012 80 0,'14'-28'40'0,"-10"15"-44"15,-4 13 71-15,0 0-65 16,0 0 1-16,0 3 0 16,-4 10 0-16,-3 6-5 15,-3 15 1-15,-4 10-1 0,-4 19 1 16,0-1-12-16,-3 17 1 15,0-1-12-15,-4 4 0 0</inkml:trace>
  <inkml:trace contextRef="#ctx0" brushRef="#br0" timeOffset="26788.4228">9042 10031 39 0,'-4'3'19'0,"4"-12"-2"0,0 9 15 0,0 0-26 16,0 0 0-16,0 0 5 15,0 0 0-15,0 0-13 16,0 0 1-16,4 3 8 16,-4 6 1-16,0 7-4 0,0 6 1 15,0 9-4-15,-4 16 1 31,1 7-6-31,-4 8 1 0,3-2-8 16,1-4 1-16,3-2-11 16,0-14 0-16</inkml:trace>
  <inkml:trace contextRef="#ctx0" brushRef="#br0" timeOffset="27272.3204">9846 10191 83 0,'-18'0'41'0,"4"-19"-56"0,11 16 76 15,-1 0-60-15,-3 0 1 16,0 0 0-16,0-1 0 16,-4 4-3-16,-3 7 0 0,-3 12 0 15,-4 6 1-15,3 12-2 16,4 7 1-16,0 9-2 16,3-5 0-16,4 5-2 15,4-3 0-15,10-3 0 16,3-6 0-16,8-7 1 0,7-12 1 15,3-6 2-15,3-7 1 32,1-15 3-32,-4-10 0 0,1-6 1 15,-5-15 1-15,5-7 0 16,-8-16 0-16,-4-2-2 16,-2 8 0-16,-8 7-1 15,-4 6 1-15,-3 7-3 16,-7 6 0-16,-4 6-7 15,-3 9 0-15,-10 10-15 0,-12 13 0 16</inkml:trace>
  <inkml:trace contextRef="#ctx0" brushRef="#br0" timeOffset="27825.5939">10696 8893 77 0,'-3'3'38'0,"13"16"-43"0,-3-7 61 0,4 10-54 15,7 3 0-15,6 16 1 16,4 12 1-16,1 13-5 16,2 3 0-16,-2 13 3 15,-5-1 0-15,1 16 0 0,-7 10 0 16,-8-7-2-16,1 4 0 15,-11 3-2-15,-7-1 1 0,-7-6-2 16,-7 1 0-16,-15-20-4 16,1-12 0-16,0-9-4 15,-4-10 0-15,-7-15-10 16,7-17 1-16</inkml:trace>
  <inkml:trace contextRef="#ctx0" brushRef="#br0" timeOffset="28203.9584">11232 8965 83 0,'11'-10'41'0,"24"-5"-51"16,-21 9 75-16,4-4-62 15,3 7 1-15,4 3 0 16,-4 0 0-16,0 3-6 16,4 0 0-16,-7 10 3 0,-8-1 1 15,-3 7-4-15,-7 6 1 0,-3 7-2 16,-4 2 0-16,-4 1-1 16,4-1 0-16,-4-3 0 15,1-2 0-15,6-7 2 16,1 0 0-16,3-7 2 15,0-2 0-15,7-4 1 32,10 4 0-32,1-4-2 0,7 1 0 15,-4 2-10-15,4 4 0 16,-1-1-10-16,1 7 1 16</inkml:trace>
  <inkml:trace contextRef="#ctx0" brushRef="#br0" timeOffset="28588.6886">11991 9705 84 0,'7'0'42'0,"4"0"-54"0,-4-6 76 16,3 6-64-16,8 3 1 16,3 3 0-16,0 0 0 0,4 1-3 15,3-1 0-15,4 3-5 16,0-2 1-16,-1-4-16 16,-2-6 0-16</inkml:trace>
  <inkml:trace contextRef="#ctx0" brushRef="#br0" timeOffset="28789.9423">12026 10025 78 0,'-7'12'39'0,"25"-2"-40"15,-8-7 61-15,4 3-60 16,4 0 1-16,3 4-2 15,8-1 0-15,6-3-5 0,4-2 0 16,3-4-16-16,18-7 1 16</inkml:trace>
  <inkml:trace contextRef="#ctx0" brushRef="#br0" timeOffset="29475.8522">13663 8770 62 0,'-14'0'31'0,"7"-12"-22"15,3 9 41-15,1-4-46 16,-1 11 0-16,-3-4 2 15,0 3 0-15,-3 3-8 0,-8 10 0 0,-3 6 5 16,-4 6 0-16,-3 10-2 16,-4 5 0-16,-3 17-1 15,-7 9 0-15,3 6 0 16,0-3 1-16,4 7-1 16,-4-1 0-16,4-6 0 31,-4 10 1-31,11 9-1 0,3 0 1 15,7 6-1-15,11 10 0 16,7 2 0-16,11 1 0 16,3-6 0-16,4-17 0 15,-1-8-1-15,4-10 0 16,8-13-5-16,6-9 0 16,7-9-15-16,4-10 1 0,10-9-3 15,-3-7 1-15</inkml:trace>
  <inkml:trace contextRef="#ctx0" brushRef="#br0" timeOffset="30990.5155">14199 8996 83 0,'-10'0'41'0,"3"0"-60"0,7 3 85 16,0 4-66-16,0 5 1 15,-4 16-1-15,1 10 1 16,-4 3-2-16,0 6 1 16,-1 0-3-16,5 0 0 15,3 0-9-15,7 0 0 0,7-6-10 16,4-10 1-16</inkml:trace>
  <inkml:trace contextRef="#ctx0" brushRef="#br0" timeOffset="32308.2349">15522 8946 63 0,'0'-3'31'0,"7"-3"-21"16,-7 6 52-16,0 0-58 16,4-10 0-16,-1 7 1 15,1 3 1-15,3 0-8 16,0 10 1-16,0 5 4 15,0 4 0-15,0 15-6 16,-7 14 1-16,-7 17-8 0,-7 8 0 0,-4 11-8 16,-6 4 0-16,-1 3-6 15,-3-3 1-15</inkml:trace>
  <inkml:trace contextRef="#ctx0" brushRef="#br0" timeOffset="33045.2328">14228 10113 80 0,'-8'-10'40'0,"8"1"-49"16,0 6 81-16,0 3-69 16,0 0 1-16,-3 0 0 15,3 0 0-15,3 9-6 0,-3 4 0 16,4 18 3-16,-4 13 1 15,-4 6-6-15,1 16 0 16,-1-3-7-16,1 2 0 16,-1-8-14-16,8-13 0 15</inkml:trace>
  <inkml:trace contextRef="#ctx0" brushRef="#br0" timeOffset="33609.1988">15494 10316 61 0,'-7'-15'30'0,"0"-26"-24"0,3 32 42 16,1-1-44-16,-4 1 0 15,0 9 0-15,0 3 1 16,-4 6-7-1,-3 7 0-15,-7 9 3 16,7 10 1-16,0 8-4 16,7 4 1-16,-1 13-2 15,12-7 0-15,3-6 0 16,4-3 0-16,3-6 0 16,3-13 0-16,8-6 3 15,3-13 0-15,1-12 2 0,-1-10 1 0,0-12 1 16,0-3 0-16,-7-13 0 15,1-3 1-15,-5-4-2 16,-6 8 1-16,-4-8-2 16,0 4 0-16,-4 10-4 15,-3 8 1-15,0 8-11 32,-3 2 1-32,-1 3-11 0,-6 10 0 31</inkml:trace>
  <inkml:trace contextRef="#ctx0" brushRef="#br0" timeOffset="35127.5433">15663 10182 37 0,'-3'-7'18'0,"-1"4"-10"0,4 3 16 16,-3-3-22-16,3 0 1 15,-4 0 4-15,1 0 1 0,-1-1-7 16,1 4 0-16,-1-3 7 15,1 3 0-15,-4 0-1 16,-1 0 1-16,-2 0-3 16,-1 0 0-16,1 0-3 15,-1 3 1-15,1-3-3 32,-1 4 0-32,0-4-4 0,1 6 1 15,-1 6-7-15,1 1 1 16,-1 3-11-16,4-7 1 15</inkml:trace>
  <inkml:trace contextRef="#ctx0" brushRef="#br0" timeOffset="35926.2962">16182 8723 53 0,'0'0'26'0,"14"19"-23"0,-7-9 40 15,4 8-38-15,6 4 1 16,1 10 3 0,7 9 0-16,-4 9-11 15,4 12 0-15,-4 7 7 16,0 10 1-16,-4-1-4 16,1 10 1-16,-4 0-2 15,4 6 0-15,-11 6-1 16,0-9 0-16,-7-3-1 0,-4 0 0 15,-6-7-3-15,-11 4 0 0,-4-7-4 16,-10 7 1-16,-4-13-5 16,0-6 1-16,-3-16-9 15,-1-9 0-15</inkml:trace>
  <inkml:trace contextRef="#ctx0" brushRef="#br0" timeOffset="36394.8069">17131 8946 61 0,'3'-19'30'0,"-6"7"-23"15,3 9 53-15,0-1-56 0,-4 1 0 0,1 3 2 16,-4 0 1-16,0 7-9 16,-4 2 1-16,-3 10 4 15,-4 6 1-15,-6 12-3 16,-12 23 1-16,-13 12-2 15,-4 10 0-15,0 15-1 16,0 16 1 0,0 19-2-16,4-4 1 15,10 10 0-15,4 16 0 16,7-16-1-16,7-7 1 16,10-24 0-16,11-7 0 15,7-12-1-15,11-16 0 16,10-15-4-16,7-20 1 0,22-15-9 15,13-22 0-15,4-25-8 16,7-12 1-16</inkml:trace>
  <inkml:trace contextRef="#ctx0" brushRef="#br0" timeOffset="36795.6886">17519 8999 78 0,'-11'-3'39'0,"11"0"-49"16,0 3 74-16,0 0-63 16,0 0 0-16,0 0 0 15,4 3 1-15,-1 7-3 16,1 8 1-16,-4 17-1 0,0 12 1 15,0 13-5-15,3 2 0 32,-3 10-8-32,4-9 1 0,3 0-10 15,0-10 0-15</inkml:trace>
  <inkml:trace contextRef="#ctx0" brushRef="#br0" timeOffset="37080.138">18217 8977 90 0,'-3'0'45'0,"6"-3"-57"16,-3 3 86-16,0 0-73 15,4 7 0-15,-4 5 0 16,4 10 0-16,-1 13-3 16,1 15 1-16,-4 9-4 15,-4 1 0 1,1 12-12-16,-8-3 1 16,0 6-9-16,-13 0 0 0</inkml:trace>
  <inkml:trace contextRef="#ctx0" brushRef="#br0" timeOffset="37665.4133">17268 10222 86 0,'-3'-6'43'0,"6"-3"-53"0,-3 9 80 16,0 0-70 0,4 9 1-16,-4 10 0 15,4 12 0-15,-4 13-2 16,0 6 1-16,0 0-2 15,0 10 1-15,0-7-5 16,3 4 1-16,1 2-8 16,-1-5 1-16,1-4-12 0,-1-13 1 15</inkml:trace>
  <inkml:trace contextRef="#ctx0" brushRef="#br0" timeOffset="38066.1968">17971 10382 83 0,'10'7'41'0,"-6"-4"-45"0,-4-3 73 16,0 0-67-16,-4-3 1 16,-3-1 1-16,-4 4 0 15,-3 7-6-15,0-1 1 16,-7 10 2-16,3 6 1 0,-3 3-3 15,0 6 1-15,3 10-4 16,4 0 0-16,7 6-2 16,4 0 1-16,6 0-1 15,4-3 1-15,4-16 0 16,0-13 1-16,6-8 3 16,8-23 1-16,-4-3 1 15,7-12 1 1,-3-13 1-16,0 0 0 0,-4-6-1 15,-4 3 1-15,-6 3-1 16,0 0 0-16,-11 10-4 16,-4-1 0-16,-7 7-10 15,-3 3 1-15,0 0-11 16,-17 0 0-16</inkml:trace>
  <inkml:trace contextRef="#ctx0" brushRef="#br0" timeOffset="38582.6675">18909 8868 83 0,'-14'6'41'0,"7"-9"-50"0,7 6 72 16,3 3-61-16,4 13 1 15,4 16 1-15,7 12 0 16,13 15-5-16,1 17 1 0,3-1 3 16,8 13 0-16,-5 0-1 31,-2 12 0-31,-8 10-1 15,-7-3 0-15,-3 6-1 16,-8 16 1-16,-13 3-1 16,-15 3 0-16,-10 0-1 15,-14 3 0-15,-8-10-2 0,-6-21 0 16,-4-22-5-16,-4-13 0 16,-3-18-17-16,4-23 0 0</inkml:trace>
  <inkml:trace contextRef="#ctx0" brushRef="#br0" timeOffset="38936.3312">19805 9617 65 0,'3'0'32'0,"1"-3"-21"0,3 3 41 16,7-3-50-16,4 3 0 15,3 3 1 1,7 3 1-16,4 1-7 16,7-1 1-16,0 9-3 0,-1-2 0 15,1 0-16-15,0-4 0 16</inkml:trace>
  <inkml:trace contextRef="#ctx0" brushRef="#br0" timeOffset="39136.214">19823 9987 79 0,'-4'-6'39'0,"11"18"-48"16,0-12 64 0,11-3-55-16,14 3 1 0,10 0-5 0,14 3 0 15,4 4-4-15,7-4 1 16,4-3-14-16,-1-3 1 15</inkml:trace>
  <inkml:trace contextRef="#ctx0" brushRef="#br0" timeOffset="39582.6948">21449 8934 80 0,'-11'-13'40'0,"11"13"-46"15,0 0 70 1,0 0-62-16,-3 3 0 16,-8 10 1-16,-3 2 0 15,-11 10-4-15,-3 13 0 0,-11 18 2 16,1 23 1-16,-5 6-2 16,-3 5 1-16,1 23-1 15,-1 13 1-15,7 6-1 16,7 12 0-16,7 9-1 0,4 7 0 15,7-3 0-15,4 3 0 16,10-16-1-16,10-6 1 16,18-19-2-16,11-18 0 15,14-13-5-15,11-23 1 16,3-24-16-16,3-19 0 16</inkml:trace>
  <inkml:trace contextRef="#ctx0" brushRef="#br0" timeOffset="40132.9612">21978 8946 57 0,'7'6'28'0,"4"-9"-20"15,-4 3 36-15,7 0-39 16,7 3 0-16,4 4 2 0,6 2 1 16,1 7-11-16,0-1 1 15,0-5 6-15,-4-1 0 16,0 4-3-16,-7-1 1 0,-3 4-2 16,-7 0 1-16,-11 6-1 15,-4 6 0-15,-7 0-1 31,-10 7 1-31,-7-1 0 16,-4 7 0-16,1-7-1 16,-1-6 1-16,4-2 0 15,6-4 0-15,5-4-1 16,3-2 1-16,7-3 0 16,3-4 0-16,8-3-2 0,10 1 1 15,10-4-5-15,15-3 1 0,11 0-13 16,13-3 0-16,15-4-2 15,-4-8 0-15</inkml:trace>
  <inkml:trace contextRef="#ctx0" brushRef="#br0" timeOffset="40367.2072">23252 8959 96 0,'-15'-7'48'0,"15"10"-71"0,0-3 103 0,0 0-81 16,-3 7 1-16,-1 8-2 16,-3 10 0-16,0 13-2 15,-3 19 1-15,-4 12-11 16,-4 6 1-16,0 0-12 15,-3 7 1-15</inkml:trace>
  <inkml:trace contextRef="#ctx0" brushRef="#br0" timeOffset="40683.3395">22147 10341 83 0,'0'0'41'0,"4"0"-52"0,-4 0 71 0,3 4-58 16,1 11 0-16,0 7 0 15,3 10 1-15,-4 8-5 16,4 11 0-16,0 2-2 0,0 10 1 16,-3 2-13-16,3 4 1 15,0-9-8-15,-4-10 0 16</inkml:trace>
  <inkml:trace contextRef="#ctx0" brushRef="#br0" timeOffset="41031.1202">23093 10376 85 0,'0'-3'42'0,"0"0"-58"15,0 3 81-15,3 3-65 16,1 0 1-16,3 10 0 16,0 12 1-16,-3 3-3 15,-1 6 1-15,1 7 0 0,3 3 0 31,0 6-6-31,0 3 1 0,0 7-11 16,0-10 1-16,3-6-8 16,-2-13 1-16</inkml:trace>
  <inkml:trace contextRef="#ctx0" brushRef="#br0" timeOffset="41451.6183">24063 8868 73 0,'-7'-13'36'0,"7"-3"-38"0,0 10 67 16,0 0-63-16,0 6 1 15,7-3 3-15,7 6 1 0,4 9-8 16,3 10 1-16,4 16 5 16,-1 22 0-16,5 21-2 15,-5 10 1-15,-3 19-2 16,-7 12 0-16,-6 22-2 15,-8-3 1-15,-11 4-2 16,-10 12 1-16,-18-1-2 0,-14-2 0 16,-3-4-6-16,-8-5 0 15,-10-20-10-15,7-21 1 16,-14-23-9-16,-18-24 1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13:15.57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CB4DA84-C554-426E-AAFF-6BF12E885487}" emma:medium="tactile" emma:mode="ink">
          <msink:context xmlns:msink="http://schemas.microsoft.com/ink/2010/main" type="inkDrawing" rotatedBoundingBox="11336,16793 13821,16301 14038,17399 11554,17891" semanticType="callout" shapeName="Other">
            <msink:sourceLink direction="with" ref="{972D5D19-C606-4AF8-9958-5EC68F144DDF}"/>
            <msink:sourceLink direction="with" ref="{37A5E6F2-7018-41E4-995E-0EA121907EF7}"/>
          </msink:context>
        </emma:interpretation>
      </emma:emma>
    </inkml:annotationXML>
    <inkml:trace contextRef="#ctx0" brushRef="#br0">5936 8980 10112,'-39'0'4992,"39"19"-3585,0 1 5121,0 0-6144,0 0 128,20 19 128,19 39 0,21-18-896,-21 38 128,20-20 640,19 21 0,2 0-128,18-21 0,-20-18-128,21-2 128,-1-38 0,0-40 0,40-38-128,20-61 0,0-38-384,38-40 0,21-19-1664,19-21 128,20 1-1920,-20 0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29:51.70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7637018-5173-4856-B6D5-FA4F56684C58}" emma:medium="tactile" emma:mode="ink">
          <msink:context xmlns:msink="http://schemas.microsoft.com/ink/2010/main" type="inkDrawing" rotatedBoundingBox="27841,10040 28939,9702 29121,10294 28023,10632" semanticType="callout" shapeName="Other"/>
        </emma:interpretation>
      </emma:emma>
    </inkml:annotationXML>
    <inkml:trace contextRef="#ctx0" brushRef="#br0">14208 5376 7296,'-60'-39'3584,"41"19"-2560,19 20 3583,0 0-4607,0 0 128,0 0 0,19 0 0,-19 20-128,20 0 128,0 19 0,0 20 128,-1 0 0,20 0 0,-19 20-128,0-20 0,19-20 0,-19 21 0,0-41 0,-1 1 0,21-1 128,19-58 0,0 0 0,39-40 0,1-19 0,19-1 0,-19 0-640,-20 21 128,-1-1-1152,-19 20 0,-19 19-1151,-1 1-1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0:57.33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3A112C9D-D02A-401E-B8C5-224C3198034E}" emma:medium="tactile" emma:mode="ink">
          <msink:context xmlns:msink="http://schemas.microsoft.com/ink/2010/main" type="inkDrawing" rotatedBoundingBox="3385,17288 28784,17000 28787,17271 3388,17559" shapeName="Other"/>
        </emma:interpretation>
      </emma:emma>
    </inkml:annotationXML>
    <inkml:trace contextRef="#ctx0" brushRef="#br0">1920 8999 9728,'-20'0'4864,"20"0"-4480,0 0 4863,0 0-5119,0 0 128,0 0-128,20 0 128,-1-20-384,1 20 0,20-19 256,-21 19 128,21-20-256,-1 20 128,20 0-128,0 0 128,0 0-128,0 0 128,1 0-128,-2 0 0,2 20 0,18-20 0,-18 0 0,18 0 128,20 0-128,-18 0 128,-2 19 0,1-19 0,0 0-128,19 0 128,0 0-128,20 0 128,-19-19-128,19 19 128,1 0-128,-1 0 128,20 0-128,-20 0 128,19 0-128,-18 19 0,-1-19-128,20 20 128,-20-1 0,20-19 0,-20 20 0,0-20 0,20 20 0,0 0 128,-1-20 0,1 20 0,0-1-128,19 1 128,-19-1-128,0-19 128,20 0-128,-20 0 0,19 0 0,0 0 0,1-19 0,-20 19 0,19 0 0,1 0 0,-1-20 0,1 20 0,0 0 0,-1 0 0,0 0 0,1 0 0,-20 0 0,39-19 0,-20 19 0,21-20 0,-40 20 0,39 0 0,0 0 128,-39 0 0,19 0-128,1 0 0,19 0 0,-19 0 0,-20 20 0,19-40 0,0 20-128,1 0 0,0 0 128,-1-20 0,0 20 0,1 0 0,0 0 0,-21 0 0,21 0 0,-1 0 0,1 0 0,0-20 0,-1 20 0,0-20 0,1 20 0,0-19 0,19-1 0,0 1 0,-19 19 0,18-20 0,2 20 0,-1 0 0,0-20 0,1 20 128,-21 0-128,21-20 0,-1 20 0,0-19 0,0 19 0,0-20 0,1 1-128,-1 19 128,0 0 0,20 0 0,-20 0 0,0 19 0,-19-19 0,39 39 0,-40-19 0,20 0 0,1 0 0,18-1 0,-18 1 0,-1-20 0,20 0 0,0-20 0,0 20 0,19-19 0,-19 19 0,0 0 0,0-20 0,20 20 0,-21 0 0,2-20 0,-2 20 0,1 0 0,0-20 0,0 1 0,0-1 0,0 1 0,0 19 0,-20-20 0,20 0 0,-20 20 0,0 0 0,-19 0 0,19 0 0,-20-20 0,1 20 0,0 0 0,-21 0 0,21 0 0,-21-19 0,1 19 128,20 0-128,-20 0 0,0 0 0,0 0 0,-1 0 0,1 19 0,0-19 0,19 0 0,-19 0 0,0 0 0,0-19 0,20 19 0,-21 0 0,-18-20 0,18 20 0,-38 0 0,19 0 0,-20 0 0,1 0 0,-1 0 0,1 0 0,-21 0 0,1 20 0,20-20 0,-21 0-128,1 0 0,20 0-384,-1 0 128,-19 0-1024,19 0 0,1 19-1535,-21-19 127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01.55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7471A84-97E4-4A61-B79E-B7D15C2014DD}" emma:medium="tactile" emma:mode="ink">
          <msink:context xmlns:msink="http://schemas.microsoft.com/ink/2010/main" type="writingRegion" rotatedBoundingBox="5386,17775 6289,18426 5864,19016 4960,18366"/>
        </emma:interpretation>
      </emma:emma>
    </inkml:annotationXML>
    <inkml:traceGroup>
      <inkml:annotationXML>
        <emma:emma xmlns:emma="http://www.w3.org/2003/04/emma" version="1.0">
          <emma:interpretation id="{F5A0D573-0F44-4551-9ED5-B219F93DE52F}" emma:medium="tactile" emma:mode="ink">
            <msink:context xmlns:msink="http://schemas.microsoft.com/ink/2010/main" type="paragraph" rotatedBoundingBox="5386,17775 6289,18426 5864,19016 4960,18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324E3F-D977-4FBA-9F40-AA604D6116A9}" emma:medium="tactile" emma:mode="ink">
              <msink:context xmlns:msink="http://schemas.microsoft.com/ink/2010/main" type="line" rotatedBoundingBox="5386,17775 6289,18426 5864,19016 4960,18366"/>
            </emma:interpretation>
          </emma:emma>
        </inkml:annotationXML>
        <inkml:traceGroup>
          <inkml:annotationXML>
            <emma:emma xmlns:emma="http://www.w3.org/2003/04/emma" version="1.0">
              <emma:interpretation id="{DCDAA12E-5660-4653-B646-888E331DEDCB}" emma:medium="tactile" emma:mode="ink">
                <msink:context xmlns:msink="http://schemas.microsoft.com/ink/2010/main" type="inkWord" rotatedBoundingBox="5386,17775 6289,18426 5864,19016 4960,18366"/>
              </emma:interpretation>
              <emma:one-of disjunction-type="recognition" id="oneOf0">
                <emma:interpretation id="interp0" emma:lang="en-CA" emma:confidence="0">
                  <emma:literal>Fit so</emma:literal>
                </emma:interpretation>
                <emma:interpretation id="interp1" emma:lang="en-CA" emma:confidence="0">
                  <emma:literal>Fat so</emma:literal>
                </emma:interpretation>
                <emma:interpretation id="interp2" emma:lang="en-CA" emma:confidence="0">
                  <emma:literal>Faso</emma:literal>
                </emma:interpretation>
                <emma:interpretation id="interp3" emma:lang="en-CA" emma:confidence="0">
                  <emma:literal>Filo</emma:literal>
                </emma:interpretation>
                <emma:interpretation id="interp4" emma:lang="en-CA" emma:confidence="0">
                  <emma:literal>may</emma:literal>
                </emma:interpretation>
              </emma:one-of>
            </emma:emma>
          </inkml:annotationXML>
          <inkml:trace contextRef="#ctx0" brushRef="#br0">2856 9707 5376,'-20'0'2688,"20"0"-1408,0 0 3072,0 0-4096,0 19 0,0-19 128,0 20 0,0 0-512,0 0 128,0-1 256,0 21 0,20-1-128,-20 1 0,0-1-128,0-20 128,0 21-256,0-20 128,0-1-512,0 1 128,0-1-768,0 1 128,-20 0-896,20-20 0</inkml:trace>
          <inkml:trace contextRef="#ctx0" brushRef="#br0" timeOffset="770">3092 9825 7168,'0'20'3584,"0"-40"-5248,0 20 6784,19 20-5760,-19-20 128,20 19-1920,0 21 128,0-20 2048,19-1 0</inkml:trace>
          <inkml:trace contextRef="#ctx0" brushRef="#br0" timeOffset="285">2875 10003 5248,'0'-20'2560,"0"20"-2304,19 0 4224,-19 0-4224,20 0 128,0 0 128,-20 0 0,20 20-640,-1-1 128,21 1 256,-40-1 128,19 1-128,1-1 0,-1-19-128,-19 20 0,0-20 0,0 20 0,0-20-128,-19 19 128,-1-19-256,1 0 128,-1 20-256,0-20 128,1 0-384,-1 0 0,0 0-384,0 0 0,1 0-1024,19 0 0</inkml:trace>
          <inkml:trace contextRef="#ctx0" brushRef="#br0" timeOffset="586">3131 10121 5760,'0'0'2816,"0"0"-2304,0 0 4736,0 0-5248,0 0 0,0 20-128,0-20 128,0 0-256,0 19 0,0 2-256,20-2 128,-20-19-640,0 20 0,0-1-768,0-19 128</inkml:trace>
          <inkml:trace contextRef="#ctx0" brushRef="#br0" timeOffset="1368">3465 10159 6912,'0'0'3456,"-20"0"-4480,20 0 6656,0 0-5632,-19-19 128,19 19-128,0 0 128,-20 0-256,1 0 128,19 0 0,-20 19 0,1-19-128,-1 0 0,1 20 0,-1-20 128,20 20 0,0-20 0,0 20-128,0-20 128,0 0 0,0 19 0,20-19 0,-1 20 0,1-20-128,-1 20 128,1-20 0,-1 20 128,1-20-128,-20 19 128,19-19-128,1 20 128,-20-20 0,0 0 128,0 20-128,0-20 0,0 20-128,-20-20 128,1 0-256,-1 19 0,-19-19-512,20 0 128,-20 0-640,19 0 0,0 0-768,20 0 0</inkml:trace>
          <inkml:trace contextRef="#ctx0" brushRef="#br0" timeOffset="1840">3624 10416 5632,'-20'-20'2816,"20"20"-2688,0 0 4992,0 0-4992,0 0 128,0 0 256,0 0 0,0 0-640,-20 0 128,20 0 256,0 0 128,-19 20-256,19-20 128,-20 20-256,20-20 128,0 19-256,0 1 128,0-20-256,0 19 128,20 1-128,-20-20 128,19 0-128,-19 0 0,20 0 0,-20 0 128,20-20 0,0 1 0,-20-1 0,19 20 0,1-19 0,-20-1 0,0 20 0,0-20 128,0 0 0,0 0 128,-20 20-128,20-19 128,-19 19-512,-1 0 128,20 0-1408,-20 19 0</inkml:trace>
          <inkml:trace contextRef="#ctx0" brushRef="#br0" timeOffset="93163">3132 10159 3712,'0'0'1792,"0"0"-640,0 0 1792,0 0-2816,0 0 0,0 0 0,0-19 0,0 19-128,0 0 0,0 0 384,0 0 0,0 0 128,19 0 0,-19 0 128,0 19 0,0-19-256,0 0 128,0 20-256,0 0 128,0 0-384,0-1 0,0 21 0,0-20 128,-19 19-128,19-20 0,0 21 0,-20 0 0,20-1 0,-19 1 0,-1-21-384,0 1 0,0 20-768,1-21 0,-1 1-768,20-1 128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0:59.08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410CAE6-568F-404F-B198-C93A6F8CFDEE}" emma:medium="tactile" emma:mode="ink">
          <msink:context xmlns:msink="http://schemas.microsoft.com/ink/2010/main" type="inkDrawing" rotatedBoundingBox="5450,16634 5883,16594 5886,16620 5453,16660" shapeName="Other"/>
        </emma:interpretation>
      </emma:emma>
    </inkml:annotationXML>
    <inkml:trace contextRef="#ctx0" brushRef="#br0">2934 8545 7040,'0'-19'3456,"0"38"-2560,0-19 3584,0 0-4224,0 0 0,0 0 511,0 0 129,20 0-1024,-1 0 128,1-19 512,0 19 128,20 0-256,-21 0 0,20-20-384,1 20 128,-1 0-640,0 0 128,1 0-768,0 0 128,-21 0-1535,20 0 127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0:59.72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E10C1FC-37E0-4603-A5BC-35828B08EA5A}" emma:medium="tactile" emma:mode="ink">
          <msink:context xmlns:msink="http://schemas.microsoft.com/ink/2010/main" type="inkDrawing" rotatedBoundingBox="5761,16744 5926,17740 5430,17821 5266,16825" semanticType="verticalRange" shapeName="Other"/>
        </emma:interpretation>
      </emma:emma>
    </inkml:annotationXML>
    <inkml:trace contextRef="#ctx0" brushRef="#br0">2934 8683 7168,'-19'19'3584,"19"21"-3840,0-40 5632,0 0-5376,0 20 128,0 0-128,19 19 0,-19 0 0,0-19 0,0 19 0,0 20 0,20 1 0,-20-2 0,0 2 0,0-2 0,0-19 0,-20 21 0,20-40 0,0 19 0,0-20 0,0 1 0,-19 0 0,19 0 128,0-1-128,0 1 0,-20-1 0,20 1 128,0-20-256,0 20 128,0 0 0,0-20 128,0 20-128,0-20 128,0 19-1,20-19 1,-20 0 128,19 20 128,1-20-128,0 0 128,20 0-128,-1 19 0,20-19-256,-20 0 0,40 0-896,-20 0 0,1-19-1407,-2 19-1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06.96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E3F8C24-041A-43A0-B45B-D64F25507327}" emma:medium="tactile" emma:mode="ink">
          <msink:context xmlns:msink="http://schemas.microsoft.com/ink/2010/main" type="writingRegion" rotatedBoundingBox="6927,16962 7614,18281 6892,18657 6204,17339">
            <msink:destinationLink direction="with" ref="{643C6DF1-243E-4461-A5CF-B4223F0D10F1}"/>
          </msink:context>
        </emma:interpretation>
      </emma:emma>
    </inkml:annotationXML>
    <inkml:traceGroup>
      <inkml:annotationXML>
        <emma:emma xmlns:emma="http://www.w3.org/2003/04/emma" version="1.0">
          <emma:interpretation id="{2FFCEC4F-4E32-4DA2-9082-A0E042A02669}" emma:medium="tactile" emma:mode="ink">
            <msink:context xmlns:msink="http://schemas.microsoft.com/ink/2010/main" type="paragraph" rotatedBoundingBox="6927,16962 7614,18281 6892,18657 6204,173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3F60AE-CCAE-4E8E-B19B-416E1CD5DD55}" emma:medium="tactile" emma:mode="ink">
              <msink:context xmlns:msink="http://schemas.microsoft.com/ink/2010/main" type="line" rotatedBoundingBox="6927,16962 7614,18281 6892,18657 6204,17339"/>
            </emma:interpretation>
          </emma:emma>
        </inkml:annotationXML>
        <inkml:traceGroup>
          <inkml:annotationXML>
            <emma:emma xmlns:emma="http://www.w3.org/2003/04/emma" version="1.0">
              <emma:interpretation id="{57C45E04-3516-4A0C-9F3D-DE832DBE4A91}" emma:medium="tactile" emma:mode="ink">
                <msink:context xmlns:msink="http://schemas.microsoft.com/ink/2010/main" type="inkWord" rotatedBoundingBox="6927,16962 7614,18281 6892,18657 6204,17339">
                  <msink:destinationLink direction="with" ref="{A4015AE5-C4F4-4415-BDF2-56C44679BFC5}"/>
                </msink:context>
              </emma:interpretation>
              <emma:one-of disjunction-type="recognition" id="oneOf0">
                <emma:interpretation id="interp0" emma:lang="en-CA" emma:confidence="0">
                  <emma:literal>his</emma:literal>
                </emma:interpretation>
                <emma:interpretation id="interp1" emma:lang="en-CA" emma:confidence="0">
                  <emma:literal>tyro</emma:literal>
                </emma:interpretation>
                <emma:interpretation id="interp2" emma:lang="en-CA" emma:confidence="0">
                  <emma:literal>a-you</emma:literal>
                </emma:interpretation>
                <emma:interpretation id="interp3" emma:lang="en-CA" emma:confidence="0">
                  <emma:literal>Yoyo</emma:literal>
                </emma:interpretation>
                <emma:interpretation id="interp4" emma:lang="en-CA" emma:confidence="0">
                  <emma:literal>"-you</emma:literal>
                </emma:interpretation>
              </emma:one-of>
            </emma:emma>
          </inkml:annotationXML>
          <inkml:trace contextRef="#ctx0" brushRef="#br0">3672 8732 2304,'0'0'1152,"0"-19"-768,0 19 1280,0 0-1152,0-20 0,0 20 640,0 0 0,0 0-1280,0 0 0,0 0 896,0 0 128,0 0-128,0 0 128,0 20-384,0-20 128,0 0-128,0 19 128,0 1-256,0-20 0,0 20-128,0 0 0,0-1-128,0 1 128,0 19-256,0-19 128,0 19-128,0 1 128,0-1-128,0 0 128,0 0-128,0-19 0,-20 0 0,20 0 0,0 19 0,0-20 0,0 1 0,-19-20 0,19 20 0,0 0 0,0-1 0,0-19 0,0 20-128,0-1 0,0 1-512,0-20 128,-20 19-1024,20 1 128,0-20-640,0 20 128</inkml:trace>
          <inkml:trace contextRef="#ctx0" brushRef="#br0" timeOffset="854">3672 9422 5760,'0'-30'2816,"0"0"-2176,0 30 4608,0 0-5248,0 0 0,0 0 0,0 0 0,0 0-256,29 30 0,-29-30-640,30 30 0,0-1-896,-1 1 0</inkml:trace>
          <inkml:trace contextRef="#ctx0" brushRef="#br0" timeOffset="654">3691 9578 5120,'-19'0'2560,"19"-19"-1920,0 19 4352,0 0-4736,0 0 128,0 0 0,19 0 0,-19 19-512,0 1 0,0-20 256,0 20 128,20 0-256,-20 0 128,0-1-512,0 20 128,0-19-640,0-1 0,20-19-896,-20 20 0</inkml:trace>
          <inkml:trace contextRef="#ctx0" brushRef="#br0" timeOffset="1337">4045 9638 4992,'-19'20'2432,"-1"-40"-1792,20 20 3840,0 0-3840,0 0 0,-20-20 256,20 20 128,0 20-1408,-19-20 128,19 0 768,-20 0 0,20 0-384,-19 0 127,19 20-255,-20-20 0,20 0 0,0 19 0,0 1-127,0-20 127,0 19 0,0 1 0,0-20-128,20 20 128,-20-20 0,19 20 0,1-1-128,-1 1 128,1-20 0,-20 19 0,20 1 0,-1-20 0,1 19 0,-20 1 0,0-20 0,0 19 128,0-19-128,-20 0 0,1 20 0,-1-20 0,0 0-256,1 0 0,-1 0-512,1 0 128,19 0-1408,-20 20 0</inkml:trace>
          <inkml:trace contextRef="#ctx0" brushRef="#br0" timeOffset="5837">4380 9913 4736,'0'0'2304,"0"0"-1280,-19 0 2304,19 0-3072,0 0 0,0-19 256,-20 19 128,20 0-768,-19-20 128,19 20 512,-20 0 0,20 20-128,-20-20 0,20 0-128,-20 0 0,20 19-256,-20-19 128,20 0-128,0 20 128,-19-20-128,19 20 0,0-20-128,0 19 128,19-19 0,-19 20 0,20-20 0,-20 19 0,20 1-128,-20-20 128,20 0-128,0 0 128,-20 0 0,19-20 0,-19 1 0,0 19 0,0-20 0,0 1 0,0-1 0,0 0 0,0 1-512,-19-1 128,19 1-1536,0-1 128</inkml:trace>
          <inkml:trace contextRef="#ctx0" brushRef="#br0" timeOffset="88928">3673 9638 4224,'0'-20'2048,"0"20"-1920,0 0 3072,0 0-3072,0 0 0,0 0 128,0 0 0,0 0-256,0 20 0,0-20 256,0 20 128,19-1 0,-19 1 128,0 0-128,0 0 0,20-1-128,-20 1 128,0-1-128,0 1 0,0 0-256,0 0 128,0-1-128,0 1 128,0 0-128,0 0 128,0 0-128,0 19 128,-20-20-128,20 1 128,-19 20-256,-1-21 128,0 1-512,0-20 128,1 19-1408,-1-19 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15.38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A4015AE5-C4F4-4415-BDF2-56C44679BFC5}" emma:medium="tactile" emma:mode="ink">
          <msink:context xmlns:msink="http://schemas.microsoft.com/ink/2010/main" type="inkDrawing" rotatedBoundingBox="8143,18920 8191,16224 8239,16224 8191,18921" semanticType="callout" shapeName="Other">
            <msink:sourceLink direction="with" ref="{57C45E04-3516-4A0C-9F3D-DE832DBE4A91}"/>
            <msink:sourceLink direction="with" ref="{B13FBCCB-AC15-46A0-A6C3-4F3F93BD14CE}"/>
          </msink:context>
        </emma:interpretation>
      </emma:emma>
    </inkml:annotationXML>
    <inkml:trace contextRef="#ctx0" brushRef="#br0">4313 8309 4352,'0'0'2176,"0"0"-1024,0 0 2176,0 0-3072,0 0 0,0 0 128,0 0 0,0 20-384,0 0 0,0-1 384,0 1 128,19 0-256,-19 0 0,0 19 0,0 0 128,20 1-256,-20 18 128,0 2-128,0-1 128,0-20-128,0 20 128,-20 0-128,20 1 0,0-2-128,0 1 128,0 0-128,-19 20 128,19-20-128,0 20 0,0-20 0,0 20 0,-20-20 0,20 20 0,0-21 0,0 2 0,0-1 0,0 0 128,0 0-256,0 0 128,0 0 0,0-20 0,0 1 0,0 19 128,0-40-128,0 21 0,0-20 0,0 19 128,0-20-128,0 1 0,0 0 0,0 19 0,0-19 0,0 0 0,0 19 0,0-20 0,0 1 0,0 0 0,0 0 0,0-1 0,0 1 0,0 19 0,0-19 0,0 20 0,0-21 0,0 20 0,0-19 0,0 20 0,0-1-128,0-20 128,0 1-128,0 20 128,0-20-384,0-1 0,0 1-1024,0-1 128,20 1-768,-20-20 128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16.46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E7784168-F1F4-421C-AA13-417A7E27EF92}" emma:medium="tactile" emma:mode="ink">
          <msink:context xmlns:msink="http://schemas.microsoft.com/ink/2010/main" type="writingRegion" rotatedBoundingBox="8018,15356 9114,16066 8776,16587 7681,15876">
            <msink:destinationLink direction="with" ref="{643C6DF1-243E-4461-A5CF-B4223F0D10F1}"/>
          </msink:context>
        </emma:interpretation>
      </emma:emma>
    </inkml:annotationXML>
    <inkml:traceGroup>
      <inkml:annotationXML>
        <emma:emma xmlns:emma="http://www.w3.org/2003/04/emma" version="1.0">
          <emma:interpretation id="{7D54AABF-D0B0-4EBA-91E6-196CD171D902}" emma:medium="tactile" emma:mode="ink">
            <msink:context xmlns:msink="http://schemas.microsoft.com/ink/2010/main" type="paragraph" rotatedBoundingBox="8018,15356 9114,16066 8776,16587 7681,15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F2236E-C858-4D02-BB8A-92F8D9C2A354}" emma:medium="tactile" emma:mode="ink">
              <msink:context xmlns:msink="http://schemas.microsoft.com/ink/2010/main" type="line" rotatedBoundingBox="8018,15356 9114,16066 8776,16587 7681,15876"/>
            </emma:interpretation>
          </emma:emma>
        </inkml:annotationXML>
        <inkml:traceGroup>
          <inkml:annotationXML>
            <emma:emma xmlns:emma="http://www.w3.org/2003/04/emma" version="1.0">
              <emma:interpretation id="{B13FBCCB-AC15-46A0-A6C3-4F3F93BD14CE}" emma:medium="tactile" emma:mode="ink">
                <msink:context xmlns:msink="http://schemas.microsoft.com/ink/2010/main" type="inkWord" rotatedBoundingBox="8018,15356 9114,16066 8776,16587 7681,15876">
                  <msink:destinationLink direction="with" ref="{A4015AE5-C4F4-4415-BDF2-56C44679BFC5}"/>
                </msink:context>
              </emma:interpretation>
              <emma:one-of disjunction-type="recognition" id="oneOf0">
                <emma:interpretation id="interp0" emma:lang="en-CA" emma:confidence="0">
                  <emma:literal>Fri so</emma:literal>
                </emma:interpretation>
                <emma:interpretation id="interp1" emma:lang="en-CA" emma:confidence="0">
                  <emma:literal>Frito</emma:literal>
                </emma:interpretation>
                <emma:interpretation id="interp2" emma:lang="en-CA" emma:confidence="0">
                  <emma:literal>Frisco</emma:literal>
                </emma:interpretation>
                <emma:interpretation id="interp3" emma:lang="en-CA" emma:confidence="0">
                  <emma:literal>biso</emma:literal>
                </emma:interpretation>
                <emma:interpretation id="interp4" emma:lang="en-CA" emma:confidence="0">
                  <emma:literal>bino</emma:literal>
                </emma:interpretation>
              </emma:one-of>
            </emma:emma>
          </inkml:annotationXML>
          <inkml:trace contextRef="#ctx0" brushRef="#br0">4096 8103 5120,'-20'0'2560,"20"0"-2816,0 0 4480,0 0-3840,20 0 128,-20 0 256,20 0 0,-1 19-1024,21-19 128,-1-19 640,0 19 0,1 0-384,-1 0 0,-19 0-512,19 0 0,1-20-1408,-20 40 128,19-20-256,-20 0 128</inkml:trace>
          <inkml:trace contextRef="#ctx0" brushRef="#br0" timeOffset="-269">4450 7728 4736,'0'0'2304,"-20"19"-1664,20-19 3584,0 0-3840,0 0 128,-19 20 0,19-20 0,0 0-768,0 20 128,-20 19 384,20-19 128,-20 19-256,20 1 0,-19 18-128,19 2 128,0-1-256,-20 19 128,20-38 0,0 18 0,0-18-128,0-20 128,0 0 0,20-1 0,-20 1 0,19-1 0,1-19-128,0 20 128,-20-20-128,19 0 0,1-39-512,-1 19 128,-19-19-640,0-1 0,20 20-512,-20-19 0</inkml:trace>
          <inkml:trace contextRef="#ctx0" brushRef="#br0" timeOffset="415">4627 8131 6016,'0'-29'2944,"0"29"-4480,0 0 6272,0 0-4736,0 0 0,30 0-384,-30 29 0,29-29-384,1 30 128,0-1-896,-1 1 128</inkml:trace>
          <inkml:trace contextRef="#ctx0" brushRef="#br0" timeOffset="247">4667 8417 4864,'0'0'2432,"20"39"-2688,-20-39 4608,0 0-4224,0 0 0,0 20 128,20-20 0,-20 0-384,0 0 128,0 20 0,19-20 128,-19 20-384,0-1 0,0 1-1152,0-20 0,0 0-128,0 0 0</inkml:trace>
          <inkml:trace contextRef="#ctx0" brushRef="#br0" timeOffset="848">4982 8378 6272,'-20'0'3072,"20"0"-3200,-20 0 5888,20 0-5632,-20 20 0,20-20 0,-19 0 128,-1 0-384,20 19 0,-20-19 128,0 20 0,20-20-128,0 20 0,-19-20 0,19 0 0,0 0-128,19 20 128,-19-20 0,20 0 128,0 19 0,0-19 0,19 20 0,1-20 128,-20 0-128,-1 20 0,1-20 0,-1 20 0,1-20 0,-20 0 0,0 20 0,0-20 0,-20 19 0,20 1 128,-19-20-128,-1 19 128,-19-19-512,19 0 0,-20 0-256,21 0 0,-1 0-1280,20 0 128</inkml:trace>
          <inkml:trace contextRef="#ctx0" brushRef="#br0" timeOffset="1286">5238 8555 5760,'-20'20'2816,"20"-20"-2304,0 0 4608,0 0-4864,-20 0 128,20 0 0,0 19 0,0-19-640,0 0 128,-20 20 256,20-20 128,0 19-256,-19 1 0,19-20-128,0 19 128,0 1 0,0-1 0,0-19-128,19 20 128,-19-20-128,0 0 128,20 0-128,-20 0 0,20 0 0,-20 0 0,20-20-128,-20 1 128,20-1 0,-20 1 128,19-1 0,-19 1 0,0-1 0,-19 1 0,19-1-256,-20 20 128,20-20-768,0 20 128,-20 20-1024,20-20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20.83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643C6DF1-243E-4461-A5CF-B4223F0D10F1}" emma:medium="tactile" emma:mode="ink">
          <msink:context xmlns:msink="http://schemas.microsoft.com/ink/2010/main" type="inkDrawing" rotatedBoundingBox="9941,16713 9948,17973 9371,17976 9364,16716" semanticType="verticalRange" shapeName="Other">
            <msink:sourceLink direction="with" ref="{AE3F8C24-041A-43A0-B45B-D64F25507327}"/>
            <msink:sourceLink direction="with" ref="{E7784168-F1F4-421C-AA13-417A7E27EF92}"/>
          </msink:context>
        </emma:interpretation>
      </emma:emma>
    </inkml:annotationXML>
    <inkml:trace contextRef="#ctx0" brushRef="#br0">4973 8575 5504,'0'0'2688,"-20"0"-2176,40 0 4480,-20 0-4992,0 0 128,0-19 0,0 19 0,20 0-128,-20 0 0,19 0 128,1 0 128,0 0-128,0 0 128,-1 0-128,1 0 128,19 0-128,1 19 128,-1-19-128,-20 0 0,21 0 0,0 20 0,-21-20-128,21 20 0,-20-20 0,-1 0 0,1 0 0,-20 0 128,19 20 0,-19-20 127,0 0 1,0 0 0,0 0 128,0 0 0,0 0-128,0 0 0,0 0-128,-19 19 128,19-19-256,0 20 128,0 0-128,-20-1 0,20 21-128,0-20 128,-19 19 0,19 20 0,0 0 0,0 0 0,-20 0 0,20 20 0,0-20 0,0-19 0,0-1 0,0 20 0,0-19 0,0 18 0,-20-18 0,20-1 0,0 1 0,0-21 0,-20 21 0,20-20 0,0-1 0,0 1 128,0-1-128,-19 1 0,19-20 0,0 20 0,0-20 0,0 20 128,-20-20-128,20 0 128,-20 19-128,20-19 128,-20 0-128,0 20 128,1-20-128,19 20 128,-39-20-256,19 0 128,-20 0-256,21 0 0,-40 0-768,19 0 0,-19 19-1407,0-19-1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2:34:00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3447 4346 77 0,'-29'3'38'0,"22"-19"-30"16,7 16 39-16,7-12-45 15,8-1 0-15,9 1 0 32,-3-1 1-32,18 1-4 0,4-1 0 15,13 0 2-15,-7 7 1 16,-3 0-8-16,0 6 1 15,-7 0-12-15,-11 3 1 16,-3 3-7-16,-4 7 1 0</inkml:trace>
  <inkml:trace contextRef="#ctx0" brushRef="#br0" timeOffset="162.5109">3771 4409 62 0,'-35'15'31'0,"17"-18"-28"0,15 3 56 15,-4 3-58-15,0 10 1 16,3 21-1-16,-6 4 1 15,10 12-4-15,-8 10 1 16,5 2-5 0,-8-2 1-16,8-10-14 15,-1-9 1-15,1-10-2 16,-4-3 1-16</inkml:trace>
  <inkml:trace contextRef="#ctx0" brushRef="#br0" timeOffset="347.2074">3397 4986 90 0,'-17'6'45'0,"24"-16"-64"0,-7 10 97 16,21-12-77-16,-4-1 0 15,15-2 0-15,11-7 0 16,13-3-2-16,4 6 0 0,-7 6-5 16,3 4 1-16,-6 3-9 15,3 6 0-15,-4 6-11 16,0-6 1-16</inkml:trace>
  <inkml:trace contextRef="#ctx0" brushRef="#br0" timeOffset="678.5999">4099 4706 75 0,'-14'-22'37'0,"4"1"-35"0,10 21 64 32,0-7-63-32,0 7 0 0,0 7-1 15,-7 11 1-15,3 4-5 16,4 10 1-16,-7 5 2 15,3 4 0-15,1-6-4 16,3-10 1-16,-4-3-1 16,4-7 0-16,0-2 0 15,4-1 0-15,-1-18 0 0,8-16 0 16,0-15 2-16,-1-11 1 16,8 1 0-16,3 7 1 15,0 5 1-15,0 7 0 16,0 9 0-16,1 10 1 0,2 2 0 15,1 20 0-15,-4 12-1 32,4 6 0-32,-11 4-6 15,4 6 1-15,-1-13-11 16,-6-3 1-16,-1-9-11 16,12-7 1-16</inkml:trace>
  <inkml:trace contextRef="#ctx0" brushRef="#br0" timeOffset="1116.4255">4643 4603 86 0,'-11'-9'43'0,"4"-13"-49"15,7 12 79-15,-4 1-71 16,-3-1 0-16,-3 4 0 16,-1 0 1-16,-6 6-4 15,-1 9 0-15,0 7 2 0,4 0 0 16,0 21-1-16,3 10 0 15,8 10-2-15,3 2 1 16,0-21-1 0,3-7 0-16,8-6 0 15,3 0 1-15,4-18-1 16,3-20 0-16,0-21 1 16,4-20 1-16,7 1-1 15,-8-7 1-15,1 4 0 16,0-7 0-16,-1-9 0 15,-10 3 1-15,-3 10 1 0,-4 12 1 16,0 12 0-16,-3 4 1 16,-4 18-1-16,-4 19 0 15,1 20-1-15,-1 11 1 0,4 23-4 16,7 9 1-16,4 19-5 16,3 6 1-16,0-19-6 15,-3-9 1-15,-1-13-11 16,1-9 0-16,3-10-6 15,0-5 0-15</inkml:trace>
  <inkml:trace contextRef="#ctx0" brushRef="#br0" timeOffset="1866.0659">5429 4305 78 0,'-28'6'39'0,"10"-15"-46"0,18 9 75 15,-3 6-68-15,-1 13 1 16,1 0-1-16,-1 12 1 16,4 13-2-16,0 6 1 15,0 10-3-15,7-1 1 0,0-2-9 16,4-1 1-16,0-6-13 15,-4-9 1-15</inkml:trace>
  <inkml:trace contextRef="#ctx0" brushRef="#br0" timeOffset="2017.1466">5510 4584 63 0,'0'-9'31'0,"29"-29"-26"15,-22 22 48-15,14 1-53 16,4 2 0-16,3 4-2 15,4 3 1-15,-1 6-6 16,5 3 1-16,2 3-13 16,-2-6 0-16</inkml:trace>
  <inkml:trace contextRef="#ctx0" brushRef="#br0" timeOffset="2201.5695">5895 4252 80 0,'-32'-19'40'0,"11"10"-41"0,14 9 71 15,0 0-70-15,0 15 1 0,-4 13 0 32,4 10 0-32,0 12-2 15,0 0 1-15,0 13-4 16,4 0 0-16,3-10-9 16,0-3 0-16,3-18-11 15,11-14 0-15</inkml:trace>
  <inkml:trace contextRef="#ctx0" brushRef="#br0" timeOffset="2364.1661">6054 4440 91 0,'-4'3'45'0,"4"-16"-58"15,0 17 84-15,7 5-71 16,0 4 1-16,4 9-2 16,3 3 1-16,4-3-5 0,-1 3 0 15,4 0-10-15,1-3 0 16,-1 3-9-16,0-19 0 15</inkml:trace>
  <inkml:trace contextRef="#ctx0" brushRef="#br0" timeOffset="2564.07">6343 4440 99 0,'-14'6'49'0,"0"-28"-63"15,14 19 96-15,-4 3-82 16,-3 9 1-16,0 10-1 15,-3 19 1-15,-5 3-1 16,1 21 0-16,-3 17-1 0,-1 2 1 16,0 10-3-16,4-19 0 15,0-9-5-15,4-13 1 0,-1-3-15 16,4-22 1-16,10-18-6 16,5-17 1-16</inkml:trace>
  <inkml:trace contextRef="#ctx0" brushRef="#br0" timeOffset="2748.0463">6449 4493 102 0,'-7'-3'51'0,"10"3"-73"0,-6 3 102 16,3 7-80-16,3 8 1 16,4 4-1-16,0 16 1 15,0 15-3-15,0 16 1 16,-3-6-5-16,-4-10 0 0,0-6-10 15,-7-12 1-15,0-13-12 16,0-10 1-16</inkml:trace>
  <inkml:trace contextRef="#ctx0" brushRef="#br0" timeOffset="2965.6335">6541 4468 104 0,'42'-44'52'0,"-28"38"-71"15,-14 6 99-15,7 3-79 16,0-6 0-16,0 6 0 16,0 6 1-16,0 7-3 15,0 12 1-15,-3-6 0 16,-4 0 0-16,-7 10-2 16,-11 8 1-16,-17 11-7 0,-22 2 0 15,-13 13-20-15,-8-10 1 16</inkml:trace>
  <inkml:trace contextRef="#ctx0" brushRef="#br0" timeOffset="3884.2299">7101 4879 99 0,'-10'6'49'0,"10"-12"-84"0,3 9 88 16,4 0-77-16,4 7 1 0,3-1-18 16,0 0 0-16</inkml:trace>
  <inkml:trace contextRef="#ctx0" brushRef="#br0" timeOffset="7334.2613">2850 5450 55 0,'-45'62'27'0,"34"-37"-19"0,11-25 27 15,7 0-32-15,4-3 0 16,6 0 6-16,8 6 1 16,21-6-11-16,3-3 1 15,22 0 6-15,-8-4 1 0,1 4-2 16,6 3 0-16,1 0-3 15,-1 3 1-15,19-10-1 16,-1 4 1-16,-7-3-1 16,7-1 0-16,4-2 0 15,17 2 0-15,4 1-1 16,-3-1 1-16,6 4-2 0,-3 6 0 0,17-3 0 16,-13 9 1-16,-1-6-1 31,1-3 0-31,17 3 0 0,-7-6 0 0,0 6 0 15,-4-3 0-15,15 0 0 16,-4-1 0-16,-11 1 0 31,-3 0 0-31,7-6 0 0,7-1 0 16,-17-5 0-16,-8-4 1 16,0 3-1-16,-10-3 0 15,11 4 0-15,-8-1 0 16,-10 3 0-16,-4 7 0 15,-7 3 0-15,-4 0 0 16,-6 6 0-16,-4 0 0 0,-3-3 0 16,-12 3 1-16,1 0-2 15,-14 1 0-15,-4-1-3 16,-3-3 0-16,-4 0-11 16,1-7 1-16,-5 1-10 15,-13-3 0-15</inkml:trace>
  <inkml:trace contextRef="#ctx0" brushRef="#br0" timeOffset="7696.9791">7049 4531 85 0,'-39'-6'42'0,"28"-1"-52"16,11 7 75-1,0 0-66-15,0 0 1 16,7 0-1-16,7 3 0 0,4 7-10 16,7 2 1-16,6-2-13 15,5-16 1-15</inkml:trace>
  <inkml:trace contextRef="#ctx0" brushRef="#br0" timeOffset="21866.4862">8319 5067 47 0,'-15'41'23'0,"12"-13"-10"0,3-25 23 16,0 0-34-16,3 0 1 15,1-6 5-15,3-9 0 0,4-10-9 16,3-3 1-16,7-22 5 16,4-16 0 15,24-53-2-15,-3 19 1-16,0 3-3 15,-4 9 0-15,-7 19-1 16,1 7 0-16,-15 18 0 0,-4 6 1 15,1 10 0-15,0 16 0 16,-4 9 0-16,0 12 0 16,-4 17 0-16,1 14 1 0,-7 14-1 15,-1 9 0-15,1 15-1 16,3-2 1-16,-4 9-2 16,1-7 0-16,-4-15-4 15,3-7 0-15,1-2-9 16,-4-23 0-16,3-24-7 15,-3-10 0 1</inkml:trace>
  <inkml:trace contextRef="#ctx0" brushRef="#br0" timeOffset="22034.2459">8601 4700 83 0,'-11'-9'41'0,"4"18"-60"16,11-12 80-16,10-3-61 15,7-1 0-15,7-2-1 16,4 0 0-16,7-1-6 16,3 1 0-16,0 3-13 0,8-1 0 15</inkml:trace>
  <inkml:trace contextRef="#ctx0" brushRef="#br0" timeOffset="22413.7269">9352 4612 85 0,'-14'10'42'0,"-21"-26"-52"16,28 13 73-16,-7 0-60 16,-8-3 0-16,-2 2 0 31,-4 4 0-31,-4 4-5 0,4-4 1 16,3 9 1-16,4 0 0 15,3 10-3-15,7 6 0 16,8 3 0-16,3-2 0 0,3 2 0 15,12 3 0-15,6-6 1 16,3 0 1-16,5 4 1 16,6-4 0-16,0 0 1 15,-7-6 0-15,-3-10 0 16,-4 0 1-16,-3 1 1 0,-4-4 0 16,-3 0 0-16,-4-3 1 15,-4 1-1-15,-6-1 0 16,-8 3-3-16,-14 0 0 15,-10 1-4 1,-7-1 0-16,-1 0-6 16,5 0 1-16,2 1-10 15,5-4 1-15,13-6-4 16,4-4 0-16</inkml:trace>
  <inkml:trace contextRef="#ctx0" brushRef="#br0" timeOffset="22813.8091">9613 4653 89 0,'-10'3'44'0,"3"-28"-65"0,7 16 90 0,-4 6-67 16,-3 0 1-16,-7 3 0 15,-4 3 0-15,-3 6-5 16,0 4 1-16,0 9 1 15,0 6 0-15,3-3-2 0,4-3 1 16,3 3-1-16,8-6 1 16,3-10-1-16,7 4 1 31,10-4 1-31,8 0 0 0,3 1 0 16,1 2 0-16,6 1 0 15,-3 6 0-15,-4-7 1 16,0 4 1-16,-7 0-1 15,-7-4 1-15,-3-2 0 16,-11-1 0-16,-7-3 0 16,-7 1 0-16,-4-1-4 0,-10 0 0 15,-7 0-4-15,-4-2 0 16,3-1-9-16,5 0 1 16,10-3-10-16,10-3 0 0</inkml:trace>
  <inkml:trace contextRef="#ctx0" brushRef="#br0" timeOffset="23207.8134">9955 4713 95 0,'-14'19'47'0,"7"-23"-69"0,7 8 91 16,0 5-70-16,0 16 1 0,0 3 0 15,-3 10 0-15,3-7-1 0,0 4 1 16,0-1 0-16,0-6 0 31,3-6 0-31,1-6 0 16,3-3 0-16,0-13 0 16,7-10 1-16,0 1 0 0,4-16-2 15,3-10 0-15,0-2 0 16,-3-4 0-16,-1 6 1 15,-3 4 1-15,-3 3 0 16,0 3 0-16,-4 9 1 16,0 7 1-16,-4 2-1 15,4 17 1-15,0 9-2 16,0 12 0-16,0 13-5 0,1-3 1 16,2 2-8-16,1-2 0 0,3-13-14 15,7-12 0-15</inkml:trace>
  <inkml:trace contextRef="#ctx0" brushRef="#br0" timeOffset="24297.2313">10326 4688 76 0,'-18'0'38'0,"18"-13"-44"15,0 13 59-15,0 0-53 16,4 3 1-16,3 3 2 15,0 10 1-15,0 9-4 0,0 13 0 32,0 6 2-32,0-3 0 0,-3-1-1 15,-4 1 1-15,0-6-2 16,0-10 1-16,0-7-1 16,3-8 0-16,-3-10 0 15,11-10 1-15,-1-11-1 16,4-14 0-16,4-3 0 15,-7-5 0-15,-1 2 1 0,1 3 1 16,-1 10 0-16,-3 3 0 16,4 12 0-16,0 7 1 15,-1 15-1-15,1 10 1 16,-4 9-2-16,0 7 0 16,0-4-1-16,-4 4 1 0,1-1-1 15,-4-2 1-15,0-7-1 16,0-6 0-16,0-10 0 15,0-9 0-15,0 0 0 16,7-16 0-16,0-12 0 16,4-6 0-16,-1-4 0 15,4-6 0-15,0 3 0 0,1-3 0 32,-1 16 0-32,-4 3 0 0,4 9 0 15,-3 7 1-15,0 12 0 16,-1 6 0-16,1 13-1 15,-4 10 1-15,0 9-5 16,0-1 1-16,-4-5-7 16,4-7 1-16,-3-3-16 15,0-9 0-15,6-1 0 0,1-11 1 16</inkml:trace>
  <inkml:trace contextRef="#ctx0" brushRef="#br0" timeOffset="24629.7036">10887 4810 68 0,'-4'0'34'0,"36"9"-36"16,-21-18 68-16,6 0-65 15,1-1 1-15,-1-2-1 16,1-14 1-16,0 1-3 16,-1-3 0-16,-3 6 2 15,-3 7 0-15,-4-1-1 0,-3 0 0 16,-4 4 0-16,-4-1 0 15,-3 1-1-15,-4-1 0 0,-3 7 0 16,-7 3 0-16,-7 3-1 16,-7 3 1-16,-4 6 1 15,4 10 0-15,3 12 1 16,7 13 0-16,8 6 1 16,6 7 0-16,11-16 1 15,11-1 0-15,10-5-1 0,7-4 0 16,7-9-7-16,0-6 0 15,-3-10-18-15,7 0 1 16</inkml:trace>
  <inkml:trace contextRef="#ctx0" brushRef="#br0" timeOffset="25131.6341">11970 4371 65 0,'-14'0'32'0,"3"-16"-19"0,8 13 42 16,3 3-53-16,-4 0 0 15,4 6 0-15,4 4 1 16,-1 12-4-16,1 18 0 0,-1 20 2 16,4 12 0-16,0 13-2 31,-3-10 1-31,-1-3-5 15,-3-9 0-15,0-13-10 16,-3-9 1-16,6-16-8 16,-3-9 1-16</inkml:trace>
  <inkml:trace contextRef="#ctx0" brushRef="#br0" timeOffset="25615.2537">11751 4703 68 0,'-14'-9'34'0,"17"9"-40"0,5-3 61 16,6-4-54-16,3-2 0 0,15-3 0 16,10 2 1-16,4-2-5 15,4-1 0-15,-8-3-3 16,-3 1 1-16,-4-4-4 16,-3 0 0-16,-4 0 0 15,-3 0 0-15,-4 4 3 16,-4 2 1-16,-2 4 6 0,-5 3 1 15,-3 6 7-15,0 9 0 32,0 7 1-32,-3-1 1 0,-1 17-1 15,-3 5 1-15,0 7-4 16,0 3 0-16,-3 0-4 16,-1-3 1-16,4-12-3 15,0-7 0-15,0-10-2 16,4-5 1-16,3-17-1 15,0-5 0-15,4-4 0 0,-1-6 0 16,1-6 1-16,-1 0 1 16,4 9 0-16,-3 3 0 15,3 10 0-15,0 9 0 16,4 13-1-16,0 6 0 0,-4 6-4 16,0 0 0-16,3 4-6 31,-10-4 0-31,0-6-8 15,-3-7 1-15,3-2-4 16,0-10 0-16</inkml:trace>
  <inkml:trace contextRef="#ctx0" brushRef="#br0" timeOffset="25951.0448">12644 4772 60 0,'10'0'30'0,"8"3"-41"15,-11-9 57-15,3 0-46 16,1-7 1-16,0-5-1 15,-1-4 0-15,1-4-1 16,-4 8 1-16,-4 5 0 16,-3 1 0-16,-3-1 0 15,-1 1 0-15,-3-1 1 0,-3 4 0 16,-1 2 1-16,0 4 1 16,-3 6 1-16,-7 4 0 15,0 2 0-15,-4 7 1 16,8 9 0-16,3 9 0 15,3 4-2 1,11 15 1-16,4-9-1 16,6-9 0-16,4-4-2 15,0-6 1-15,0-6-4 16,4-7 1-16,3-2-12 16,7-4 0-16,4-12-9 15,-4-10 0-15</inkml:trace>
  <inkml:trace contextRef="#ctx0" brushRef="#br0" timeOffset="26954.277">13480 4606 68 0,'-7'3'34'0,"7"32"-38"16,0-23 57-16,0 4-51 15,3 3 0-15,-3 6 1 0,0-6 0 16,0 6-4-16,0-6 0 16,0-1 2-16,0-2 0 15,0-7-2 1,0-5 1-16,4-11-2 15,6-11 0-15,11-14-1 16,1-2 1-16,2-1 0 16,4 4 0-16,1 6 1 15,-1 6 0-15,-3 6 1 16,-4 7 0-16,0 6 0 16,0-3 0-16,0 3 0 0,4 3 0 15,0 0 0-15,3-3 1 16,0-3 0-16,4 0 1 15,3 3 1-15,-7-3 0 16,4-7 0-16,-4 1 1 0,-3-4-1 16,-4-2 0-16,-3-1-2 15,-8-3 1-15,-3 0-2 16,-10 1 1-16,-4 8-1 16,-4-9 0-16,-6 13 0 15,-8 0 0-15,-3 6 0 16,-4 0 0-16,0 6 0 0,-3 13 0 31,7 3 0-31,3 3 1 16,4 13-1-16,7 2 1 0,7 4-1 15,3-3 1-15,8-3-3 16,6-10 1-16,11-9-10 16,11-16 0-16,14-22-11 15,11-6 1-15</inkml:trace>
  <inkml:trace contextRef="#ctx0" brushRef="#br0" timeOffset="27317.0072">14499 4440 95 0,'-7'0'47'0,"-3"-3"-61"0,6 0 87 0,-7 3-72 31,-3 0 0-31,-3 0 0 16,-8 3 0-16,4 3-2 15,0 3 1-15,-4 7 0 16,4 3 1-16,7 0-2 16,3-4 0-16,1 1 0 15,10 0 0-15,3-1 0 0,4-2 0 16,4 0 0-16,6-4 0 16,4 4 1-16,4-1 0 0,0 1 0 15,7 5 1-15,-11 1-1 16,-4-3 1-16,-2-4-1 15,-5 1 1-15,-3 0-1 16,-7-1 1-16,-10 4-2 16,-8-7 0-16,-7-3-5 15,-6-2 1-15,-5-4-13 0,-3-4 1 16,11-8-8-16,4-10 0 16</inkml:trace>
  <inkml:trace contextRef="#ctx0" brushRef="#br0" timeOffset="27701.9373">14679 4562 87 0,'-3'0'43'0,"-1"13"-61"0,4-7 82 15,4-3-61-15,-1 13 0 16,1 9 2-16,3 3 1 0,0 0-8 15,0-6 1-15,0 3 4 16,0-3 1-16,0-6-2 16,4-3 0-16,3-7-1 15,3-12 0-15,1-7 0 16,0-12 0-16,-1-3 0 16,-3 3 0-16,0-4-1 31,1 4 0-31,-5 3 0 0,1 4 1 15,-4 5-1-15,0 0 0 16,-4 7 0-16,1 3 1 16,-1 9-1-16,4-3 0 15,-3 16-1-15,3 10 0 0,0 5-5 16,-3-3 1-16,-1-2-9 16,1-7 0-16,3-10-12 15,3-18 0-15</inkml:trace>
  <inkml:trace contextRef="#ctx0" brushRef="#br0" timeOffset="27902.3404">15145 4283 107 0,'3'0'53'0,"-10"3"-75"16,7 4 100-16,0 8-78 15,0 7 0-15,4 6 0 16,-1 16 1-16,1 3-2 15,-1 16 0-15,8-3-3 16,-11-1 0-16,7-15-8 16,-7-13 1-16,7-12-16 0,4-16 1 15</inkml:trace>
  <inkml:trace contextRef="#ctx0" brushRef="#br0" timeOffset="28133.7422">15395 4227 108 0,'-3'6'54'0,"3"-3"-73"16,0 10 97-16,3 9-78 16,-3 9 0-16,4-3 0 0,-1 10 1 15,4 9-1-15,0-6 0 16,8 6 0-16,-5 0 0 31,4-3 0-31,0-4 0 16,4-5-1-16,0-1 0 0,-1-5-3 15,1-11 0-15,0 1-9 16,-4-6 1-16,-4-13-16 16,-3-3 1-16</inkml:trace>
  <inkml:trace contextRef="#ctx0" brushRef="#br0" timeOffset="28334.0413">15057 4440 103 0,'-36'0'51'0,"40"0"-69"0,3-3 89 0,11 3-71 31,10 3 0-31,18 0 0 16,10 3 0-16,0 1-6 0,8 2 1 15,3 0-21 1,0 1 1-16</inkml:trace>
  <inkml:trace contextRef="#ctx0" brushRef="#br0" timeOffset="31272.7501">16528 4035 63 0,'-11'-15'31'0,"4"8"-22"16,7 7 33-16,0 4-44 16,0-1 0-16,0 22 2 15,0 12 1-15,0 10 0 16,-4 16 0-16,-3-6 0 0,0 2 0 16,-3 1 0-16,3-7 1 15,-7 0-2-15,7-15 0 31,0-3 0-31,3-10 0 0,4-16 0 16,7-3 0-16,4-15 0 16,3-10 0-16,3-9 0 15,1 3 1-15,3 0 0 16,-3 6 0-16,-1 3 1 16,-2 4 0-16,-1 12 0 15,-4-4 0-15,-3 14 0 0,0 15 0 16,0 3-3-16,-3-6 1 15,-1 6-6-15,5-3 1 16,-1 1-9-16,0-4 0 16,3-7-7-16,4-9 0 0</inkml:trace>
  <inkml:trace contextRef="#ctx0" brushRef="#br0" timeOffset="31589.2794">16877 4575 68 0,'7'-13'34'0,"4"-12"-33"15,-8 16 65-15,1-1-64 16,-1 1 1-16,-3-1 0 0,-3 1 0 16,-1 3-5-16,-7 0 1 15,-3 6 2-15,0 6 0 0,-3 6-3 16,3 7 1-16,3 0-3 16,4 9 1-16,3 7-1 15,4-4 0-15,11-3-1 16,3-9 0-16,4-6 1 15,3-13 1-15,0-13 0 16,4-3 1-16,-1 1 1 0,-6-7 1 16,-4-3 2-16,-3 0 0 15,-4 0-1-15,0 3 1 16,-7 0-3-16,0 6 1 16,-4 3-11-1,-3 4 1-15,4 0-9 16,6 15 1-16</inkml:trace>
  <inkml:trace contextRef="#ctx0" brushRef="#br0" timeOffset="32037.9394">17177 4173 77 0,'-18'-15'38'0,"15"-4"-43"16,3 13 73-16,0 6-65 15,0 3 0-15,0 9 0 0,0 13 0 16,-4 16-5-16,1 0 0 15,-1 15 1-15,0 4 0 16,1 6-5-16,-1 6 1 0,1-6-6 16,3-16 1-16,0-9-14 31,7-16 1-31</inkml:trace>
  <inkml:trace contextRef="#ctx0" brushRef="#br0" timeOffset="32451.8154">17494 4493 83 0,'-7'-6'41'0,"11"-3"-48"0,-4 2 73 15,-4 1-64-15,-3-3 1 0,0 2 0 16,-3 4 0-16,-8 0-5 16,-7 3 1-16,0 3 2 15,1 7 0-15,-1 12-3 16,0 3 1-16,1-3-1 15,3 12 0-15,6 1-1 16,5-1 1-16,6-3-1 16,8-9 0-16,6-3 1 0,8-13 0 15,10-18-1-15,11-10 1 32,0-3 0-32,3-10 0 0,-3-2 1 15,-7-4 0-15,-4-19 2 16,-7 1 1-16,-3 2 2 15,-4 7 1-15,-3 3 0 16,-4 6 1-16,-4 10 0 16,-3 9 1-16,0 10-3 15,0 12 0-15,0 18-4 0,-7 17 1 16,0 12-8-16,0 12 0 16,3 10-19-16,8 0 0 15</inkml:trace>
  <inkml:trace contextRef="#ctx0" brushRef="#br0" timeOffset="32820.902">17946 4437 89 0,'-32'-3'44'0,"21"-4"-43"0,11 7 68 15,-3-3-68-15,-1 3 1 16,1 0 0-16,-1 0 1 0,-3 0-4 15,0-3 0-15,-7 3 2 16,0-3 0-16,-4 6-1 16,1 3 0-16,-1 7-1 15,4 3 1-15,3 2-1 16,8-2 1-16,6 0-1 16,8-4 0-16,3-2 0 15,4-1 1-15,3 1 0 0,7-1 0 16,-3-3 0-16,0 0 0 15,-1 4 0-15,-6-4 1 16,0 10 0-16,-8 0 0 16,-3 2-1-16,-10 4 1 0,-4 0-2 31,-11-3 0-31,-7 0-7 16,-14-3 1-16,-3-7-20 15,0-9 1-15</inkml:trace>
  <inkml:trace contextRef="#ctx0" brushRef="#br0" timeOffset="35308.0935">20426 4299 75 0,'-11'-19'37'0,"15"22"-46"15,-4-3 65-15,0 6-56 16,3 10 1-16,-3 3 0 16,0-3 0-16,0 6-1 15,0 3 0-15,-3 3 1 16,-1 3 1-16,1 4-1 15,3-10 0-15,0-6-2 0,0-4 1 16,0-5-1-16,3-1 0 16,4-9 0-16,4-9 0 15,7-10 0-15,-8 3 1 0,15-15 1 16,3-10 1-16,-3 0 2 16,-1 4 0-16,5 2 1 15,-5 4 0-15,1 9-1 31,-7 0 1-31,-1 12-2 0,1 4 0 0,-4 9-2 16,0 10 1-16,-3 6-3 0,-1 12 1 31,-3-3-4-31,0 10 1 16,-3 6-8-16,0-3 1 16,-1 2-15-16,8 1 0 0</inkml:trace>
  <inkml:trace contextRef="#ctx0" brushRef="#br0" timeOffset="35708.3628">21022 4565 84 0,'-7'0'42'0,"3"-15"-51"0,4 8 70 0,0 4-61 16,-3-3 1-16,-4 0 0 31,0 3 0-31,-4-1-2 16,-3 4 1-16,0 7 0 15,-7 2 1-15,0 1-2 16,3 2 1-16,-3 10-1 16,7 6 1-16,7-3-2 0,7 0 1 15,7-6-1-15,3-6 0 16,4-10 0-16,4-13 1 15,3-5 0-15,4-1 0 0,-4-3 0 16,-3-3 1-16,-4 0 1 16,-4 4 0-16,-2 2 0 15,-8 0 0-15,0 4-3 16,-4 2 1-16,-3 7-13 16,-4 3 1-16,8 3-9 15,3 0 1 1</inkml:trace>
  <inkml:trace contextRef="#ctx0" brushRef="#br0" timeOffset="36024.2172">21315 4296 85 0,'-14'0'42'0,"10"0"-54"15,4 0 79-15,0 0-68 16,0 0 0-16,0 0-6 15,0 0 0-15,4 9-3 32,-4 0 0-32,3 7-13 0,1 3 1 15</inkml:trace>
  <inkml:trace contextRef="#ctx0" brushRef="#br0" timeOffset="36208.7832">21325 4499 86 0,'-21'19'43'0,"21"-6"-48"16,0-7 80-16,4 4-75 16,-4-1 1-16,0 0 0 0,0 7 0 15,-7 9-2-15,-4 6 1 16,-3 4-2-16,-7 9 0 16,-4-7-9-16,-3 11 1 15,0-8-15 1,0-18 0-16</inkml:trace>
  <inkml:trace contextRef="#ctx0" brushRef="#br0" timeOffset="38457.9955">19078 4032 61 0,'-21'0'30'0,"-11"-28"-15"0,25 19 30 15,0 2-41-15,0-2 0 0,-3 3 1 16,-1 3 0-16,-3 6-7 15,-4 12 0-15,-3 10 4 16,0 16 1-16,0 19-3 16,0 9 0-16,-1 15-1 15,8 7 0-15,4 16-1 16,3-7 0-16,3-15-3 0,4-13 1 31,0-15-6-31,7-20 1 16,0-15-12-16,4-19 1 0</inkml:trace>
  <inkml:trace contextRef="#ctx0" brushRef="#br0" timeOffset="38659.6292">18743 4503 62 0,'-32'0'31'0,"29"0"-26"0,3 0 50 15,0 0-56-15,7 0 1 16,3-4 0-16,8 1 1 15,10 0-1-15,4-3 0 16,7-3-4-16,7-1 1 0,10 4-6 16,-3-4 0-16,0 7-10 15,-7 3 0-15</inkml:trace>
  <inkml:trace contextRef="#ctx0" brushRef="#br0" timeOffset="39174.4652">19318 4503 54 0,'-7'0'27'0,"-7"-16"-23"0,10 13 43 0,-3 0-42 16,-3 0 0-16,-4 3 1 16,-4 3 0-16,-7 3-9 15,1 0 1-15,-1 7 5 16,0 2 1-16,4 4-4 16,0-6 1-16,10-4-1 15,8 1 0-15,6 2-1 16,8 1 1-16,3-7-3 0,7-6 1 15,0 0-2-15,1-9 0 16,-1-7-2-16,0-6 1 16,0 0-1-16,0-3 1 15,-3 6 2-15,-4 7 1 16,-3 2 3 0,-1-6 0-16,1 10 3 15,-4 3 0-15,0 6 0 16,0 3 1-16,-4 7 0 15,1 0 0-15,-1 5-1 16,-3 4 0-16,0-6-2 16,0 9 1-16,-3 3-1 15,3 4 1-15,-4-1-2 0,1-6 1 16,-1-6-2-16,4-7 1 16,-3-8-1-16,3-17 0 0,3-6 0 15,8-3 1-15,3-9-1 16,4-4 0-16,3 1 0 15,7 9 1-15,-3 3 0 16,3 6 0-16,4 1-2 16,7 5 1-16,-1 7-10 0,5 3 1 15,-1 6-12-15,4 1 0 16</inkml:trace>
  <inkml:trace contextRef="#ctx0" brushRef="#br0" timeOffset="44864.6865">6318 6284 75 0,'-17'-10'37'0,"20"29"-30"0,1-13 38 16,-4-9-44-16,0 10 0 0,0-17 0 15,3 13 0-15,-3 13-2 16,4 15 1-16,-4 13-4 16,0 6 1-16,0-9-7 15,-4-9 1-15,1-4-6 16,-4 0 0-16,0-12-6 15,0-4 0 1</inkml:trace>
  <inkml:trace contextRef="#ctx0" brushRef="#br0" timeOffset="44995.3541">6294 6127 60 0,'10'-56'30'0,"1"8"-32"0,-8 39 58 15,-3 3-58-15,4 0 0 16,3 9-5-16,3 6 1 0,5 7-3 15,-1-1 1-15,0 11-10 16,7 2 0-16</inkml:trace>
  <inkml:trace contextRef="#ctx0" brushRef="#br0" timeOffset="45195.4652">6657 6541 85 0,'-18'16'42'0,"15"-20"-61"16,3 4 86-16,0 0-69 16,0 4 0-16,0-4-9 31,0 0 0-31,3 3 4 0,-3 0 0 16,7 0-15-16,0 0 0 15</inkml:trace>
  <inkml:trace contextRef="#ctx0" brushRef="#br0" timeOffset="45633.6349">6851 6419 64 0,'3'-10'32'0,"5"7"-34"0,-1 3 55 0,7 0-50 16,7-9 0-16,0-1 1 16,4-5 0-16,3-7-6 15,4 6 1-15,-1-3 2 16,-6-3 1-16,-4 0-2 0,-7-3 0 15,-3 3-1-15,-4 3 1 16,-7 4-1-16,-7 2 1 16,-7 4-1-16,-11 9 0 15,-10 3 0-15,0 6 1 16,-1 7 0-16,-2 3 0 16,-1 0 1-16,7 9 0 0,4 3 1 15,7 10 1-15,7 6-1 16,10 3 0-16,8-3-1 15,6-15 0-15,8-1-8 16,10-3 1-16,11-9-15 16,10-3 0-16</inkml:trace>
  <inkml:trace contextRef="#ctx0" brushRef="#br0" timeOffset="45811.9033">7303 6478 97 0,'-15'10'48'0,"15"-10"-67"16,0 3 86-16,4 0-73 0,-1 3 1 15,1 4-19-15,0 2 0 16,3-6 15-16,0 1 0 16</inkml:trace>
  <inkml:trace contextRef="#ctx0" brushRef="#br0" timeOffset="46300.8209">8872 6086 69 0,'-53'16'34'0,"29"-7"-34"0,17-2 53 16,-7 8-51-16,-11 10 0 15,-7 4 2 1,-10 27 0-16,-1 22-4 16,-6 7 0-16,0 15 4 15,-1 42 0-15,8 14-2 16,7 23 0-16,3 9-1 15,14-6 1-15,15-13-2 0,10 1 0 16,14-26-2-16,14-19 1 16,8-12-6-16,13-25 0 0,11-19-11 15,0-25 1-15,4-25-6 16,-4-25 1-16</inkml:trace>
  <inkml:trace contextRef="#ctx0" brushRef="#br0" timeOffset="46750.2855">9391 6221 77 0,'-7'3'38'0,"7"-3"-54"0,3-3 76 16,8 0-60-16,10 0 0 15,4 0 0-15,7-1 1 16,3 1-6-16,4 3 1 15,3 3-9-15,-3 4 0 16,-7 5-7-16,-11 1 0 16</inkml:trace>
  <inkml:trace contextRef="#ctx0" brushRef="#br0" timeOffset="46914.8595">9349 6597 77 0,'-22'3'38'0,"22"19"-54"0,0-22 73 31,8 7-57-31,2-4 0 0,4-3 0 16,11 0 0-16,10 0-6 15,0-3 1-15,1-4-14 16,-1 4 0-16</inkml:trace>
  <inkml:trace contextRef="#ctx0" brushRef="#br0" timeOffset="47135.8391">9331 6337 94 0,'-25'44'47'0,"4"41"-65"0,21-54 84 0,-3 7-69 15,-1 15 1-15,4-3-9 16,7 10 0-16,4-7 3 31,3-3 1-31,0-9-17 16,4-10 1-16</inkml:trace>
  <inkml:trace contextRef="#ctx0" brushRef="#br0" timeOffset="47736.2665">9589 6820 69 0,'-4'3'34'0,"8"-3"-38"15,-4 0 59-15,0 0-55 16,0 3 0-16,0 10 0 16,0 9 1-16,0 3-1 15,0 3 0-15,-4 0 0 16,0 4 0-16,1-4-1 16,-1-3 0-16,1-6-2 0,3 0 1 31,0-10-1-31,0-6 0 15,3-12 0-15,4-4 1 16,4-9 0-16,0-6 1 16,3 0 3-16,0-4 1 0,3 10 2 15,-2 4 0-15,-1 2 0 16,-4 3 0-16,4 7-1 16,-3 6 1-16,0 10-4 15,-1 12 1-15,1 3-8 16,-4 3 1-16,0 3-12 15,0 4 0-15,3-7-5 0,-2-6 0 16</inkml:trace>
  <inkml:trace contextRef="#ctx0" brushRef="#br0" timeOffset="48036.473">9970 6977 85 0,'-8'0'42'0,"1"-22"-62"31,7 19 86-31,0 3-66 0,-3-7 1 16,-1 4-1-16,1 3 1 15,-1 0-3-15,1 10 1 16,-1 5 0-16,1 4 0 16,-1 0-1-16,1 9 1 0,3-9-1 15,-4 0 0-15,4-7 1 16,4 1 0-16,3-7 0 15,0-6 1-15,0-9 0 16,3-7 0-16,1-6-1 16,0 6 0-16,-1-2-6 15,1-4 1-15,-1 3-14 0,1 0 0 16</inkml:trace>
  <inkml:trace contextRef="#ctx0" brushRef="#br0" timeOffset="48217.9672">10107 6936 68 0,'0'6'34'0,"4"7"-32"15,-1-13 53-15,8 0-53 16,3-3 0-16,3 0 0 0,5-1 0 16,2-2-8-16,1 0 1 15,0 0-10-15,-4-1 1 16,0-2-7-16,-3 0 0 15</inkml:trace>
  <inkml:trace contextRef="#ctx0" brushRef="#br0" timeOffset="48383.528">10276 6773 91 0,'-17'9'45'0,"10"16"-68"0,7-18 93 15,0 8-72-15,0 17 1 31,3 2-13-31,1 4 1 16,3-1-2-16,0-5 1 0,3-7-9 16,-2-13 1-16</inkml:trace>
  <inkml:trace contextRef="#ctx0" brushRef="#br0" timeOffset="48536.8551">10478 6811 97 0,'-4'3'48'0,"4"3"-76"0,0 0 104 16,4 7-80-16,-1 15 0 16,-3 3-16-16,4 4 1 15,3 2 6-15,3-8 1 16</inkml:trace>
  <inkml:trace contextRef="#ctx0" brushRef="#br0" timeOffset="48937.1446">12644 6124 88 0,'0'0'44'0,"21"0"-54"0,-7-3 75 0,11 3-65 16,6 0 1-16,8 3-3 15,7 0 1-15,3 0-5 16,8 0 0-16,-8 4-18 16,1-1 1-16</inkml:trace>
  <inkml:trace contextRef="#ctx0" brushRef="#br0" timeOffset="49153.0125">12626 6484 94 0,'-42'7'47'0,"38"-7"-61"16,11 0 78-1,7-3-64-15,4 6 1 16,10 3-2-16,7 0 0 15,8 1-5-15,3-4 1 16,3 0-12-16,-3-3 0 16,-4-3-7-16,-3-7 1 15</inkml:trace>
  <inkml:trace contextRef="#ctx0" brushRef="#br0" timeOffset="49337.4467">12689 6180 100 0,'-31'13'50'0,"6"28"-75"0,14-32 101 16,1 25-77-16,-8 10 1 0,1 16-7 15,6 3 1-15,7 9 0 16,8-3 0-16,3 0-9 16,4-10 1-16,3-8-11 15,3-11 0-15</inkml:trace>
  <inkml:trace contextRef="#ctx0" brushRef="#br0" timeOffset="49900.272">13035 6701 83 0,'-3'3'41'0,"-1"-3"-54"15,4 0 78-15,0 0-65 16,0 9 1-16,0 4 0 0,0 6 0 16,0-4-2-16,-3 7 1 15,-1 3 1-15,1-3 0 16,-1 3 0-16,0-9 0 15,1-3-1-15,-1-4 1 16,4 1-1-16,0-4 0 16,0-6 0-16,11-6 0 0,7-7-1 15,-1 0 0-15,4-2 2 16,1-4 0-16,-5 6 0 16,1 1 1-16,-4 2 0 0,0 7 0 15,-3 3 0-15,-4 10 0 16,0-1-2-16,0 7 0 31,0 6-6-31,0 3 1 0,0-3-11 16,-3 3 0-16,6 0-9 15,1-9 1-15</inkml:trace>
  <inkml:trace contextRef="#ctx0" brushRef="#br0" timeOffset="50201.1075">13434 6833 94 0,'-18'3'47'0,"15"-19"-67"0,3 13 91 15,-4-3-70-15,-3 2 0 16,-4 1 0-16,1 3 0 0,-4 3-2 31,3-3 0-31,1 10 0 16,-1 12 1-16,4 12-2 15,3 1 0-15,4-4-1 16,4-3 1-16,3-6-1 16,4-6 0-16,3-13 0 0,3 0 0 15,1-9 1-15,0-10 0 16,-1-3 0-16,-3-2 0 0,-3 2-4 16,-4 0 0-16,-3 0-15 15,-4-3 1-15</inkml:trace>
  <inkml:trace contextRef="#ctx0" brushRef="#br0" timeOffset="50754.6521">13836 5945 65 0,'-4'0'32'0,"22"3"-22"0,-7 3 47 16,3 4-54-16,3 9 0 15,5 3 4-15,6 6 0 16,-4 13-8-16,5 6 0 16,2 22 6-16,-2 9 0 0,-5 10-2 15,-2 12 1-15,-8 13-1 16,-4 22 0-16,-10 3-1 16,-7 19 0-16,-10 18-1 15,-8-5 1-15,-10 2-3 16,-8 4 1-16,-6-7-3 15,-8-18 1-15,-17-10-11 0,-14-25 0 16,-11-35-14-16,-14-34 1 16</inkml:trace>
  <inkml:trace contextRef="#ctx0" brushRef="#br0" timeOffset="51323.2509">9253 7573 80 0,'-38'-10'40'0,"41"4"-38"16,4 0 40-16,11-10-41 15,10 7 0-15,7-7 0 32,11 3 1-32,7 1-3 15,11 2 0-15,-1 7-3 0,1 3 1 16,-4 6-9-16,-8 1 0 16,-9 5-9-16,-8 10 0 15</inkml:trace>
  <inkml:trace contextRef="#ctx0" brushRef="#br0" timeOffset="51507.4385">9282 7930 86 0,'-18'3'43'0,"21"-3"-63"0,8 0 82 16,7 0-61-16,3 0 0 15,11 3 0-15,10 0 1 31,7-3-6-31,-3 0 1 0,7 0-7 16,-7 0 0-16,-4 0-12 16,-6-3 1-16</inkml:trace>
  <inkml:trace contextRef="#ctx0" brushRef="#br0" timeOffset="51723.615">9373 7510 81 0,'-28'0'40'0,"-7"6"-41"0,28 0 70 16,-4 7-69-16,4 12 1 0,0 10-1 15,0 5 1-15,3 17-3 32,8 12 1-32,0 12-4 15,10 10 1-15,3-9-10 16,-3-7 1-16,4-12-11 15,3-16 1-15</inkml:trace>
  <inkml:trace contextRef="#ctx0" brushRef="#br0" timeOffset="52063.9459">9885 7933 89 0,'-7'25'44'0,"7"0"-62"15,0-9 82-15,0 6-64 16,0 9 0-16,0 1 0 0,0-4 1 16,-4 0-2-16,4-6 1 0,0 0 0 15,0-6 0-15,-3-1 0 16,3-8 0-16,0-7 0 31,7-10 0-31,0-9 0 16,3-2 1-16,8-5-1 15,-4-2 1-15,0 9 0 0,0 4 1 16,4 5 0 0,0 10 0-16,-1 7-1 0,-3 8 1 15,1 7-3-15,-5 10 1 16,-3 2-11-16,4-6 1 16,-4 0-14-16,3-2 0 15</inkml:trace>
  <inkml:trace contextRef="#ctx0" brushRef="#br0" timeOffset="52383.3678">10379 8143 87 0,'0'-3'43'0,"-7"-19"-51"16,7 19 73 0,0 0-63-16,-7 0 1 15,0 3-1-15,-4 0 1 16,-21 12-5-1,4 7 0-15,3 9 1 16,4 4 1-16,4-1-3 16,6 0 0-16,4-2-1 15,7-4 1-15,10 0 0 0,8-13 0 16,7-8 1-16,3-11 0 16,0 1 1-16,0-16 1 15,-3-3 0-15,-4 0 1 16,-3 0-1-16,0 3 1 15,-8 6-5-15,-3-3 1 16,-3 10-18 0,-8 3 0-16</inkml:trace>
  <inkml:trace contextRef="#ctx0" brushRef="#br0" timeOffset="53039.2708">12090 7410 74 0,'-11'6'37'0,"25"-12"-43"15,-3 6 54-15,6-7-47 16,8 1 1-16,10 6-1 15,4-3 1-15,7 3-4 0,3-3 1 16,1 9-4-16,-4 0 1 16,-7 7-16-16,-8 2 1 15,-13 7-1-15,-7 0 1 16</inkml:trace>
  <inkml:trace contextRef="#ctx0" brushRef="#br0" timeOffset="53234.2904">12146 7776 77 0,'-21'4'38'0,"17"-8"-53"0,12 4 82 15,6 4-62-15,10-1 1 16,8 0-1-16,7 0 0 16,7 3-9-16,0-3 1 0,3 4 2 15,0-4 0-15,-10 0-11 16,-4 0 0-16,-6-3-11 15,-8-3 0-15</inkml:trace>
  <inkml:trace contextRef="#ctx0" brushRef="#br0" timeOffset="53455.8713">12150 7466 96 0,'-36'22'48'0,"15"-10"-62"0,18-5 88 0,-4 12-74 16,-4 18 0-16,-3 7 0 16,0 6 1-16,3 13-3 15,1 12 1-15,3 10-4 16,3 9 0-16,4-13-7 16,0-12 1-16,7-12-14 15,4-13 0-15</inkml:trace>
  <inkml:trace contextRef="#ctx0" brushRef="#br0" timeOffset="53903.6109">12446 7999 83 0,'-11'0'41'0,"1"3"-54"0,10-6 68 16,0 3-56-16,7 3 1 16,-7 10-1-16,0 2 1 15,0 10 0-15,-4 10 1 16,-3 6-2-16,-3-4 1 16,3-5 0-16,0-7 1 0,3-3 0 15,1-7 0-15,-1 1-1 16,1-6 1-16,3-4 0 15,7-6 0-15,7-13-2 16,3-2 1-16,1-7-1 0,3-7 1 16,0 1 0-16,-3 3 1 31,0 3 0-31,-1 6 1 0,1 7-1 16,-4 3 1-16,0 6 0 15,0 0 0-15,0 6 0 16,-3 13 0-16,-4 3-2 15,0 12 1-15,-3-5-5 16,-1-4 1-16,-3 3-8 16,0-3 0-16,-3-6-13 0,3-4 1 15</inkml:trace>
  <inkml:trace contextRef="#ctx0" brushRef="#br0" timeOffset="54238.1467">12809 8244 79 0,'-7'-4'39'0,"7"4"-48"15,0 0 68-15,0 4-58 0,0-4 0 16,0-7 0-16,-3 7 1 16,-4 0-3-16,-4 3 1 31,1 4 0-31,-1 5 1 0,-3 1-2 15,3-1 1-15,1 4-2 16,3 0 1-16,7 6-1 16,3-7 1-16,4 1-1 15,4-7 0-15,6-2 0 16,1-7 1-16,3-7 0 16,-3-5 1-16,0 3 0 0,-4-1 0 15,-4-6 0-15,1 10 0 16,-4-6-5-16,-4-1 0 15,1 1-15-15,-4-4 1 16</inkml:trace>
  <inkml:trace contextRef="#ctx0" brushRef="#br0" timeOffset="54472.686">12996 8197 84 0,'-3'-4'42'0,"17"1"-52"0,-7 3 71 0,7-6-60 15,0 3 1-15,7 0-1 16,1 3 0-16,-1 3-5 16,0 0 1-16,0 3-11 15,-3-3 0-15,6 1-9 16,-2-4 0-16</inkml:trace>
  <inkml:trace contextRef="#ctx0" brushRef="#br0" timeOffset="54657.5312">13328 7952 107 0,'-11'0'53'0,"11"6"-79"0,4 1 106 0,-1 11-81 15,1 14 1-15,-4 5-2 16,0 7 0-16,0 3-5 16,0-6 1-16,0 0-21 15,3-7 1-15</inkml:trace>
  <inkml:trace contextRef="#ctx0" brushRef="#br0" timeOffset="66900.2997">15124 6817 59 0,'-22'3'29'0,"22"0"-20"0,0-3 30 0,4 3-37 16,3-6 0-16,14 3 2 0,11 0 1 15,7 0-6-15,3 0 0 16,0 3 3-16,1-3 1 15,-1 0-6 1,0 0 0-16,1 7-9 16,-12-4 0-16,-6 0-7 15,-7 9 0-15</inkml:trace>
  <inkml:trace contextRef="#ctx0" brushRef="#br0" timeOffset="67147.317">15124 7105 74 0,'-15'7'37'0,"23"-11"-49"16,9 8 70-16,4-4-57 15,4 3 0-15,10-3 0 16,-6 0 1-16,9 6-3 15,1 3 0 1,0 1-6-16,3 6 1 16,4-7-14-16,-4-6 0 15</inkml:trace>
  <inkml:trace contextRef="#ctx0" brushRef="#br0" timeOffset="67649.451">16538 6174 87 0,'-24'0'43'0,"-12"6"-52"15,29-3 76-15,-3 4-67 16,-8 2 1-16,-7 7-1 16,1 15 0-16,-12 22-1 0,5 23 1 15,-8 11-1-15,0 26 1 16,-3 32-1-16,3 11 0 16,7 23 0-16,7 9 0 15,11-18 0-15,7 2 1 16,7-6 0-16,14-25 0 15,11-9-2 1,14-19 1-16,14-13-8 16,10-18 0-16,1-16-14 15,6-29 1-15</inkml:trace>
  <inkml:trace contextRef="#ctx0" brushRef="#br0" timeOffset="68041.5795">17233 6277 96 0,'-17'-3'48'0,"17"10"-65"0,3-4 85 16,1 19-69-16,-1 18 1 15,-3 17 0-15,0 6 0 0,0 21-4 16,0 7 0-16,0 6-9 31,-3 4 1-31,-1-20-12 16,4-12 0-16</inkml:trace>
  <inkml:trace contextRef="#ctx0" brushRef="#br0" timeOffset="68362.1764">18493 6400 73 0,'-7'6'36'0,"14"0"-39"0,-4 1 59 0,-3 5-54 16,0 16 1-16,-7 13-1 16,0 16 1-16,-4 8-5 15,1 23 0-15,-1 16-5 0,-3 2 0 16,-7-2-14-16,0 2 0 15</inkml:trace>
  <inkml:trace contextRef="#ctx0" brushRef="#br0" timeOffset="68763.889">17212 7604 97 0,'-25'-3'48'0,"8"22"-66"0,13-1 87 16,1 4-69-16,-1 19 0 15,-3 9-4-15,4 19 1 31,-1 16-2-31,4 0 1 0,0 2-13 16,7-5 1-16,4-13-8 16,-1-19 0-16</inkml:trace>
  <inkml:trace contextRef="#ctx0" brushRef="#br0" timeOffset="74039.0064">18320 7635 56 0,'-7'-12'28'0,"7"-23"-18"16,0 32 28-16,0-3-33 16,-4 3 1-16,1-4 1 15,-4 4 0-15,-4-3-10 16,0 3 1-16,1-3 7 0,-4 2 0 16,0 8-3-16,0 5 0 15,-8 10-1-15,1 12 1 0,-4 1-1 16,1 5 0-16,-1 4-1 15,4 6 1-15,7-3-1 16,10-3 0-16,4 3 0 16,7 6 0-16,0 0 1 31,8 6 0-31,-1-5 0 16,3-11 0-16,4 1-1 0,4-6 1 15,3-7 0-15,4-6 0 16,0-7-1-16,3-5 1 15,-3-4-1-15,3-6 0 16,0 3 0-16,8-3 1 16,-8-6 0-16,4-3 0 15,-7-4-1-15,-4-3 0 0,-3-6 0 16,-1-6 0-16,-6 0-1 16,-4-7 1-16,-3 4-2 15,-4 0 1-15,-4 2 1 16,-3 8 0-16,-3 2 0 15,-1 3 0-15,-3 0-1 16,-4-2 1-16,1-1-1 0,-1-3 1 0,-3 0-1 16,0 0 0-16,0 0 0 15,0 0 0-15,0 9 0 32,-4-2 1-32,0 2 0 15,4 4 0-15,0-4 0 16,4 1 0-16,3-1-1 15,0 7 1-15,-1-7-1 0,1 4 1 16,0 0-1-16,0-4 1 16,0 0-1-16,0 4 1 15,-3 0 0-15,3 2 0 16,-1 1 0-16,1-3 1 16,0 2-2-16,0 1 1 0,-3 3-1 15,-1 0 1-15,-3-3-1 16,-4-1 0-16,1 1-1 15,-1 0 1-15,0 0-3 16,1 6 0-16,-1 0-7 16,1 3 0-16,2 3-9 15,-6-3 0-15</inkml:trace>
  <inkml:trace contextRef="#ctx0" brushRef="#br0" timeOffset="81224.6772">19152 6080 46 0,'-21'3'23'0,"11"-12"-11"16,10 9 24-16,-4-7-32 0,1 7 1 16,-1 0 3-16,0 0 0 15,4 0-10-15,8 4 0 16,2 2 7-16,8-3 1 15,-1 6-2-15,1 10 1 16,0 6-2-16,-1 0 0 0,1 22 0 16,0 10 1-16,-1 12-3 15,-3-3 1-15,-3 6-1 16,3 0 0-16,-3 0-1 16,-1-3 0-16,1 6 0 0,-4 4 0 15,-4 5 0-15,-3-12 1 16,0 4-1-16,0-4 1 31,0 6-1-31,0-6 0 0,-3 4 0 16,-1-4 0-16,1-3-1 15,-1-13 1-15,1 4 0 16,-4-1 0-16,3 1 0 16,-3-16 0-16,4 9 0 15,-5-6 0-15,1 6 0 16,0-6 1-16,0-3-1 0,-7 7 0 15,-3-4 0-15,-1-7 1 16,-3-8-1-16,-7-1 1 16,-1 4-1-16,-2 2 0 15,2 4 0-15,1-10 0 16,0 1-2-16,0 2 1 0,-1 4-5 16,1-7 0-16,0 1-16 15,7-11 0-15,10-11 0 31,4-20 0-31</inkml:trace>
  <inkml:trace contextRef="#ctx0" brushRef="#br0" timeOffset="82024.8551">19805 5895 80 0,'-7'16'40'0,"3"43"-61"0,1-37 84 16,-1 3-63-16,1 10 0 31,-4 9 0-31,0-4 0 0,0 7-1 16,0 0 1-16,-4-9-1 16,4-10 0-16,3-3 0 15,1-15 0-15,3-16 0 16,10-10 0-16,5-12 0 15,2-16 1-15,4 0 0 16,8-9 0-16,-1-4 1 16,4-3 1-16,-1 10 0 0,-2 6 1 0,-5 16 1 15,-3 6 1-15,-3 13 0 16,0 9 1-16,-4 16-2 16,-4 15 0-16,1 10-1 15,-4 9 0-15,-3 3-3 16,-1 4 0-16,-3 8-6 31,0-11 1-31,0-1-12 0,0-12 1 16,0-13-9-16,4-9 1 15</inkml:trace>
  <inkml:trace contextRef="#ctx0" brushRef="#br0" timeOffset="82393.0157">20451 6252 86 0,'-8'4'43'0,"8"-4"-57"15,0 0 80-15,0 0-63 16,0-4 0-16,0-2 0 16,-3 3 1-16,-8 3-6 0,1 0 1 0,-4 3 2 15,0 3 1-15,-4 1-2 16,0 8 0-16,1 7-1 15,3 7 1-15,3-4-2 16,7 0 1-16,4 0-1 16,7 0 0-16,1-6 0 31,2-7 1-31,4-12-1 0,4-12 0 16,3-7 1-16,0-9 0 15,0-1 0-15,1 1 1 16,-8 3 0-16,-7 3 0 0,-7 3 0 15,-4 7 0-15,-6 2-6 16,-5-2 1-16,-6 2-17 16,7 1 0-16</inkml:trace>
  <inkml:trace contextRef="#ctx0" brushRef="#br0" timeOffset="83863.7399">3528 9652 63 0,'-28'-13'31'0,"13"1"-17"0,15 8 31 16,0 4-42-16,8-6 1 15,6 0 3-15,0-4 0 16,10-2-8-16,12 2 1 16,10 4 5-16,3 6 1 15,-7 3-5-15,1 4 1 16,2-1-9-16,-6 0 1 15,0 4-18-15,3 5 0 16</inkml:trace>
  <inkml:trace contextRef="#ctx0" brushRef="#br0" timeOffset="84063.5131">3859 9708 85 0,'-38'44'42'0,"13"28"-52"0,14-41 68 31,4 1-59-31,0 9 1 0,0 9-2 16,4-3 0-16,3 6-4 15,0 4 0-15,7-10-14 16,-4-4 0-16,1-8-2 16,-8-16 1-16</inkml:trace>
  <inkml:trace contextRef="#ctx0" brushRef="#br0" timeOffset="84263.4134">3450 10345 79 0,'-32'12'39'0,"32"-9"-56"0,4-6 83 16,7 0-61-16,13-6 0 16,-3 2 1-1,18-5 1-15,14-4-10 16,7 4 1-16,-3 2 1 15,3-2 0-15,-8-1-13 16,5 1 0-16,-8-1-10 16,-10 0 0-16</inkml:trace>
  <inkml:trace contextRef="#ctx0" brushRef="#br0" timeOffset="84563.3327">4145 10103 75 0,'-35'35'37'0,"28"-7"-43"15,7-25 64-15,3 16-57 16,-3 9 0-16,0 3 0 16,4 4 0-16,-1-1-2 0,1-2 0 15,3-4-1-15,-7-9 0 16,11-13-1-16,-1-12 1 31,4-16-1-31,4-10 1 16,0-5 1-16,-1 2 1 0,4 1 3 15,1 3 1-15,-5 5-1 16,-3 8 1-16,4 5 0 16,-4 10 0-16,0 9-2 15,0 4 0-15,-3 12-4 16,-1 6 0-16,1 6-8 16,0 1 0-16,3-1-12 15,0-2 0-15</inkml:trace>
  <inkml:trace contextRef="#ctx0" brushRef="#br0" timeOffset="85010.5992">4681 10169 72 0,'-7'3'36'0,"7"-19"-36"16,0 10 59-16,-3 0-56 31,-1 0 0-31,1 3 2 0,-4 3 1 16,-4 3-8-16,1 3 0 15,-5 10 3-15,-2 12 1 16,-1 44-4 0,4-9 1-16,7-7-2 15,3-6 0-15,8-15 0 16,3-7 0-16,4-22 1 16,6-21 0-16,8-26 1 15,7-22 1-15,3-3 0 16,-7 16 0-16,15-35 0 15,-12-9 0-15,-6 7 2 0,-4 2 0 16,-7 16 2-16,-3 9 0 16,-4 13 1-16,-7 13 0 0,3 6 0 15,-3 9 0-15,0 12-2 32,0 23 1-32,-3 25-3 15,3 18 1-15,-7 23-3 16,14 12 0-16,-4 25-6 15,12 4 0-15,-1-17-13 16,-7-18 1-16,7-19-7 0,-11-25 1 16</inkml:trace>
  <inkml:trace contextRef="#ctx0" brushRef="#br0" timeOffset="85781.02">6265 9689 64 0,'-42'-3'32'0,"-4"9"-30"16,36-2 56-16,-8 2-58 15,0 3 1-15,-10 10-1 16,-7 6 1-16,-4-3-2 16,7 6 1-16,0 4 0 15,8-1 0-15,10-6 0 16,14-6 0-16,7 0-1 0,10-4 1 15,8-2 0-15,3-1 1 16,4-2 0-16,3-1 0 16,4 1 1-16,0 2 0 15,-7 4 0-15,-1 0 1 16,-6 2 0-16,-4 1 1 0,-7-3-1 31,-3-4 1-31,-7 10-1 16,-8 0 0-16,-7 7-3 15,-10 8 1-15,-7-2-4 16,-4-4 0-16,-3 4-5 16,0-10 0-16,-4-3-10 0,4-16 1 15,13-6-6-15,8-19 1 16</inkml:trace>
  <inkml:trace contextRef="#ctx0" brushRef="#br0" timeOffset="85981.474">6586 9761 84 0,'0'25'42'0,"14"1"-49"16,-10-17 82-1,-4 16-75-15,0 6 1 16,4-2-1-16,-1 5 1 16,1 10-2-16,-4-6 1 15,3 12-4-15,-3 22 1 16,0-6-7-16,-3-7 0 15,-8-5-15-15,-3-14 1 0</inkml:trace>
  <inkml:trace contextRef="#ctx0" brushRef="#br0" timeOffset="86181.6228">6449 10012 96 0,'0'-12'48'0,"35"2"-63"0,-17 10 86 0,6-6-71 15,1 3 1-15,3 3-3 16,4-3 0-16,7 3-5 16,0 3 0-16,-1 0-13 15,-6 0 1-15,0 7-6 16,-4-4 0-16</inkml:trace>
  <inkml:trace contextRef="#ctx0" brushRef="#br0" timeOffset="86730.5931">6847 10066 78 0,'-3'6'39'0,"17"-3"-47"0,-7-3 76 0,7 0-64 15,11 0 1-15,0-3 0 16,6 0 0-16,1-4-7 16,0-5 0-16,-4-4 4 0,-3 4 1 15,-4-7-4-15,-3-3 1 16,-4-6-3-16,-7-1 1 15,-4 1-1-15,-6 3 1 16,-8 3-1-16,-10 6 1 31,-7 4-1-31,-8 21 1 0,-2 7 1 16,2 12 1-16,1-3-1 16,-4 10 1-16,8 6 0 15,6-1 0-15,11 11 0 16,7-1 1-16,10 6-1 15,8-6 0-15,3-12-1 16,14-4 0-16,11-18-3 0,3-13 0 16,1-15-6-16,-5-17 0 15,1-2-11-15,-4-6 1 16,1-4 0-16,-4 6 0 16,-4 1 20-1,-99 37 0-15,166-47 10 16,-77 16 0-16,-4 3 14 15,-3 6 0-15,-4 3 1 16,-4 19 1-16,-3 7-18 16,-3 12 0-16,3 12-4 15,-4 13 1-15,4 16-5 0,0 9 1 16,0 0-3-16,0-9 1 31,0-4-6-31,-3-2 1 0,-1-16-10 16,1-16 0-16,-1-16-10 15,4-6 0-15</inkml:trace>
  <inkml:trace contextRef="#ctx0" brushRef="#br0" timeOffset="86997.841">7285 9978 91 0,'18'-10'45'0,"20"-5"-53"0,-24 8 83 16,1 1-73-16,2 6 0 15,11-3 0-15,1 9 1 16,2 4-4-16,-2-4 0 0,-1 3 2 31,-11 7 1-31,-2 3-2 16,-8 6 0-16,-11 0-1 16,-6-3 1-16,-12 3-2 15,-6 6 0-15,-7-2-4 16,-7-4 0-16,-4 0-6 15,7-10 1-15,4-2-9 0,6 0 1 16,15-10-6-16,11-10 1 0</inkml:trace>
  <inkml:trace contextRef="#ctx0" brushRef="#br0" timeOffset="87145.6293">7698 9962 99 0,'-14'6'49'0,"10"16"-78"0,8-15 101 15,-4 2-86-15,3 3 0 16,-3 1-33-16,0 3 0 31</inkml:trace>
  <inkml:trace contextRef="#ctx0" brushRef="#br0" timeOffset="87297.9264">7701 10178 81 0,'-3'16'40'0,"6"6"-46"0,-3-13 61 16,4-2-55-16,-1 5 0 16,-3 1-9-16,0 6 0 15,4-7-8-15,-4 1 1 16,-7-7-5-16,-4-3 0 0</inkml:trace>
  <inkml:trace contextRef="#ctx0" brushRef="#br0" timeOffset="91632.2965">3203 10727 60 0,'-3'0'30'0,"6"3"-19"15,-3-3 31-15,7 0-37 16,4-3 0 0,-4 3 4-16,4-3 0 15,-1 3-11-15,4 0 0 0,0 3 8 16,0-3 0-16,4 0-3 16,3 3 1-16,0 7-3 15,8-7 1-15,9 3 0 16,-9 0 0-16,9-6-1 15,12-6 1 1,31-3-1 0,0-1 0-16,0-2 0 0,7 6 1 15,11-1-2-15,0 4 1 16,-14 0-1-16,10 0 0 16,-7 3 0-16,4 0 0 15,7 0 0-15,-8 3 0 16,-2 0 0-16,-8 0 0 31,49 10 0-15,-13 2 0-16,-8 1 0 15,-14-3 0-15,-10-1 0 16,0-2 0-16,-8-1-1 16,-3-3 1-16,4 1 0 0,-4-4 0 15,0 0 0-15,-10-3 1 16,-4 0-1-16,-4 0 0 0,-3 0 0 15,0 0 0-15,-4 3 0 16,-3 3 0-16,7-3-1 16,3 1 1-16,-6-4 0 15,-1 0 1-15,4 3-1 16,-11-3 0-16,1 3 0 16,-4-3 0-16,-1 3 0 0,1 0 0 15,-4 0 0-15,1 0 0 16,-1 4 0-16,-3-4 0 15,3 3 0-15,-3-3 0 16,3 0 0-16,-3 0 0 16,7-3 0-16,-4 4 0 0,-3-1 0 31,-1 0 0-31,1 0 0 16,-4 0 0-16,1 0 0 15,-1 0 0-15,0-3 0 16,0 0 0-16,4 0 0 15,0-3 0-15,-4 3 0 0,-3 0 0 16,3-3 0-16,-3-3 0 16,3 0 0-16,-7-1 0 0,7 7 0 15,-3-6 0-15,0-3 0 16,-1 5 0-16,1-2 0 16,-4 0 0-16,0 0 0 15,0 3 0-15,-3-4-1 16,0 4 0-16,-4 3-8 31,-4-3 0-31,1 3-16 0,0 0 0 16</inkml:trace>
  <inkml:trace contextRef="#ctx0" brushRef="#br0" timeOffset="94050.9564">11716 9987 41 0,'-4'3'20'0,"4"0"-19"15,0-3 21-15,0 0-22 16,4 4 0-16,-1 2-8 16,-3 3 0-16,0 4 1 0,0-1 1 15</inkml:trace>
  <inkml:trace contextRef="#ctx0" brushRef="#br0" timeOffset="97187.5855">8527 9812 79 0,'-11'-16'39'0,"11"-12"-31"0,4 18 39 16,-1-2-45-16,1 2 1 15,-4 10 2-15,7 0 1 16,3 13-7-16,1 31 1 0,-1 0 4 15,-2 15 0-15,-1 4-2 16,-7 25 1 0,-7 59-6-1,-1-28 0-15,1-25-8 16,0-15 1-16,0-29-15 0,0-25 0 16</inkml:trace>
  <inkml:trace contextRef="#ctx0" brushRef="#br0" timeOffset="97438.2585">8495 9928 77 0,'7'-54'38'0,"32"-18"-37"16,-22 53 59-16,8-6-56 15,7 0 1-15,0 3 1 16,3 10 0-16,0 5-8 16,-3 11 0-16,0 14 6 31,-4 4 0-31,0 10-3 0,-7 8 1 15,-7-2-1-15,-10-3 0 16,-8 2-2-16,-6 1 1 16,-8 3-2-16,-14-4 0 15,-13-9-5-15,-8-3 0 0,-4-6-11 16,4-3 1-16,11-3-8 16,10-10 0-16</inkml:trace>
  <inkml:trace contextRef="#ctx0" brushRef="#br0" timeOffset="98007.8021">8943 10031 78 0,'18'22'39'0,"6"9"-47"0,-17-21 71 0,0 2-61 16,0 1 0-16,0 9 0 15,-3 0 0-15,-4 6-3 16,-4 3 0-16,-3-2 2 15,0 2 1-15,-3-3-2 16,-4-3 0-16,0-9 0 0,-1 0 1 16,1-7-1-16,4-6 0 15,3-9-1-15,-4-4 1 16,11-5 0-16,11-7 0 16,6-3-1-16,8-4 0 0,3 8-5 15,8 2 1-15,9-3-4 16,15 3 0-16,-7 3-2 15,-3 7 1-15,-4-1 1 16,-4 4 1-16,-3 3 7 0,-8 3 1 16,-2 0 7-16,-8 0 0 15,-7 0 4-15,0 0 1 16,-7 0-1-16,-7 3 1 16,-3 3-4-16,-8-2 0 31,-3 5-4-31,-4 4 1 0,-10 12-4 15,0 9 0-15,0 1-2 16,3 2 1-16,7 4-1 16,8-3 1-16,6-4-1 15,8-9 0-15,3-6 0 16,7-6 0-16,0-13 0 0,4-16 1 16,3-9-1-16,0-22 1 15,-3 3 0-15,3 6 1 16,-7 1-4-16,-4 5 1 15,-3 4-8-15,-3 3 0 0,-4 3-14 16,4 6 1-16</inkml:trace>
  <inkml:trace contextRef="#ctx0" brushRef="#br0" timeOffset="98523.8216">9490 10141 68 0,'3'19'34'0,"8"-4"-23"0,-4 1 50 16,0 9-58-16,4 10 1 15,-1 2 0-15,1 1 1 16,-1-4-7-16,1-2 0 16,-4-7 4-16,0-3 1 0,0-13-2 15,0-12 0-15,4-10 0 16,3-15 0-16,0 0-1 16,4-7 1-16,3-2-3 15,-4 12 1-15,1 3-3 16,0 6 1-16,-1 0-3 0,-3 4 1 31,0 6-1-31,1 9 0 16,2 3 1-16,1 3 0 15,0 1 2-15,-4-4 1 16,3 0 2-16,1 1 1 0,3-1 1 16,-3-9 1-16,3-3 0 15,0-4 1-15,0-6-1 16,-3 7 0-16,-4-3-2 15,0-7 1-15,-7 0-2 0,-3 3 1 16,-4-3-1-16,-7 1 0 16,-8 5 0-16,-2 4 0 15,-4 5-1-15,-4 8 1 16,-7 5-1-16,-14 4 1 16,8 9 0-16,-5 6 0 0,8 9 0 15,10 10 1-15,15 7-1 16,13-1 1-16,11-9-3 15,15 0 0-15,2-13-9 16,12-12 1-16,6-10-12 16,0-15 1-16</inkml:trace>
  <inkml:trace contextRef="#ctx0" brushRef="#br0" timeOffset="98886.2077">11031 10232 69 0,'-10'-3'34'0,"6"9"-32"16,4 0 57-16,0 7-59 0,0 12 0 15,0 3-2-15,0 10 1 16,0-1-6-16,-3-9 0 16,3 4-14-16,3-7 1 0</inkml:trace>
  <inkml:trace contextRef="#ctx0" brushRef="#br0" timeOffset="99039.6973">11113 9852 84 0,'-11'-3'42'0,"11"-3"-50"0,0 9 73 16,3 3-65-16,5 10 0 16,-1 3-12-16,3 0 1 31,4-1-6-31,4 8 0 0</inkml:trace>
  <inkml:trace contextRef="#ctx0" brushRef="#br0" timeOffset="99224.401">11384 9990 94 0,'-21'3'47'0,"14"13"-57"0,7-7 78 15,7 10-69-15,0 13 1 16,7 8 0-16,0 14 0 16,7 2-2-16,-3 7 0 0,0-7-7 15,-1-2 1-15,-6-4-17 16,0-9 1-16</inkml:trace>
  <inkml:trace contextRef="#ctx0" brushRef="#br0" timeOffset="99424.9307">11098 10313 99 0,'-21'-3'49'0,"25"-16"-63"15,6 13 84-15,12 6-70 16,13-6 1-16,11 9-1 16,17 3 0-16,4 4-7 15,7-1 0-15,7 0-18 16,11-2 0-16</inkml:trace>
  <inkml:trace contextRef="#ctx0" brushRef="#br0" timeOffset="99809.5561">12883 10072 81 0,'-24'-25'40'0,"13"-7"-40"16,8 26 56-16,-1 3-54 16,1 0 1-16,-4 9-1 15,-8 7 1-15,1 12-4 16,-7 6 0-16,0 29 2 15,0 12 0 1,3 6-3-16,1 10 1 16,6 9-4-16,4-9 1 15,3-10-3-15,1-15 0 16,-1-10-7-16,4-21 1 0,0-13-9 16,7-19 0-16</inkml:trace>
  <inkml:trace contextRef="#ctx0" brushRef="#br0" timeOffset="100009.6264">12446 10536 85 0,'-53'9'42'0,"32"-12"-49"0,21 3 80 16,0 0-73-16,3 0 0 16,15 0-1-16,14 0 1 0,14 0-2 15,0-3 1-15,6 3-8 16,8 0 1-16,4 0-13 15,3 0 0-15,4-6-3 16,-4-1 0-16</inkml:trace>
  <inkml:trace contextRef="#ctx0" brushRef="#br0" timeOffset="100487.7361">13180 10508 81 0,'-4'9'40'0,"-13"-12"-55"0,10 0 82 15,-4-3-66-15,-7 6 1 0,-3-4-1 16,-7 8 1-16,0 5-3 15,0-3 1-15,3 4 1 16,4 5 0-16,3 4-2 16,4 0 1-16,7-3-1 15,3-1 0-15,4-5-1 0,7-7 0 32,29-22-4-32,2-6 0 15,-2 0-1-15,-1 0 0 16,-7 0 0-16,-7 9 0 15,1 3 1 1,-8 7 1-16,0 0 4 16,-4 6 1-16,-3-3 4 15,0 6 1-15,1-3 1 16,-5 3 1-16,1 0-1 16,-4 10 1-16,0-1-2 15,0-2 1-15,0 2-3 16,0 7 0-16,-4 0-2 0,4 3 1 15,0-3-2-15,0-4 0 16,0-2 0-16,0-7 0 16,0-6 0-16,0-9 0 0,4-4 0 15,3 1 1-15,7-4-1 16,3-6 1-16,8-3-1 16,3-3 1-16,4 3-1 15,0 3 1-15,3 3-7 0,7 6 1 16,-3 1-17-16,4 5 0 15</inkml:trace>
  <inkml:trace contextRef="#ctx0" brushRef="#br0" timeOffset="101325.921">15028 10156 67 0,'-7'-9'33'0,"11"0"-25"0,-4 9 44 15,0 0-50-15,0 0 1 16,7 3 2-16,0 3 0 15,-4 19-7-15,1 13 1 16,-4 6 4-16,-4 9 0 16,1-3-3-16,-4-6 0 0,3-3-1 15,1-13 0-15,-1-9-1 16,4-10 0-16,7-12 0 16,7-19 0-16,4-22 0 15,10-9 1-15,8-7 1 16,2 1 1-16,1 2 2 15,-4 10 0 1,-3 10 0-16,-4 12 1 16,-6 12 0-16,-1 16 0 15,-4 13-1-15,-2 9 1 16,-5 19-6-16,-3 15 1 0,0 7-9 16,0-3 0-16,-3-10-15 15,3-2 1-15</inkml:trace>
  <inkml:trace contextRef="#ctx0" brushRef="#br0" timeOffset="101610.5419">15709 10429 87 0,'-3'-22'43'0,"3"0"-47"0,0 16 72 16,0 0-66-16,-4-4 0 0,1 4-1 15,-4 0 1-15,-4 3-4 16,-3 6 1-16,-4 9-1 15,-3 14 1-15,0 5-2 16,0 3 0-16,3 1 0 31,8 2 0-31,6-5 0 16,4-7 1-16,7-6 2 0,7-10 0 16,4-12 0-16,3-10 0 15,7-2 1-15,0-10 0 16,1-10-6-16,-5 1 0 0,-3-4-17 15,4-3 0-15</inkml:trace>
  <inkml:trace contextRef="#ctx0" brushRef="#br0" timeOffset="101842.027">15970 10266 100 0,'-7'13'50'0,"14"-13"-66"0,0 0 86 0,4 0-70 16,3 0 1-16,7 6-1 15,7 0 1-15,4 1-2 16,0-1 0-16,7 0-4 16,0-3 0-16,-4-3-10 15,0-3 0-15,-3 3-11 16,-4-12 1-16</inkml:trace>
  <inkml:trace contextRef="#ctx0" brushRef="#br0" timeOffset="102008.6361">16203 9921 103 0,'-18'-3'51'0,"8"28"-72"16,10-22 97-16,-4 16-77 15,1 16 1-15,-4 12-2 0,0 15 1 16,0 11-6-16,3 2 1 31,4-16-20-31,4-12 0 16</inkml:trace>
  <inkml:trace contextRef="#ctx0" brushRef="#br0" timeOffset="102189.2804">16591 9855 110 0,'-3'-6'55'0,"-1"6"-71"16,8 6 94-16,3 7-76 16,0 9 0-16,0 9-2 0,-4 19 1 15,1 13-5-15,-1 12 1 16,1 13-12-16,-1-6 0 16,1-1-14-16,-1-5 0 0</inkml:trace>
  <inkml:trace contextRef="#ctx0" brushRef="#br0" timeOffset="103074.1855">17565 10269 60 0,'-11'3'30'0,"8"7"-24"16,3-7 36-16,0 6-37 16,-4 7 0-16,1 3 0 15,-4 6 1-15,-4 3-10 16,-3 4 1-16,-4 5 0 0,-6 1 0 16,-1 3-17-16,4-4 1 15</inkml:trace>
  <inkml:trace contextRef="#ctx0" brushRef="#br0" timeOffset="104044.1606">16115 10188 60 0,'-4'-6'30'0,"4"6"-30"15,0 0 42-15,0 0-37 16,0 0 1-16,0 3 4 16,0-3 1-16,0 0-13 15,0 0 0 1,0 12 9-16,0 1 1 15,0 6-3-15,0 6 0 16,-3 6-5-16,-1 0 1 0,1 10-6 16,-1-3 1-16,1-4-15 15,3-12 1-15,3-9-6 16,-3-13 0-16</inkml:trace>
  <inkml:trace contextRef="#ctx0" brushRef="#br0" timeOffset="104528.9134">18630 10175 84 0,'-7'3'42'0,"4"1"-50"0,3-4 82 15,0 0-75 1,0 6 1-16,0 13-3 15,0 9 1-15,0 9 0 16,0 4 0-16,0 3-7 16,0-6 0-16,-4-4-15 15,4-12 0-15</inkml:trace>
  <inkml:trace contextRef="#ctx0" brushRef="#br0" timeOffset="104675.5104">18711 9924 89 0,'-7'-18'44'16,"11"-1"-54"-16,-4 19 75 0,3-6-68 16,-3 6 0-16,7 0-13 15,0 3 0-15,1 9 2 16,6 10 0-16</inkml:trace>
  <inkml:trace contextRef="#ctx0" brushRef="#br0" timeOffset="104876.5527">18863 10320 101 0,'-21'12'50'0,"21"-6"-67"16,3 1 88-16,1-1-72 15,3 3 1-15,0 1-4 16,0-1 1-16,0 1-8 0,0-1 1 15,4-6-15-15,-4-6 0 16</inkml:trace>
  <inkml:trace contextRef="#ctx0" brushRef="#br0" timeOffset="105276.8842">19149 10225 96 0,'-4'4'48'0,"22"-1"-64"0,-8 0 83 15,5 0-67-15,2-9 0 16,1-4 0-16,3 1 1 16,4-4-2-16,-1 4 1 0,1-4 0 15,-4-2 1-15,0-4-1 16,-3-3 0-16,-4 3 0 15,-3-3 0-15,-8 3 0 16,-6 1 0-16,-8 8-1 16,-3 1 1-16,-4 2 0 0,-3-2 1 31,-3 9-1-31,-8 6 1 16,-3 7 0-16,-4 6 1 0,0 3-1 15,7 3 0-15,8 12 0 16,9 7 1-16,15 0-2 15,7 6 0-15,11-6-3 16,7-3 0-16,3-10-8 16,4-9 0-16,0-3-15 0,10-13 1 15</inkml:trace>
  <inkml:trace contextRef="#ctx0" brushRef="#br0" timeOffset="105777.741">19650 10407 109 0,'-11'13'54'0,"18"-13"-74"16,-7 0 99-16,0 0-80 15,0 0 0-15,0 6-8 16,0-6 1-16,0 3-9 16,0-3 0-16,4-9-11 0,-8-4 1 15</inkml:trace>
  <inkml:trace contextRef="#ctx0" brushRef="#br0" timeOffset="106947.2218">7384 11608 61 0,'-29'-15'30'0,"-2"8"-14"16,24 4 30-16,-4 0-44 16,-3 3 0-16,-4 3 2 15,-3 7 1-15,0 2-6 0,-7 13 0 16,-11 16 4-16,-10 25 0 16,-4 41-2-16,-4 27 1 15,4 26-1-15,-3 35 0 16,13 30 0-16,15 14 0 15,18 37-1-15,20 12 1 16,29 4-1-16,25-13 0 0,3-12-2 16,0-32 0-16,7-31-4 15,7-32 0-15,14-25-7 16,7-24 1-16,1-32-9 16,-15-32 0-16</inkml:trace>
  <inkml:trace contextRef="#ctx0" brushRef="#br0" timeOffset="107778.9655">7973 11655 67 0,'-7'4'33'0,"42"-4"-33"0,-21-7 57 16,14 1-56-16,8-3 0 15,2 2 0-15,-2 1 0 0,3 3-3 16,-1 9 0-16,1-6-5 16,-4 6 0-16,-3-2-13 15,-4 5 0-15</inkml:trace>
  <inkml:trace contextRef="#ctx0" brushRef="#br0" timeOffset="107978.8746">7923 12094 84 0,'-49'25'42'0,"42"-18"-53"0,7-7 75 0,7 3-64 15,7-3 1-15,14 0 0 16,11 0 0-16,11 0-3 16,2-6 0-16,-6-1-5 15,-3-2 0-15,-5-4-16 31,-2 1 1-31</inkml:trace>
  <inkml:trace contextRef="#ctx0" brushRef="#br0" timeOffset="108194.3408">8050 11690 80 0,'-74'12'40'0,"50"26"-36"16,17-22 63-16,0 3-66 15,-4 24 1-15,-3 20 0 16,-4 12 0-16,4 10-3 16,0-3 0-16,7 18-2 15,3-12 1-15,4-13-9 16,4-6 1 0,3-19-15-16,7-9 1 15</inkml:trace>
  <inkml:trace contextRef="#ctx0" brushRef="#br0" timeOffset="108563.2159">8438 12138 88 0,'-14'29'44'0,"0"-1"-51"0,14-25 75 15,-3 13-68-15,3 2 0 16,0 11 0-16,0 2 0 15,0-6-2-15,-7 0 1 16,7 0-1-16,-4-6 0 0,1 3-1 16,-1-9 1-16,1-4-1 15,3-15 0-15,0-4 1 16,7-2 0-16,7-10 1 16,0-6 0-16,7-4 1 15,0 7 1-15,0 3 2 31,0 0 0-31,4 10 0 0,-4 2 0 16,1 4 1-16,-5 3 0 16,-3 6-2-16,0 10 1 0,-3 8-6 15,0 8 1-15,-4-1-8 16,-4 10 0-16,1 5-15 16,3 14 1-1</inkml:trace>
  <inkml:trace contextRef="#ctx0" brushRef="#br0" timeOffset="110112.0621">8922 12333 67 0,'-18'-10'33'0,"8"1"-40"16,10 6 49-16,-4 0-42 16,0-1 1-16,1 4 1 0,-4 4 1 15,0 2-5-15,0 10 1 16,0-4 1-16,0 10 1 15,3 6-1-15,4 4 0 16,4-1-1-16,3-9 0 0,0-3 1 16,3-4 0-16,4-15 0 15,4-12 0-15,7-4 1 16,-8 1 0-16,-2-4 1 16,-1-3 0-16,-4 0 0 15,-3 3 1-15,-3 0-6 0,-4 0 0 16,-4 4-15-16,1 2 1 15</inkml:trace>
  <inkml:trace contextRef="#ctx0" brushRef="#br0" timeOffset="111227.6608">11278 11687 86 0,'-17'-7'43'0,"55"-8"-52"16,-9 9 71-16,17 2-61 15,3-2 1-15,7-3-2 0,8-1 1 32,-1 1-5-32,1-1 1 15,3 10-8-15,-4 7 0 16,-6 2-12-16,-11 1 0 0</inkml:trace>
  <inkml:trace contextRef="#ctx0" brushRef="#br0" timeOffset="111429.3683">11328 12050 95 0,'-43'10'47'0,"68"-4"-66"0,-7-9 87 15,17 0-68-15,7-7 1 16,11 1-1 0,7 3 1-16,0-4-7 15,-3 4 1-15,-1 3-9 16,-10 0 1-16,-4 0-11 16,-10-4 1-16</inkml:trace>
  <inkml:trace contextRef="#ctx0" brushRef="#br0" timeOffset="111628.4964">11501 11630 91 0,'-53'25'45'16,"3"-25"-56"-16,43 7 84 0,-3 15-73 16,-1 9 0-16,4 22-1 15,-7 19 1-15,3 16-4 0,4 13 1 16,7-1-10-16,7 0 0 15,7-12-12-15,11-19 1 16</inkml:trace>
  <inkml:trace contextRef="#ctx0" brushRef="#br0" timeOffset="112267.6388">11927 12198 84 0,'-10'16'42'0,"-1"-16"-53"16,11 0 73-16,0 0-63 15,0 6 1-15,0 10-2 16,-3 5 1-16,3 5 0 16,0-1 1-16,0-3-2 15,-4 6 0-15,1-6 0 0,3-7 1 16,0 1 1-16,0-13 0 0,3 0 0 15,4-6 0-15,4-9 1 16,3-4 0-16,7-6 0 16,0-6 1-16,4 0 1 15,0 6 0-15,-4-3 0 32,-4 6 1-32,1 6-1 0,-4 10 1 15,0 0-1-15,0 6 0 16,-3 10-3-16,0 5 1 15,-4 8-5-15,0-5 1 16,-4 8-10-16,-3-1 1 16,4 0-13-16,-1-6 1 15</inkml:trace>
  <inkml:trace contextRef="#ctx0" brushRef="#br0" timeOffset="112852.4214">12397 12301 41 0,'-11'3'20'0,"15"1"-17"0,-4-4 17 16,0 0-20-16,0 0 0 15,0 0 0-15,0 0 1 16,0 0 0-16,0 0 1 16,0 0 3-16,0 0 0 0,0 0 1 31,0 0 1-31,0 0 1 15,0 0 0-15,0 0-2 16,0 0 1-16,0 0-3 16,0 0 0-16,0 0-2 15,0 0 1-15,0 0-1 16,-4 0 1-16,1 0-1 16,-5 0 1-16,1 3-1 0,-3 3 1 0,-1 3-1 15,-3 7 0-15,0-6-1 16,0 5 0-16,0 7-1 15,3 0 0-15,8 6-1 16,-1-3 1-16,8-3-1 16,3-6 1-1,10-13 0-15,1-6 0 16,0-3 0-16,-1-10 0 16,4-3-2-16,-3 4 1 15,-4-1-11-15,0-3 0 16,0-3-9-16,-3 3 0 15</inkml:trace>
  <inkml:trace contextRef="#ctx0" brushRef="#br0" timeOffset="113052.5546">12756 12276 100 0,'-17'10'50'0,"20"-10"-71"15,4-3 96-15,4 3-75 0,7-4 0 0,3 1 0 16,3 0 1-16,1 3-7 16,3 0 0-16,4 0-15 15,3 0 0-15,1-3-5 16,-12-3 1-16</inkml:trace>
  <inkml:trace contextRef="#ctx0" brushRef="#br0" timeOffset="113217.3512">12954 12054 98 0,'-35'25'49'0,"24"-6"-72"0,11-7 98 16,0 7-75-16,0 3 0 16,0 9-6-16,0 13 0 0,4-9-4 15,3 5 0-15,3 1-15 16,8-10 1-16</inkml:trace>
  <inkml:trace contextRef="#ctx0" brushRef="#br0" timeOffset="113384.5731">13222 12110 105 0,'-14'6'52'16,"10"4"-72"-16,4-4 98 0,0 10-78 15,0 3 0-15,4 15-3 16,-4 10 0-16,4 6-8 15,-4 7 1-15,7-1-17 32,-4-3 1-32</inkml:trace>
  <inkml:trace contextRef="#ctx0" brushRef="#br0" timeOffset="121706.3909">9158 12295 60 0,'-18'3'30'0,"15"-9"-18"0,6 3 30 15,5-3-37-15,-1-1 1 0,3 1 4 16,4 3 0-16,4 0-12 15,3 3 1-15,4 6 7 16,-1 3 0-16,1 4-3 16,3-1 1-16,1 1-6 15,-1-4 0-15,-3-2-7 0,-1-7 0 16,-6-7-13-16,-8-5 0 16,1-4-2-16,-7 1 0 15</inkml:trace>
  <inkml:trace contextRef="#ctx0" brushRef="#br0" timeOffset="121886.4122">9356 12132 65 0,'-29'13'32'0,"22"-20"-28"15,7 10 63-15,0-3-65 16,0 4 1-16,0 5 2 16,0 4 1-16,4 8-8 15,-4 11 1-15,0 5 2 16,0 1 1-16,0 9-6 0,0 3 1 15,0-6-10-15,0-6 1 16,0-13-12-16,11-13 1 16</inkml:trace>
  <inkml:trace contextRef="#ctx0" brushRef="#br0" timeOffset="122209.7605">9585 12132 83 0,'39'38'41'0,"-4"-41"-49"0,-21 3 74 16,7-4-64-16,8 8 1 16,-1 2-1-16,4 3 1 31,-8-3-5-31,-3 7 1 0,-3 9 2 16,-7 3 1-16,-1 0-4 15,-6 0 1-15,-11-6-1 16,-7 3 0-16,-8-3 0 15,-9 0 1-15,-5-1-1 16,1 4 1-16,3-3 2 16,4-3 1-16,7-4 0 0,7 1 1 15,7 0-1-15,7-1 0 16,14 4 0-16,11-4 0 0,10 4-6 16,4-7 1-16,-1-2-21 15,5-4 0-15</inkml:trace>
  <inkml:trace contextRef="#ctx0" brushRef="#br0" timeOffset="123288.259">7906 13606 83 0,'-21'9'41'0,"42"-2"-34"0,-7-4 41 16,14 6-46-16,11-3 0 15,10 4-1 1,4-4 0-16,7-3-4 16,4-3 1-16,-1-3-7 15,-3 0 1-15,0 3-15 16,-3 3 0-16</inkml:trace>
  <inkml:trace contextRef="#ctx0" brushRef="#br0" timeOffset="123507.8499">8012 14073 80 0,'-39'3'40'15,"46"-3"-49"-15,0 3 66 0,11 4-55 16,10-1 1-16,7 6 0 16,4-2 0-16,3-1-5 0,1-2 0 15,6-1-1-15,0 0 1 16,-3-3-11-16,-7 0 1 15,-4 0-10-15,-14 4 0 16</inkml:trace>
  <inkml:trace contextRef="#ctx0" brushRef="#br0" timeOffset="123742.287">7895 13788 96 0,'-32'25'48'0,"18"-3"-69"0,14-13 93 0,0 4-72 15,4 18 0 1,3 13 0-16,3 28 0 0,1 19-2 16,3 3 0-16,4 0-2 15,-1-9 0-15,5-4-5 16,-5-12 0-16,1-18-16 31,7-14 1-31</inkml:trace>
  <inkml:trace contextRef="#ctx0" brushRef="#br0" timeOffset="124174.0276">8417 14503 88 0,'-24'19'44'0,"17"-1"-59"16,7-11 75-1,3 5-61-15,1 1 1 16,-1-4-2-16,1 4 0 0,3-1 2 15,-7-6 1-15,0-2-2 16,0-1 1-16,0 3-1 16,0-6 1-16,7 0 0 15,0 0 0-15,3-13 0 16,8-9 0-16,0-3 1 16,3 0 1-16,7 3 1 0,-3 0 0 15,-1 10 1-15,5 2 0 16,-8 1 0-16,0 6 0 15,0 6-1-15,-3 3 0 16,-4 7-2-16,0 3 0 16,-3 6-2-16,-1-1 0 0,-3-2-7 15,-3 3 1-15,-1 6-19 16,4-2 1-16</inkml:trace>
  <inkml:trace contextRef="#ctx0" brushRef="#br0" timeOffset="124511.2637">8989 14569 91 0,'-7'0'45'0,"-4"-7"-52"0,8 4 71 0,-1 0-64 16,-3 0 1-16,-4 3 0 15,1 3 0-15,-4 3-2 16,-4 7 0-16,4-1 0 0,0 13 1 15,3 4-1-15,4-1 1 16,4 0-2-16,3-3 1 16,0-3-1-16,7-3 1 15,7-10-1-15,4-5 0 16,3-8 0-16,0-11 1 16,0-4 0-1,-3-3 1-15,-4 6-1 16,-4 1 1-16,-3-1-2 15,0 3 0-15,-3-2-19 16,0-1 0-16,-4-3-1 16,0-3 0-16</inkml:trace>
  <inkml:trace contextRef="#ctx0" brushRef="#br0" timeOffset="124727.439">9373 14484 97 0,'-24'3'48'0,"27"0"-70"16,-3-3 101-16,7-3-79 0,4 0 1 15,6 0 0-15,12-4 0 16,2 4-2-16,5 3 0 16,-1 0-4-16,0 0 0 31,4 0-12-31,0-3 0 15,0-3-9-15,-15-10 1 0</inkml:trace>
  <inkml:trace contextRef="#ctx0" brushRef="#br0" timeOffset="124911.9053">9571 14117 103 0,'-21'16'51'0,"10"2"-73"16,8-8 100-16,-1 6-79 0,1 15 1 15,-1 13-1-15,0 6 1 16,1 6-4-16,3 1 0 0,3 6-14 16,5 2 1-16,-1-8-9 15,0-16 0-15</inkml:trace>
  <inkml:trace contextRef="#ctx0" brushRef="#br0" timeOffset="125111.7337">9906 14145 111 0,'-21'13'55'0,"28"34"-74"0,-4-22 109 0,1 16-93 16,-1 6 1-16,1 9-5 15,3 1 0-15,0 8-7 16,0-2 0-16,4 3-16 15</inkml:trace>
  <inkml:trace contextRef="#ctx0" brushRef="#br0" timeOffset="125914.3302">11282 13860 88 0,'-11'9'44'0,"25"-18"-51"16,4 3 73-16,21-4-65 0,7-6 1 15,10-2 0-15,8 2 0 16,3 3-4-16,3 7 0 16,4 0-5-16,-3 9 1 15,-4 0-19-15,-7 7 1 16</inkml:trace>
  <inkml:trace contextRef="#ctx0" brushRef="#br0" timeOffset="126146.2187">11349 14374 87 0,'-78'41'43'0,"61"-35"-45"0,17-6 68 16,7 3-65-16,10-3 1 0,15-3 1 16,14-3 0-16,3 3-4 15,11 0 0-15,0-4 2 16,4 1 1-16,-1-3-7 15,-3 2 1-15,-3 4-14 16,-11 0 0-16,-8-3-8 16,-13-4 1-1</inkml:trace>
  <inkml:trace contextRef="#ctx0" brushRef="#br0" timeOffset="126384.4754">11250 13825 99 0,'-46'22'49'0,"22"0"-66"15,20-19 95-15,4 1-79 16,0 14 1-16,4 20 0 16,3 15 0-16,0 32 0 0,0 6 0 15,0 9-2 1,0 1 1-16,0-4-3 0,0-6 0 0,0-13-10 31,0-9 1-31,11-25-13 16,6-22 1-16</inkml:trace>
  <inkml:trace contextRef="#ctx0" brushRef="#br0" timeOffset="126810.5959">12107 14424 91 0,'-24'13'45'0,"17"-7"-61"0,7-3 80 0,0 4-65 16,0 5 1-16,0 7-1 15,0 6 1-15,-4 0 0 16,4 3 0-16,0 0 0 15,0 1 0-15,0-10 1 16,0-4 0-16,0-2-1 16,4-10 1-1,3-3-1-15,0-10 1 0,3-5-1 16,8-10 1-16,3-10-1 16,4 4 1-16,-1 6 0 15,1 3 1-15,-4 6 0 16,1 0 1-16,-1 7-1 15,-4 3 1-15,1 9-1 16,-4 6 0-16,4 10-1 0,-4 9 0 16,0-3-4-16,0 13 0 15,0 6-10-15,-3-3 1 16,6-7-14-16,-3-12 1 16</inkml:trace>
  <inkml:trace contextRef="#ctx0" brushRef="#br0" timeOffset="127162.5738">12852 14437 94 0,'-4'-3'47'0,"4"-4"-56"0,0 7 81 31,0 0-70-31,0 0 1 0,0 0 0 16,-3 0 0-1,-4 0-4-15,-8-3 0 16,1 6 3-16,-3 10 0 16,-1 6-2-16,0 9 0 0,4 3-1 15,4 10 0-15,6 3-1 16,4-6 0-16,7-1-1 0,4-8 1 16,7-11-1-16,3-11 1 15,0-17 0-15,0-5 1 16,0-4 0-16,-3-10 0 15,-4-5 0-15,0-7 1 16,-3 10-1-16,-8 3 1 16,-6-4-15-1,-4 1 1-15,-8-4-10 16,-2 1 0-16</inkml:trace>
  <inkml:trace contextRef="#ctx0" brushRef="#br0" timeOffset="127960.4874">14002 11489 64 0,'-4'13'32'0,"18"21"-18"0,-7-12 46 15,11 10-55-15,3 15 1 16,11 9 2 0,7 22 1-16,-4 23-11 15,-3 21 0-15,-4 19 7 0,-7 19 1 16,-3 19-3-1,-8 28 1-15,-6-7-2 16,-15 29 0-16,-10-3-1 16,-18 6 1-16,-6-6-2 15,-5-13 1-15,-6-6-2 16,-4-19 0-16,3-28-2 0,-3-22 1 16,7-28-10-16,0-28 1 15,8-20-16 1,9-37 0-16</inkml:trace>
  <inkml:trace contextRef="#ctx0" brushRef="#br0" timeOffset="128762.2245">15579 11806 77 0,'-29'0'38'0,"8"3"-34"0,18-3 56 16,-4-3-58-16,-4 3 1 15,1 3 0-15,-5 3 1 16,1 13-6-16,-10 19 1 16,-15 21 3-16,-11 13 1 15,-6 19-2 1,-8 41 1-16,-6 15-1 16,6 26 1-16,8 21-1 15,10 10 1-15,14 28-2 16,15-12 1-16,13-10-1 15,18-9 1-15,18-20-3 16,14-11 0-16,21-7-9 16,7-16 1-16,0-21-15 0,7-20 0 15</inkml:trace>
  <inkml:trace contextRef="#ctx0" brushRef="#br0" timeOffset="129362.8618">16274 11806 76 0,'-29'-6'38'0,"26"6"-33"0,3 0 57 0,0 0-59 15,-4 9 0-15,1 13 0 16,-1 22 1-16,1 22-6 16,-1 6 1-16,1 13-2 15,-1 2 0-15,4 14-12 0,7-14 0 16,18 1-9-16,7-19 0 15</inkml:trace>
  <inkml:trace contextRef="#ctx0" brushRef="#br0" timeOffset="129652.3909">17678 11969 84 0,'-11'-9'42'0,"8"-4"-44"15,3 13 77-15,0 0-73 0,0 6 0 16,0 13 0-16,0 22 0 15,-4 22-3-15,1 18 0 16,-5 35-1-16,-2 3 0 0,3 10-10 16,0 3 1-16,-7 2-15 15,3-2 1-15</inkml:trace>
  <inkml:trace contextRef="#ctx0" brushRef="#br0" timeOffset="130384.312">16027 13622 86 0,'-32'18'43'0,"21"-2"-47"16,11-7 71-16,0 13-67 31,-3 16 0-31,-1 6 0 16,4 15 1-16,0 14-2 0,-3 24 0 15,-1 6-3-15,4 4 0 16,0 0-9-16,4-4 1 16,3-15-12-16,7-13 0 0</inkml:trace>
  <inkml:trace contextRef="#ctx0" brushRef="#br0" timeOffset="131443.7543">17657 13866 67 0,'-11'-22'33'0,"4"0"-28"0,3 16 52 16,-6-3-53-1,-8 9 0-15,-3 0-1 16,-7 9 1-16,-8 7-6 15,1-1 0-15,0 14 3 16,-4 14 1-16,7 4-2 16,4 19 0-16,7 6 0 15,7-3 0-15,10-6 0 16,8-3 0-16,14-10-1 0,6-12 1 16,11-13 0-16,11-16 0 15,-3-15-1-15,3-19 1 16,-1-19 0-16,1-19 0 15,-3 10 0-15,-8-4 0 16,-7 4 0-16,-10 3 0 16,-8 12-1-1,-10 4 0-15,-7 2-5 16,-7 4 1-16,-3 3-10 16,-5 0 1-16,8 3-8 15,4 3 1-15</inkml:trace>
  <inkml:trace contextRef="#ctx0" brushRef="#br0" timeOffset="131998.1106">18098 11825 80 0,'-18'0'40'0,"25"0"-50"0,4 3 77 0,-1 0-62 16,8 10 1-16,6 12 1 15,8 22 0-15,11 12-9 16,2 10 0-16,5 6 6 15,6 35 0-15,4 16-3 32,-3 5 1-32,-8 14-1 15,-14 18 0-15,-6-7-1 0,-8 4 1 16,-11-3-1-16,-13 6 1 16,-15-12-1-16,-17 15 0 15,-8-6 0-15,-6-6 0 16,-14-23-2-16,3-15 1 0,0-15-6 15,-7-29 0-15,-11-22-20 16,7-31 1-16</inkml:trace>
  <inkml:trace contextRef="#ctx0" brushRef="#br0" timeOffset="132683.132">18764 11458 80 0,'-10'-38'40'0,"10"38"-40"0,0 0 56 31,0 3-56-31,0 10 1 0,0 12 0 16,0 13 0-16,0-1-1 16,0 4 0-16,0 3 0 15,0-6 1-15,0-7-1 16,0-6 1-16,0-6-1 15,0-4 1-15,0-2-1 16,0-4 0-16,0-5 0 0,0-11 0 16,7-5 0-16,3-10 0 15,4-3 0-15,8-10 0 16,2-9 0-16,5-6 0 16,-1 3-1-16,3 3 1 0,5 10 1 15,-8 9 0-15,0 9 1 31,-3 7 0-31,0 9 0 16,-4 6 0-16,0 9 0 16,-3 7 0-16,-8 10-2 15,-6 2 1-15,-8 7-5 0,-3 6 1 16,0 3-10-16,0-12 0 16,3-7-12-16,4-6 1 15</inkml:trace>
  <inkml:trace contextRef="#ctx0" brushRef="#br0" timeOffset="133045.8675">19399 11837 84 0,'-3'-3'42'0,"3"9"-53"0,0-6 74 16,0 0-60-16,0 0 0 15,-4-3 0-15,1 0 0 0,-4 3-5 16,-7 3 1-16,-1-3 2 31,-2 3 1-31,3 10-2 16,0 6 0-16,-1 3-1 16,1 6 0-16,4 0-1 15,6 4 1-15,4-4-1 0,4-3 0 16,3-10 0-16,7-8 1 15,4-10 0-15,3-16 0 16,0-9 0-16,0-7 1 0,0 1 0 16,-3-4 0-16,-4 7-3 15,0-1 0-15,-7 4-19 16,4 0 1-16</inkml:trace>
  <inkml:trace contextRef="#ctx0" brushRef="#br0" timeOffset="133283.8289">19763 11662 84 0,'7'3'42'0,"17"-9"-50"16,-10 2 65-16,4 1-57 15,10 0 1-15,4 3-2 16,3 3 1-16,4-3-5 0,-4 0 0 16,1 0-12-16,-1 0 0 15,0-3-5-15,-6-13 0 16</inkml:trace>
  <inkml:trace contextRef="#ctx0" brushRef="#br0" timeOffset="133462.2202">20017 11295 95 0,'-22'12'47'0,"1"54"-72"0,18-41 98 16,-1 16-75-16,1 9 0 16,-1 13-13-16,4 3 1 15,4 3-2-15,3-13 1 0</inkml:trace>
  <inkml:trace contextRef="#ctx0" brushRef="#br0" timeOffset="133632.8381">20359 11298 99 0,'-4'6'49'0,"8"19"-66"0,-4-12 85 16,3 18-71-1,1 10 1-15,-4 12-15 16,0 13 0-16,3 3 2 16,8 9 0-16</inkml:trace>
  <inkml:trace contextRef="#ctx0" brushRef="#br0" timeOffset="150660.5309">2928 15525 82 0,'0'0'41'0,"-25"-16"-41"16,22 16 42-16,-15 7-43 15,4 5 1-15,-4 13 0 0,1 13 0 16,-4 9 0-16,-11 19 1 16,4 22-1-16,-4-10 0 15,4 10 0-15,7-7 0 16,10 16 0-16,4 7 0 15,7-16-2-15,18 3 1 0,3 6-5 16,-4-3 1-16,15 6-9 16,-4-9 1-16,15-22-8 15,-5-22 1-15</inkml:trace>
  <inkml:trace contextRef="#ctx0" brushRef="#br0" timeOffset="151104.044">3447 15456 78 0,'-11'-3'39'0,"4"22"-54"0,7-19 76 0,-4 6-62 16,1 10 1-16,-1-10-1 0,-3 10 0 31,4 12-3-31,-8 16 1 0,-6 9-7 0,6 13 0 16,0 6-10-16,4 3 0 15</inkml:trace>
  <inkml:trace contextRef="#ctx0" brushRef="#br0" timeOffset="151351.3227">3916 15553 85 0,'0'-12'42'0,"-11"5"-46"0,11 4 80 0,0 3-76 15,0 0 1-15,0 0-1 32,0 0 1-32,0 16-3 0,0 15 0 0,0 16-8 31,0 25 1-31,0 13-16 15,0 3 0-15</inkml:trace>
  <inkml:trace contextRef="#ctx0" brushRef="#br0" timeOffset="151683.2297">3320 16434 79 0,'-7'13'39'0,"-8"12"-49"0,15-6 61 0,-10 15-52 16,3-2 1-16,3 15-7 15,-6 6 0-15,6 3 1 0,4-2 1 16,0 2-15-16,14-9 1 16</inkml:trace>
  <inkml:trace contextRef="#ctx0" brushRef="#br0" timeOffset="152072.9246">3881 16510 88 0,'-15'-16'44'0,"-6"16"-61"0,14-6 83 15,-3-1-66-15,-4 1 0 16,-4 3-1-16,-10 6 1 0,7 0-2 16,-8 10 1-16,8 2-2 15,0 11 1 1,3 5-2-16,11 13 0 16,11 6 1-16,6 0 0 0,12-3 1 15,-1-9 0-15,7-7 1 0,-3-15 1 16,-1-13 1-16,5-16 0 15,2-15 0-15,-6-9 1 16,10 2-1-16,-14-15 1 16,-3-7-1-16,-7 7 1 15,-1 6-5 1,-10-3 0-16,-10 10-10 16,-4 12 1-16,3 12-9 15,-10 4 1-15</inkml:trace>
  <inkml:trace contextRef="#ctx0" brushRef="#br0" timeOffset="152558.8703">4413 15161 81 0,'-7'-3'40'0,"7"6"-49"0,7 3 77 16,4 1-65-16,-1 5 0 16,19 17 1-1,-5 14 0-15,12 17-6 16,-5-7 0-16,1 16 4 15,-4 7 0-15,-6 18-2 16,-5 3 1-16,-10 16-3 16,-10 9 1-16,-11 19-3 15,-11 0 1-15,0 0-3 16,-7-3 0-16,4-22-7 0,4-22 1 16,2-15-11-16,-2-20 1 0</inkml:trace>
  <inkml:trace contextRef="#ctx0" brushRef="#br0" timeOffset="153865.9766">4875 15064 64 0,'-14'-25'32'0,"-3"9"-21"0,17 13 50 15,0 0-60-15,-4 0 0 16,4 3 0-16,0 9 0 16,4 7-2-1,-1 9 1-15,1 0 0 16,6 13 1-16,-10 12-2 16,4 9 0-16,3 7-1 15,-7-19 1-15,0-3-2 16,0-6 1-16,0-10-1 0,0-6 1 15,0-3-1-15,0-16 1 16,10 0 1-16,8-25 0 0,-4-9 1 16,-3-10 1-16,-1 0 1 15,1 4 0-15,0 12 0 16,3 6 0-16,-11 0 0 16,8 0 0-16,-1 16-1 15,4 12 1-15,-3 10-7 0,3 13 1 16,-3 8-7-16,-1-5 1 15,1 6-11-15,3 3 1 16</inkml:trace>
  <inkml:trace contextRef="#ctx0" brushRef="#br0" timeOffset="154178.678">5334 15522 83 0,'-14'-16'41'0,"-11"-9"-57"0,18 19 77 16,0-7-61-16,-3 4 0 16,-1 6-1-16,0 6 0 15,-3 3-1-15,0 7 0 16,4-1-3-16,-1 10 1 0,4 3-1 16,3 3 0-16,4 1 0 15,4-4 1-15,3-6 1 16,-4-4 0-16,5-8 3 15,-1-11 1-15,0-8-1 16,7-10 0-16,0 0-1 16,0 9 0-1,4 1-8-15,-1-7 1 16,4 0-9-16,4 4 1 16</inkml:trace>
  <inkml:trace contextRef="#ctx0" brushRef="#br0" timeOffset="154347.3548">5539 15453 80 0,'0'-3'40'0,"7"-13"-56"0,0 16 79 16,3-13-64-16,8 4 1 16,7-7-5-16,3 4 1 15,0-1-4-15,0 7 0 16,1-3-13-16,2 2 1 0</inkml:trace>
  <inkml:trace contextRef="#ctx0" brushRef="#br0" timeOffset="154516.4522">5740 15083 78 0,'-14'3'39'0,"-1"9"-48"0,12-2 69 16,3 9-61-16,0 6 1 15,-7 12-3-15,3 17 1 16,1 8-3-16,3-18 0 0,3-3-16 16,8-3 0-16</inkml:trace>
  <inkml:trace contextRef="#ctx0" brushRef="#br0" timeOffset="154679.8513">5976 15086 99 0,'-7'-6'49'0,"7"18"-69"0,4-2 90 16,-1 5-72-1,8 23 0-15,-11 25-14 16,3 3 1-16,4 15-1 16,0 7 1-16</inkml:trace>
  <inkml:trace contextRef="#ctx0" brushRef="#br0" timeOffset="155165.9416">6230 16133 82 0,'0'3'41'0,"0"-6"-45"0,0 3 63 15,7 0-56-15,7-3 0 0,7 3 1 16,18-6 0-16,11-4-6 15,6 4 0-15,-3 0-1 16,0 0 0-16,0-13-9 31,-11 6 0-31,-7 1-12 16,-10 15 0-16</inkml:trace>
  <inkml:trace contextRef="#ctx0" brushRef="#br0" timeOffset="155365.6763">6198 16356 82 0,'0'-3'41'0,"36"9"-50"16,-19-9 72-16,15 9-63 16,14 4 0-16,10 5-2 15,4-2 1-15,0-4-7 16,4 1 1-1,-1-10-15-15,15 6 1 16</inkml:trace>
  <inkml:trace contextRef="#ctx0" brushRef="#br0" timeOffset="155881.764">7768 15544 84 0,'-32'0'42'0,"11"-10"-44"0,14 10 70 0,-3-3-68 16,-4 3 0-16,-8 10-1 15,-2 21 1-15,-5 10 0 16,-2 34 0-16,-5 16 0 16,1 25 0-16,0 9-1 0,0 17 1 15,6 8 0-15,5 16 0 16,10 4 0-16,6 5 0 16,12 1 0-16,7 3 0 15,10-29-2-15,18-15 0 16,6-10-5-1,8-9 0-15,4-18-10 16,3-26 0-16,3-25-7 16,8-35 1-16</inkml:trace>
  <inkml:trace contextRef="#ctx0" brushRef="#br0" timeOffset="156367.7237">8562 15763 84 0,'-35'-22'42'0,"13"25"-50"0,19-3 81 0,-4 7-74 16,-4 15 1-16,1 18-4 16,-1 17 1-16,1-1-1 15,3 10 1-15,3 0-10 31,8 9 0-31,6 4-11 0,8-7 1 16</inkml:trace>
  <inkml:trace contextRef="#ctx0" brushRef="#br0" timeOffset="156567.8171">9377 15857 96 0,'-4'-9'48'0,"4"12"-67"16,0-3 91-16,4 6-73 0,-1 16 1 16,1 16-5-16,-1 0 0 15,1 18-3-15,-1 10 0 32,-3 22-17-32,4 6 1 15</inkml:trace>
  <inkml:trace contextRef="#ctx0" brushRef="#br0" timeOffset="156937.312">8290 16980 83 0,'-14'28'41'0,"11"16"-54"0,3-25 68 0,0 9-56 16,0 13 1-16,3 12-9 15,1 16 0-15,6 16-5 16,4-4 0-16,8-8-6 16,-1-30 0-16</inkml:trace>
  <inkml:trace contextRef="#ctx0" brushRef="#br0" timeOffset="157321.5943">9264 17256 80 0,'-25'-19'40'0,"-3"0"-53"16,21 10 81-16,0 6-67 16,-7 0 0-16,0-4 2 15,-4 7 1-15,0 0-6 0,-3 0 1 0,0 3 1 16,0 7 0-16,3 12-2 16,4 12 0-16,4 4-3 0,6 15 0 15,11 1-1-15,4-1 1 16,13-3 0-16,5-19 1 31,6-9 2-31,4-12 0 0,0-20 3 0,-4-15 0 16,-3-9 2-16,-8-13 1 15,-3-7-1-15,-6 11 1 16,-5-1-8-16,-10 3 0 16,-3 3-16-16,-12 7 1 15</inkml:trace>
  <inkml:trace contextRef="#ctx0" brushRef="#br0" timeOffset="157982.7632">10111 15478 65 0,'3'9'32'0,"22"26"-25"0,-15-29 46 15,5 16-50 1,6 13 1-16,7 12 1 16,7 28 0-16,4 10-7 0,-4 9 1 15,1 12 3-15,-8 23 1 16,0-10-2-16,-10 6 1 16,-4 13-3-16,-7 3 0 15,-11-9-3-15,-13-6 1 0,-19-7-8 16,-13-6 0-16,-7-7-12 15,-8-18 1-15</inkml:trace>
  <inkml:trace contextRef="#ctx0" brushRef="#br0" timeOffset="158314.7179">11229 16566 81 0,'-4'0'40'0,"8"0"-62"15,-4 0 71-15,7 3-63 16,4 7 1-16,6-4-24 16,11 3 1-16</inkml:trace>
  <inkml:trace contextRef="#ctx0" brushRef="#br0" timeOffset="158753.0474">12069 15704 87 0,'-18'-7'43'0,"4"1"-56"15,14 6 78-15,-4 0-63 16,-3 3 0-16,0 4 0 15,-7 2 0-15,-4 25-4 16,-10 23 1-16,-4 2 2 16,-10 23 0-16,-4 18-1 15,-3 38 0-15,-1-9 0 0,8 12 0 16,3 19 0-16,4-3 0 16,7-4-1-16,14-2 1 0,10-16-2 15,8-10 1-15,13-28-6 16,15-21 1-16,14-14-10 15,28-11 1-15,14-17-9 16,4-6 1-16</inkml:trace>
  <inkml:trace contextRef="#ctx0" brushRef="#br0" timeOffset="159037.8859">12718 15657 80 0,'-22'-7'40'0,"19"1"-49"15,3 6 75-15,0 3-67 16,0 13 0-16,0 9 0 0,0 16 1 15,0 22-1-15,-4-4 0 0,1 13-6 16,3 10 0-16,3 9-14 16,4 0 1-16,8-7-2 15,-1-12 0-15</inkml:trace>
  <inkml:trace contextRef="#ctx0" brushRef="#br0" timeOffset="159216.211">13677 15628 91 0,'14'-6'45'0,"-7"3"-62"0,-7 3 98 16,0 6-82-16,-3 13 1 0,-1 9-6 16,-3 26 1-16,-3 18-2 15,-8 0 0-15,-14 9-18 16,-3 14 0-16</inkml:trace>
  <inkml:trace contextRef="#ctx0" brushRef="#br0" timeOffset="159473.6812">12633 17068 92 0,'-35'0'46'0,"6"47"-62"0,22-25 78 0,0-3-64 31,-3 12 0-31,3 22-3 16,0 23 1-16,3 8 2 15,-3-2 1-15,4-1-12 0,6-2 1 16,1-10-10-16,6-13 1 15</inkml:trace>
  <inkml:trace contextRef="#ctx0" brushRef="#br0" timeOffset="159833.9726">13550 17115 93 0,'-24'-19'46'0,"-58"6"-57"16,54 17 87-16,0 5-77 15,-7 10 0-15,3 3-2 16,-3 15 1-16,-4 14-1 16,4 18 0-16,-1 15-4 0,15-2 1 0,11-16-3 15,10-4 1-15,10-12 2 31,4-15 0-31,11-16 4 16,7-7 1-16,10-21 2 0,0-13 1 0,1-22 2 16,3-6 0-16,-8 3-1 31,-6 3 0-31,-11 6-3 0,-7 4 0 16,-14 6-12-1,-3-4 1-15,-15 17-10 16,-10-7 0-16</inkml:trace>
  <inkml:trace contextRef="#ctx0" brushRef="#br0" timeOffset="160221.4903">14238 15942 84 0,'-7'-9'42'0,"11"18"-57"0,6 7 77 15,4 9-60-15,0 3 0 16,4 22 2-16,7 25 1 16,6 29-6-16,5-1 0 15,-1 20 3 1,4 15 0-16,-11 3-3 16,-7-3 1-16,-7 15-4 0,-10-2 0 0,-15-4-6 15,-10-9 1-15,-14-6-15 16,-22-3 1-16</inkml:trace>
  <inkml:trace contextRef="#ctx0" brushRef="#br0" timeOffset="160756.5018">15536 16140 78 0,'0'0'39'0,"32"-16"-43"15,-14 10 64-15,10-1-58 16,18-2 0-16,10 3 2 16,4 3 1-1,7-1-6-15,7-2 0 16,0 0 0-16,1 3 1 15,-8 0-8-15,-7 6 0 16,-4-3-16-16,-10 0 1 0</inkml:trace>
  <inkml:trace contextRef="#ctx0" brushRef="#br0" timeOffset="160959.6636">15610 16619 90 0,'-3'-3'45'0,"13"28"-56"16,1-22 78-16,17-9-67 0,25 9 1 0,14-9-2 15,21 3 1-15,22-7-6 16,13 1 0-16,1-7-15 16,-4-2 1-16,3 2-4 15,-21 3 1-15</inkml:trace>
  <inkml:trace contextRef="#ctx0" brushRef="#br0" timeOffset="162851.3894">15508 17033 78 0,'-14'10'39'0,"14"2"-59"0,0-5 78 16,0 11-59-16,4 4 1 0,-4 6-1 15,3 10 1-15,1 9-3 32,-1 0 0-32,4 10-3 15,-3-10 0-15,-1 3-6 16,1-16 0-16,-4-2-7 15,0-13 1-15</inkml:trace>
  <inkml:trace contextRef="#ctx0" brushRef="#br0" timeOffset="163067.8063">15515 17441 49 0,'4'-31'24'0,"10"18"-18"0,-7 7 40 0,3-1-44 16,1-2 0-16,3 0 4 16,0-1 0-16,0 7-7 15,0-3 0-15,-3 3 4 16,0 3 0-16,-1 0 0 15,1 3 0-15,-4 6-3 16,0 1 1-16,-7 5-2 0,0-2 1 31,-4 3-4-31,1 9 0 16,-4-3-6-16,-7-7 0 16,-7 4-9-16,-1-3 0 15</inkml:trace>
  <inkml:trace contextRef="#ctx0" brushRef="#br0" timeOffset="163235.774">15815 17171 65 0,'4'13'32'0,"17"2"-43"0,-14-15 58 15,0 4-47-15,3 5 0 0,1 4-6 16,0-1 1-16,-4 1-9 15,3-1 1-15</inkml:trace>
  <inkml:trace contextRef="#ctx0" brushRef="#br0" timeOffset="163451.3706">16013 17178 84 0,'-4'0'42'0,"8"6"-55"0,-4-6 74 16,0 3-60-16,0-3 1 16,0 6 0-16,-4 10 0 15,1 6-3-15,-5 15 0 0,-2 11 0 16,-4 2 1-16,-7 3-7 16,-4 10 1-16,-3-4-17 15,3-5 1-15</inkml:trace>
  <inkml:trace contextRef="#ctx0" brushRef="#br0" timeOffset="163969.3677">16291 17162 66 0,'-10'-3'33'0,"-4"18"-40"16,14-11 46-16,0 5-39 16,0 0 0-16,0 4-1 15,3 6 1-15,-3 3-2 0,4 6 0 16,-1 3-4-16,1-6 1 16,-8-3-8-16,-3-3 1 15,4-6-4-15,-8-4 0 16</inkml:trace>
  <inkml:trace contextRef="#ctx0" brushRef="#br0" timeOffset="164120.5667">16295 16911 67 0,'-11'-22'33'0,"-6"9"-44"16,17 13 70-16,0 4-65 15,-4-8 1-15,4 4-10 0,11 7 0 31,-4 2 9-31,3 10 1 0,4 0-13 16,4 6 0-16</inkml:trace>
  <inkml:trace contextRef="#ctx0" brushRef="#br0" timeOffset="164452.1756">16464 17187 44 0,'7'19'22'0,"-3"-16"-16"15,-4-3 41-15,0 0-43 0,0 0 0 16,0 3 2-16,0 3 1 15,0 1-9-15,0-1 0 16,0 0 5-16,0 4 0 16,-4-7-4-16,8 3 0 15,-4-3-1-15,3-12 0 16,4-1 0 0,0 1 1-16,4-1 1 15,0 1 1-15,-1-10 3 16,-3 0 0-16,0 7 0 15,0 2 1-15,0 1-1 0,0 9 1 16,0 0-3-16,4 9 1 16,0-2-2-16,-1 2 0 15,1 7-3-15,-4 3 1 0,0 6-6 16,0-3 0-16,0 6-8 16,-3-6 1-16,-1-6-7 15,1-4 1-15</inkml:trace>
  <inkml:trace contextRef="#ctx0" brushRef="#br0" timeOffset="164990.5917">16775 17231 55 0,'0'-3'27'0,"0"-7"-27"0,0 4 47 15,3 0-43-15,-3 6 1 0,0 0 2 16,0 0 1-16,0-10-10 0,0 1 0 16,0-4 6-16,0 10 1 15,0-6-2-15,-3 3 0 16,-1 2-2-16,1 4 0 16,-1 4-2-16,-3-1 1 15,0 3-2-15,0 0 0 0,-4-3-2 16,1 1 0-16,-1 5 0 15,1 10 0-15,2 6 0 16,5 6 1-16,3 1 0 16,3-1 1-16,5-3 0 31,-5-6 0-31,4 0 0 16,4-9 1-16,-1-4 1 0,4-12 0 15,4-13 1-15,7-12 0 16,3-7 2-16,0 1 1 15,-3-13 0-15,0-6 1 16,-4-4 0-16,0 1 0 0,-11 9 1 16,-2 3 0-16,-1 9-1 15,-4 10 0-15,1 6-2 16,-8 4 1-16,4 15-4 16,-3 9 1-16,-4 13-4 15,3 9 1-15,-3 10-6 16,-4 3 1-16,-3 0-8 15,7 6 0-15,7 0-7 16,-3-6 1 0</inkml:trace>
  <inkml:trace contextRef="#ctx0" brushRef="#br0" timeOffset="165157.8523">17120 17240 83 0,'-3'0'41'0,"3"-9"-57"0,0 9 80 16,0 0-68-16,-4 6 0 16,1-3-16-16,-1 7 1 15,4 5 9-15,4 4 1 16</inkml:trace>
  <inkml:trace contextRef="#ctx0" brushRef="#br0" timeOffset="174146.944">15508 16964 63 0,'-10'-19'31'0,"-5"-18"-17"15,12 27 31-15,-1 4-43 16,-3-3 1-16,-3 15 0 0,-1-3 0 15,-3 19-5-15,-11 6 1 16,-3 26 2-16,-11-1 0 16,-3 13-1-16,-7 22 0 15,-1 21 0-15,1-2 0 16,6 18 0-16,8 1 0 0,11 12-1 16,6-19 1-16,14-3 0 15,11-9 0-15,11-7-3 16,17-12 1-16,15-7-5 15,10-5 0-15,0-20-12 16,7-18 0-16,3-20-1 0,15-21 0 31</inkml:trace>
  <inkml:trace contextRef="#ctx0" brushRef="#br0" timeOffset="174884.8074">15727 17755 52 0,'-18'3'26'0,"18"-3"-31"0,-3 0 52 15,-1 6-46-15,4 3 1 0,-3 7 0 16,-1 6 1-16,1 12-3 15,-1 1 0-15,-3 12 2 0,0 13 0 16,0 5-1-16,0-11 0 16,-4-1 0-1,1 10 0-15,-1-10-2 0,4-6 1 16,0-12-1-16,0-4 0 16,3-9-2-16,1-6 0 15,-1-13 0-15,4-3 1 16,4-13-1-16,3-12 1 15,3 0 1-15,1-3 0 16,0-7 2-16,3-5 0 0,7-1 1 16,-3 6 1-16,-1 7 0 15,1 3 0-15,-1 16 1 16,-2-1 1-16,2 10-1 16,1 10 0-16,-4 8-1 15,0 7 1-15,0 7-2 16,-3-10 0-1,-4 6-4-15,3 6 1 16,-3 10-19 0,-3-15 1-16</inkml:trace>
  <inkml:trace contextRef="#ctx0" brushRef="#br0" timeOffset="175122.3789">16027 17961 67 0,'-14'4'33'0,"17"2"-32"0,-3-3 47 16,0-3-48 0,7 3 0-16,0 10 0 15,4 6 0-15,3 6-3 16,0 0 0-16,4 0-7 15,-1-3 1-15,-3-3-9 16,4-4 0-16</inkml:trace>
  <inkml:trace contextRef="#ctx0" brushRef="#br0" timeOffset="175338.457">16365 17955 74 0,'0'0'37'0,"-3"0"-41"0,-1 0 68 0,4 0-63 15,-3 0 1-15,-8 6 0 16,-3 1 0-16,-4 8-3 0,1 17 0 16,-4 15 2-16,-4-3 0 15,-3 9-3-15,0 10 0 32,-1 6-6-32,5-3 1 15,-1 12-10-15,7-6 0 16,4-15-5-16,7-17 0 15</inkml:trace>
  <inkml:trace contextRef="#ctx0" brushRef="#br0" timeOffset="175569.7891">16478 17965 83 0,'-21'0'41'0,"18"9"-58"0,3-9 84 0,-4 13-67 15,-3 9 1-15,3 9 0 16,4 10 0-16,-3 9-2 16,-1-13 1-16,1 17-2 15,-8-4 1-15,4-3-7 32,0-9 0-32,0 12-14 0,0-13 0 15</inkml:trace>
  <inkml:trace contextRef="#ctx0" brushRef="#br0" timeOffset="175832.6651">16492 18027 72 0,'0'-9'36'0,"7"-13"-34"16,-7 22 57-16,7-6-57 15,4 6 1-15,3-3 0 16,0-1 1-16,4 1-6 15,3 6 1-15,0 1 3 16,0-1 1-16,-3 16-2 0,-4 2 0 0,-3 8-1 16,-11 8 0-16,-7 1-1 15,-7-4 0-15,-11 1-5 16,-3-7 0-16,-11 0-16 31,-7-6 1-31,0-9-1 16,-17-7 0-16</inkml:trace>
  <inkml:trace contextRef="#ctx0" brushRef="#br0" timeOffset="180415.4689">17074 16936 73 0,'-10'9'36'16,"6"-15"-25"-16,4 6 36 0,0 0-47 15,0-3 1-15,0 6 0 16,4 3 0-16,-1 10-2 16,4 9 1-16,1-3 2 0,-1 13 0 15,0-7-1-15,0 3 1 16,-4 7 0-16,1 6 1 16,-4 3-1-16,0 12 0 31,0 7-1-31,-4 10 0 15,-6-4-3-15,-1 3 1 0,-7 6-3 16,-6 7 0-16,-1 3-4 16,-7 6 0-16,-7-12-10 15,-3-13 0-15,3-12-3 16,1-10 0-16</inkml:trace>
  <inkml:trace contextRef="#ctx0" brushRef="#br0" timeOffset="200665.1603">10559 14920 84 0,'0'0'42'0,"-7"-10"-39"0,7 10 43 0,0 0-47 16,0 7 1-16,-4 5 0 31,1 1 0-31,-1 12 0 16,4 12 0-16,0 7 0 15,0 10 0-15,0 15-2 16,0 12 1-16,-4-21-1 0,1-7 0 16,-1-9-1-16,1-10 1 15,-1-8-1-15,1-14 1 16,3 1 1-16,0-23 0 15,7-12 2-15,-4-15 0 0,8-14 1 16,0 1 1-16,3-6 0 16,0-1 0-16,0 4 0 15,0 6 1-15,-3 16-1 16,-1 9 1-16,-3 3-2 16,0 6 0-16,0 4-1 15,4 0 1-15,-4 12 0 16,4 12 0-16,-1 14-2 15,1 5 1 1,-1 13-4-16,1 6 0 0,3 4-6 16,-3 2 1-16,-1-18-12 15,-3-3 1-15,7-7-5 16,-3-9 0-16</inkml:trace>
  <inkml:trace contextRef="#ctx0" brushRef="#br0" timeOffset="201066.4431">11074 15362 80 0,'0'-3'40'0,"-4"6"-55"0,4-6 80 16,-3-4-65-1,-1 1 1-15,-3-3-1 16,0-4 1-16,-4 4-1 15,-3-1 0-15,-3 4 0 16,-1 3 1-16,0 6-2 0,4 3 0 16,0 4-1-16,7 6 1 15,4 9-1-15,3 6 0 16,7-6-1-16,3 0 1 0,1-3 0 16,-1-6 0-16,1-7 1 15,3 1 1-15,0-20-1 16,0-2 1-16,0-10 1 15,-3-7 0-15,0-2 0 16,-4-7 0-16,-4 7 0 16,-6 3 0-16,-1 3-1 0,-3 6 0 15,-4 6-14-15,-3 7 0 16,-7 16-6-16,-7 8 1 16</inkml:trace>
  <inkml:trace contextRef="#ctx0" brushRef="#br0" timeOffset="212995.3559">17720 15528 41 0,'-7'3'20'0,"3"-62"-11"0,4 49 21 0,0 1-25 15,0-1 0-15,0 4 4 16,-3 0 0-16,-1-4-11 16,-3 7 1-16,0 3 7 15,-3 16 0-15,-1 3-3 16,-7 6 1-16,-3 22-3 15,0 9 1-15,-7 29-2 16,-4 9 0-16,0 16 0 16,-3 3 0-16,0 22-1 15,3-10 1-15,11 10 0 0,7 0 0 32,17 12 0-32,15-6 0 15,17-6-2-15,8 0 1 16,-1-7-3-16,0-11 1 0,4-23-5 15,0-22 1-15,0-19-12 16,0-31 1-16</inkml:trace>
  <inkml:trace contextRef="#ctx0" brushRef="#br0" timeOffset="221650.8955">18186 15271 47 0,'-7'19'23'0,"3"-16"-8"0,4-3 23 15,0 0-37-15,0 0 0 16,0 0 5-16,0 0 1 0,7-3-7 16,4 6 1-16,-1-6 4 15,4 3 0-15,4-3 0 16,3 3 0-16,0-7-3 15,8 1 0-15,-1-6-5 16,7-1 1-16,7 4-9 16,4 2 1-1,-7 7-11-15,-11 13 1 16</inkml:trace>
  <inkml:trace contextRef="#ctx0" brushRef="#br0" timeOffset="221865.3643">18200 15606 74 0,'-32'29'37'0,"21"-14"-39"0,11-11 65 15,0-4-63-15,8 0 0 16,2 0 0-16,11-4 1 16,11-2-1-16,7 0 0 15,3 3-3-15,4 0 1 16,0 3-8-1,-4 0 0-15,-10 3-12 16,-4-3 1-16</inkml:trace>
  <inkml:trace contextRef="#ctx0" brushRef="#br0" timeOffset="222082.5299">18175 15252 77 0,'-18'32'38'0,"11"24"-43"0,7-40 66 0,0 15-60 16,0-9 0-16,0 6 0 16,0 16 1-16,4 13-3 15,-1 2 1-15,1 13-2 16,0 10 1-16,-1-7-8 16,1-22 1-16,-1-6-14 0,4-6 0 15</inkml:trace>
  <inkml:trace contextRef="#ctx0" brushRef="#br0" timeOffset="222566.1361">18457 15748 34 0,'4'-7'17'0,"-4"17"-4"0,0-10 10 0,0 0-18 16,0 0 1-16,7 0 3 16,-7 6 1-16,7 7-12 15,0 12 0-15,0-3 8 31,0 6 0-31,0 0-3 0,0 7 1 16,-3-4-4-16,-1-9 1 16,1 6-2-16,-1-15 1 15,-3 2-1-15,0 1 0 16,0-16 0-16,4-9 0 16,-1-13 0-16,4-7 0 15,1-11 1-15,-1-1 1 0,3 3 0 16,4 10 0-16,0 0 1 15,-3 9 1-15,0 6 0 16,3 7 1-16,0 3-1 16,-4 16 0-16,1 2-1 15,0 13 1-15,-4 1-6 0,0 2 0 32,3 0-16-32,-3-2 0 0</inkml:trace>
  <inkml:trace contextRef="#ctx0" brushRef="#br0" timeOffset="222897.6044">18792 15763 74 0,'-10'10'37'0,"3"-13"-46"16,7-1 58-16,-4 8-49 0,1-1 0 0,-1 3 0 15,-3-3 0-15,4 13-1 16,-1-1 1-16,1 11-1 16,-1-1 1-16,1 3-1 15,3 0 0-15,0-3-1 16,3 3 0-16,4-12-1 16,0-3 1-16,4-10-1 15,-1-6 1-15,4-7 0 16,-3-5 0-1,0-7 1-15,-4-7 0 16,-4 4 0-16,1 3 0 0,-4-3-4 16,-4 3 1-16,1 7-12 15,-1-1 1-15</inkml:trace>
  <inkml:trace contextRef="#ctx0" brushRef="#br0" timeOffset="223135.8333">18930 15748 68 0,'0'6'34'0,"21"-6"-42"0,-14 0 59 0,4-3-51 16,7 6 0-16,6-6-2 15,8 0 0-15,0 3-4 16,-1-4 1-16,-2 1-8 15,-5 3 0-15,-2-6-5 16,-5-3 0-16</inkml:trace>
  <inkml:trace contextRef="#ctx0" brushRef="#br0" timeOffset="223283.0446">19015 15566 68 0,'-25'15'34'0,"22"26"-51"15,6-25 68-15,1 3-53 16,3 6 1-16,3 9-13 0,4 7 0 16,4 3 5-16,0-3 0 15</inkml:trace>
  <inkml:trace contextRef="#ctx0" brushRef="#br0" timeOffset="223452.2524">19265 15566 78 0,'-3'6'39'0,"3"3"-52"15,0-9 72-15,7 16-59 16,0 12 0-16,3 4-2 16,1 8 0-16,0 4-6 15,3 19 1-15,0 0-13 0,-4-10 0 0</inkml:trace>
  <inkml:trace contextRef="#ctx0" brushRef="#br0" timeOffset="224099.3844">20062 15183 76 0,'-3'3'38'0,"24"-15"-45"15,-10 9 64-15,6-1-57 0,12-2 1 16,6 0-1-16,0 0 0 31,0-1-3-31,1 4 1 0,-1 0-6 16,4 0 0-16,-4 6-13 15,-3-3 1-15</inkml:trace>
  <inkml:trace contextRef="#ctx0" brushRef="#br0" timeOffset="224315.4288">20144 15525 87 0,'0'-6'43'0,"3"6"-59"0,8 0 78 16,6-3-62-16,15-4 1 0,0 10-1 16,7-3 1-16,3 4-4 15,0 2 0-15,1-9-5 16,-1 3 0-16,-10-3-14 16,-8-4 0-16</inkml:trace>
  <inkml:trace contextRef="#ctx0" brushRef="#br0" timeOffset="224537.4442">20031 15189 97 0,'-32'19'48'0,"11"78"-66"15,21-71 88-15,0 17-70 16,0-11 0-16,7 15-1 0,0 12 1 15,0 1-3-15,4 0 1 16,-1 2-7-16,1-5 1 16,-1-10-14-16,1-10 1 15,10-12-3-15,0-15 0 16</inkml:trace>
  <inkml:trace contextRef="#ctx0" brushRef="#br0" timeOffset="224937.6418">20514 15531 82 0,'-18'-3'41'0,"15"25"-58"0,3-13 83 0,3 7-66 16,-3 6 1-16,0 3 0 15,0 0 0-15,0-6-2 16,0 0 1-16,0 3 0 15,0-6 1-15,0-4-2 16,0-6 1-16,0 1-1 16,0-7 0-16,7-4 0 0,1-5 1 15,6-10-1-15,0-3 0 16,3 0 0-16,1 0 1 16,0 4-1-16,-1 2 1 15,-3 6 1-15,-3 1 0 16,3 3 0-16,-3 0 0 15,-1 6 0 1,1 3 1-16,-4 6-1 16,0 7 1-16,0 3-5 15,0 3 1-15,0 3-8 16,4 6 0-16,-4-6-12 16,0-16 0-16</inkml:trace>
  <inkml:trace contextRef="#ctx0" brushRef="#br0" timeOffset="225286.0019">20944 15553 72 0,'-17'0'36'0,"17"3"-36"16,0-3 59-16,0 0-56 31,0 0 1-31,0 0 2 0,-4 0 0 16,1 0-8-16,-1 3 1 15,1 7 4-15,-1 6 0 16,-3 5-2-16,4 8 1 16,3-4-2-16,0-3 0 15,3-3-2-15,1-4 1 16,3 4-2-16,3-13 1 0,1-3-1 16,6 1 0-16,-2-11 0 15,-1-2 0-15,0-7 1 16,-4-6 1-16,-3-3-1 15,-3-3 1-15,-8 0-1 16,1 9 1-16,-4 6-4 16,-4 1 1-16,1-4-15 0,-4-6 0 0,-8 3-2 15,-9 4 1-15</inkml:trace>
  <inkml:trace contextRef="#ctx0" brushRef="#br0" timeOffset="226901.7599">18182 16638 82 0,'-10'19'41'0,"17"-44"-60"0,0 22 86 0,7 3-67 16,7 0 0-16,7 0 1 31,7-7 0-31,4 4-2 15,7-3 0-15,0 9-3 16,3 0 0-16,-6 0-7 0,-4 1 0 16,-4-4-11-16,-3 3 1 15</inkml:trace>
  <inkml:trace contextRef="#ctx0" brushRef="#br0" timeOffset="227103.0145">18263 16945 73 0,'-31'54'36'0,"24"-45"-40"16,10 1 64-16,4-7-60 15,7 3 0-15,7-3 0 16,8-3 1-16,6-9-1 16,11-4 0-1,3 4-2-15,4-4 0 0,-7-6-7 16,-7-3 1-16,-8 10-13 15,-2-10 1-15</inkml:trace>
  <inkml:trace contextRef="#ctx0" brushRef="#br0" timeOffset="227317.7337">18186 16619 88 0,'-21'10'44'0,"13"59"-60"0,8-44 80 16,4 3-64-16,3 22 0 0,4 16-1 31,-1 0 1-31,1 6-3 16,-1 0 0-16,1-6-8 16,3-10 0-16,-3-8-11 15,3-8 0-15</inkml:trace>
  <inkml:trace contextRef="#ctx0" brushRef="#br0" timeOffset="227720.1313">18680 17130 82 0,'-7'16'41'0,"7"-6"-56"0,0-7 72 15,3 6-57-15,1 1 0 16,-1 11 0-16,1 5 1 16,-1-1-2-16,-3 0 1 15,0-6 0-15,0-1 1 16,0-5-1-16,0-4 0 16,0-6 0-1,4-9 0-15,-1-6-1 16,1 2 1-16,6-15-1 15,1 3 1-15,3 0 0 16,0 3 0-16,0 1 0 16,0 2 0-16,-3 7 2 15,0-1 0-15,-1 13 0 16,1 0 0-16,-1-3 0 0,1 4 0 0,-4 5-2 16,0 10 0-16,-3-4-7 15,-4 1 0-15,0-3-16 16,0-4 1-16</inkml:trace>
  <inkml:trace contextRef="#ctx0" brushRef="#br0" timeOffset="228054.8858">19029 17083 78 0,'-21'4'39'0,"7"-29"-46"0,14 25 63 15,-4 0-55-15,1 6 1 0,-5-3-1 16,1 9 1-16,-3 7-3 16,-1-6 1-16,4 6 0 15,0 6 1-15,7 3-1 16,0 0 0-16,4-3-1 16,3-3 1-16,3-6-1 15,4-4 1-15,8-12-1 16,-1-6 0-16,0-10 0 0,0-2 1 15,-3 5-1-15,-8-3 1 0,-3-18 0 16,-3 6 1-16,-4-1-1 16,-7 4 1-16,-7 0-4 15,-4 3 1-15,-3 0-19 16,-4-6 0-16</inkml:trace>
  <inkml:trace contextRef="#ctx0" brushRef="#br0" timeOffset="228736.7366">20115 16331 81 0,'-3'3'40'0,"102"-12"-51"16,-68 5 62-16,8 8-58 0,4-4 1 15,6 0-23-15,-10 0 1 16,7-13 25-16,-18 7 1 15</inkml:trace>
  <inkml:trace contextRef="#ctx0" brushRef="#br0" timeOffset="228939.2326">20186 16720 86 0,'-35'19'43'0,"52"-19"-64"0,-6 3 85 16,7-3-64-16,10 0 1 16,4-3-1-16,3-4 1 0,4 1-5 15,3-7 1-15,0 7-9 16,1-3 0-16,-12-1-10 16,-9 1 1-16</inkml:trace>
  <inkml:trace contextRef="#ctx0" brushRef="#br0" timeOffset="229171.5956">20091 16306 90 0,'-46'0'45'0,"32"69"-58"15,14-38 85-15,0 16-72 16,0-3 1-16,3 19-1 15,4 6 1-15,4 25-2 16,3 9 0-16,0-21-3 16,4-13 0-16,-1-3-11 15,1-16 0-15,7-19-9 16,-4-3 0-16</inkml:trace>
  <inkml:trace contextRef="#ctx0" brushRef="#br0" timeOffset="229556.0094">20521 16939 83 0,'-25'28'41'0,"18"13"-55"0,7-28 73 15,0 6-59-15,0 9 0 0,4 0-1 16,-1-12 1-16,1-4-2 15,-1 7 1-15,1-3-1 16,-4-4 1-16,4-5-1 16,-4 2 0-16,0-9 0 15,7 0 1-15,0-13 0 16,3-12 1-16,4-9 0 16,0-4 0-16,4 4 1 15,-4-1 0-15,4 7 1 16,-1 9 1-16,1 3 0 0,0 16 0 15,-4 0 0-15,0 22 0 0,-3 10-2 16,3 2 0-16,-4-5-6 16,1-4 0-16,-4-7-14 15,0-2 0-15,4 0-3 32,-1-4 0-32</inkml:trace>
  <inkml:trace contextRef="#ctx0" brushRef="#br0" timeOffset="229856.2431">20994 16883 75 0,'-21'9'37'0,"10"-9"-45"0,8 0 74 16,-1 6-65-16,-3 1 1 0,0 5-1 16,-4 10 1-16,4 10-3 15,0 11 0-15,0-5 2 16,4-3 0-16,3-7-1 15,0 3 0-15,0-9-1 16,0-3 1-16,3-7 0 16,4-5 0-1,0-7-1-15,4-7 1 16,3 1 0-16,-3-9 0 0,-1-14 0 16,1-5 0-16,-4 2-2 15,0 1 1-15,-4 9-10 16,1 0 1-16,-1-6-11 15,4 9 0-15</inkml:trace>
  <inkml:trace contextRef="#ctx0" brushRef="#br0" timeOffset="230088.5284">21156 17027 76 0,'-7'44'38'0,"7"-53"-46"15,0 9 64-15,4-4-54 16,3 4 0-16,3-3 1 16,8 0 0-16,3 0-5 15,0-3 1-15,4-1 2 16,3 4 0-16,0 3-6 16,1 0 0-1,-5 7-15-15,1-7 1 0,3 0-3 16,0 0 1-16</inkml:trace>
  <inkml:trace contextRef="#ctx0" brushRef="#br0" timeOffset="230288.72">21495 16851 98 0,'-4'0'49'0,"1"7"-75"0,6-4 104 16,4 0-78-16,0 13 1 15,0 12-1-15,4 9 0 16,0 14-4-16,-1-11 0 16,1 4-9-1,-4-3 0-15,-4-6-12 16,-3-13 0-16</inkml:trace>
  <inkml:trace contextRef="#ctx0" brushRef="#br0" timeOffset="230806.1973">20969 16845 45 0,'-3'6'22'0,"6"1"-14"15,1-7 23-15,-1 3-30 16,4 0 1-16,0-3 0 31,4-3 0-31,-1 3-7 0,1 3 0 16,0 0-8-16,-1 10 0 16</inkml:trace>
  <inkml:trace contextRef="#ctx0" brushRef="#br0" timeOffset="232191.2283">21615 15208 60 0,'-4'3'30'0,"8"-6"-37"0,-1 3 52 16,4 7-41-16,4 5 1 15,3 13 2-15,4 7 0 16,3 18-9-16,-4-13 1 0,19 13 6 16,3 16 0-16,-1 10-2 15,1 24 1-15,-7-6-2 16,-4 16 1-16,0 0-2 15,-7 24 1-15,-10-18-1 16,-7 4 1-16,-4-4-1 16,-11-4 0-16,-14 4 0 15,-17 1 0-15,3-33-2 16,-7-9 0-16,-3-9-10 16,0-16 1-16,6-21-13 0,11-17 1 0</inkml:trace>
  <inkml:trace contextRef="#ctx0" brushRef="#br0" timeOffset="232775.7333">22588 15271 61 0,'-10'19'30'0,"3"-10"-25"0,3 1 43 16,1 15-45-16,-8 15 1 0,-3-8 2 15,-7 18 1-15,-4 25-8 16,0 22 0-16,-6 10 5 16,2 31 0-16,8 9-1 15,4-2 0-15,6 2-2 16,15-6 0-16,10-3-1 15,10-3 1-15,8-35-5 16,0-15 1-16,3-10-11 16,8-18 0-16,6-23-8 15,-3-21 0 1</inkml:trace>
  <inkml:trace contextRef="#ctx0" brushRef="#br0" timeOffset="233208.6681">22994 15211 73 0,'0'0'36'0,"4"7"-43"15,-4-7 64-15,0 0-55 16,0 0 0-16,0 18 0 16,0 26 1-16,-4 3-4 15,1 19 0-15,-5 16 1 16,1 12 0-16,0 0-7 16,0 0 1-16,7-22-15 0,7-12 0 15</inkml:trace>
  <inkml:trace contextRef="#ctx0" brushRef="#br0" timeOffset="234095.8357">23513 15453 61 0,'-4'0'30'0,"18"-28"-20"0,-10 28 42 31,-1 0-46-31,1 3 0 0,-1 6 4 16,4 4 1-16,-3-4-14 15,-1 7 1-15,1 18 8 16,0 20 0-16,-4 15-3 16,0 31 0-16,-4-9-10 15,-3-3 1-15,0-7-19 16,0-18 0-16</inkml:trace>
  <inkml:trace contextRef="#ctx0" brushRef="#br0" timeOffset="235493.8627">22864 16378 66 0,'-25'0'33'0,"25"-16"-19"0,0 16 33 0,0 0-46 16,0 0 0-16,0 3 0 15,3-3 0-15,8 22-1 16,3 7 0-16,4 11 0 16,-8-8 1-16,4 12-2 15,1 15 1-15,-5 1-2 16,4 15 0-1,-7 7-6-15,-3-1 1 16,-1-25-13-16,1-2 0 16</inkml:trace>
  <inkml:trace contextRef="#ctx0" brushRef="#br0" timeOffset="235926.2852">23537 16638 84 0,'-21'-3'42'0,"14"0"-55"0,7 0 73 0,0 3-59 16,-3 3 0-16,-1-3 0 31,-3-13 0-31,-4 20-2 15,-6-7 1-15,3-4 0 16,-7 8 1-16,3 8-1 16,-3 10 1-16,3 19-2 0,4-3 1 15,3-10-1-15,8 3 0 16,3 0-1-16,7 7 1 16,3-7-1-16,15-12 1 0,3-6-1 15,4-10 0-15,0-16 0 16,-4 4 1-16,0-10-1 15,-6-3 1-15,-5-6 0 16,-3-3 1-16,-7-4-1 16,0 4 1-16,-7-1-5 15,-3 14 1-15,-4-26-15 0,-4-3 0 16</inkml:trace>
  <inkml:trace contextRef="#ctx0" brushRef="#br0" timeOffset="236458.4458">23830 15227 81 0,'0'-19'40'0,"18"26"-45"0,-8-1 67 0,4 13-59 16,8 15 1-16,9 7 1 15,5 3 0-15,-1 15-6 16,0 17 0-16,-3-1 5 15,0 41 0-15,-11-9-2 0,-3 15 1 16,-4 16-2-16,-4 3 0 16,-6 13 0-16,-8 5 0 15,-10 5-2 1,-4-33 1-16,-13-12-4 16,-5-9 1-16,-2-25-9 15,-8-22 0-15,-4-10-14 16,15-25 0-16</inkml:trace>
  <inkml:trace contextRef="#ctx0" brushRef="#br0" timeOffset="236859.0424">24391 15776 65 0,'-3'0'32'0,"6"-3"-35"16,1 3 43-16,3-7-38 0,3 4 1 16,4 0 1-16,4 3 0 15,10 0-6-15,0 0 1 16,1 0-2-16,-1 6 0 15,4 4-15-15,-8-7 0 0</inkml:trace>
  <inkml:trace contextRef="#ctx0" brushRef="#br0" timeOffset="237081.2411">24331 16039 79 0,'0'3'39'0,"35"22"-48"0,-21-25 67 0,4 0-59 15,3 7 1-15,11-1-6 16,0-15 1-16,-4 5-5 16,4 4 0-16,-4 7-11 15,-10 2 0-15</inkml:trace>
  <inkml:trace contextRef="#ctx0" brushRef="#br0" timeOffset="239698.6507">25019 14982 47 0,'-7'-3'23'0,"-4"-6"-9"15,11 9 24-15,0 0-36 16,0-3 1-16,0 3 1 15,-3 0 0-15,3 0-4 16,-4 3 0-16,-3 0 4 16,0 0 1-16,-3 7-2 15,-4 12 1-15,-8 9-1 0,5 0 1 16,-4 23-2-16,-1 21 0 16,1 0-1-16,0 0 1 15,0 7-1-15,0 9 0 0,0 25-1 16,6 0 1-16,5 12-1 15,6 4 1-15,4 12-1 32,4-12 0-32,3-3 0 15,3-13 1-15,5-16-3 16,2-6 1-16,8-12-6 0,7-13 0 16,3-13-9-16,7-15 1 15,22-19-6-15,-8-16 0 16</inkml:trace>
  <inkml:trace contextRef="#ctx0" brushRef="#br0" timeOffset="240130.4047">25368 14804 63 0,'-17'0'31'0,"13"-7"-32"16,4 7 59-16,0 0-59 16,7-3 1-16,4-3-1 15,6 0 1-15,8 0-3 16,7-4 1-16,14 4-8 0,0-4 1 15,-1 1-10-15,-6 6 1 32</inkml:trace>
  <inkml:trace contextRef="#ctx0" brushRef="#br0" timeOffset="240346.5108">25294 15177 76 0,'-10'12'38'0,"20"-5"-55"0,-3-14 71 15,7 7-54-15,8 0 1 16,9-3-1-16,5 3 0 16,-1-3-4-16,4 0 0 15,-1-3-6-15,-2-1 0 0,-8-2-9 16,-7-3 0-16</inkml:trace>
  <inkml:trace contextRef="#ctx0" brushRef="#br0" timeOffset="240562.2381">25329 14782 83 0,'-7'12'41'15,"4"13"-56"-15,3-9 79 0,-4 12-64 16,1 10 0-16,3 15 0 16,0 7 1-16,0 21-4 15,0 7 1-15,0-9-6 16,0-10 0-16,0-10-13 0,7-9 0 16</inkml:trace>
  <inkml:trace contextRef="#ctx0" brushRef="#br0" timeOffset="241795.0737">25474 15277 46 0,'-3'-3'23'0,"-1"9"-15"0,4-6 25 16,0 4-33-16,0 2 1 0,-3 3 2 16,-1 4 0-16,0 6-3 15,-3-1 0-15,4 1 1 16,-1 6 1-16,1-3-1 16,-1 0 1-16,1-6-3 15,-1-4 1-15,1 1-3 16,3-7 0-16,0-3-1 15,3-6 1-15,4-12-1 16,4-4 0-16,3 0 1 16,-3-9 1-1,-1 3 2-15,1-1 1 0,-1 1 1 16,1 7 0-16,-4-1 1 16,4 6 0-16,-4 4 0 15,0 3 0-15,0 6-1 16,0 0 0-16,0 6-2 15,-4 6 1-15,4 4-2 16,-3 3 1-16,-1 3-4 0,1 0 0 16,3-3-8-16,-7-4 1 15,7 1-4-15,4-10 1 16</inkml:trace>
  <inkml:trace contextRef="#ctx0" brushRef="#br0" timeOffset="242148.9155">25820 15252 60 0,'-4'-6'30'0,"11"0"-43"15,-7 6 61-15,0 0-47 32,-3-4 1-32,-1 4 0 0,4 4 1 15,-7 2-4-15,-3 0 0 0,3 7 2 16,-8 6 1-16,1 2-2 15,4 5 1-15,3 2-2 16,0-3 0-16,3 3-1 16,8-3 1-16,3-6-1 15,3-3 0-15,8-7 0 16,-4-6 1-16,0-9-1 0,0-10 1 16,-3-3 1-16,-1-6 1 15,-2-3 0-15,-1-10 0 16,0 4 0-16,-4 6 0 15,1 0-2-15,-4 6 0 16,3 3-10-16,-3 3 1 16,7 0-6-1,0 7 0-15</inkml:trace>
  <inkml:trace contextRef="#ctx0" brushRef="#br0" timeOffset="242364.9342">25943 15252 62 0,'-14'22'31'16,"21"-3"-42"-16,0-19 59 0,0 3-47 15,7-6 1-15,1 3 0 16,2-3 0-16,1 3-3 16,-1 0 1-16,1 0 0 15,0 0 1-15,-4 6-7 16,0-3 1-1,-3 0-12-15,-1-9 0 16</inkml:trace>
  <inkml:trace contextRef="#ctx0" brushRef="#br0" timeOffset="242533.8001">26070 15136 66 0,'-10'6'33'0,"10"4"-43"16,3-1 55-1,-3 4-45-15,4 12 1 0,-1 9-3 16,1 10 1-16,-1 6-4 16,1-6 0-16,-1-12-9 15,-3-10 1-15,4 0-4 16,-1-13 0-16</inkml:trace>
  <inkml:trace contextRef="#ctx0" brushRef="#br0" timeOffset="242718.4021">26240 15139 81 0,'-4'3'40'0,"8"-3"-62"31,-4 0 86-31,3 7-64 0,1 2 1 16,3 13 0-16,0 19 0 16,0 6-6-16,0 6 1 15,0-6-6-15,-4-12 0 16,-3-7-11-16,4-3 1 15</inkml:trace>
  <inkml:trace contextRef="#ctx0" brushRef="#br0" timeOffset="243766.1782">26289 15036 71 0,'-11'0'35'0,"15"-3"-47"16,3 3 62-16,4 0-48 15,6 0 1-15,1 0 0 16,0 0 0-16,6 0-5 15,4-3 1-15,1 3-2 16,2-4 1-16,-2 1-9 0,-5 0 0 16,-3 0-8-16,-3 0 0 0</inkml:trace>
  <inkml:trace contextRef="#ctx0" brushRef="#br0" timeOffset="243965.8598">26497 14807 76 0,'-10'6'38'0,"10"7"-51"0,0-10 71 16,0 6-56-16,0 13 0 15,0 3 1-15,0 13 0 16,0 9-5-16,0 3 1 16,3 13 0-16,1 3 0 15,-1 0-6-15,1-7 1 0,-1-9-16 16,4-18 1-16</inkml:trace>
  <inkml:trace contextRef="#ctx0" brushRef="#br0" timeOffset="248771.4774">26825 14766 73 0,'-24'-6'36'0,"20"-4"-28"16,4 10 36-16,4-6-42 16,6 0 1-16,4-4 1 0,4 4 0 15,3-3-5-15,4-1 0 16,3 1 3-16,0 0 1 15,7 2-5-15,-3 1 1 16,0 6-11-16,-4 3 0 0,-3 7-10 16,-11-1 0-16</inkml:trace>
  <inkml:trace contextRef="#ctx0" brushRef="#br0" timeOffset="248971.6557">26832 15004 81 0,'-10'4'40'0,"34"11"-49"0,-13-12 70 0,7 4-60 15,-1-1 1-15,4-3 0 16,8 3 0-16,2-3-5 16,1 1 1-1,-4-4-5-15,-3 0 0 0,-4-4-16 16,-7-2 1-16</inkml:trace>
  <inkml:trace contextRef="#ctx0" brushRef="#br0" timeOffset="249187.3696">26892 14638 91 0,'-42'3'45'0,"35"19"-57"15,7-7 78-15,3 14-65 0,1 14 0 16,3 8 0-16,0 2 0 16,0 10-2-16,-3-4 0 15,-1 4-2-15,-3-4 1 16,0-5-6-16,0-4 0 16,4-6-16-16,3-6 0 0</inkml:trace>
  <inkml:trace contextRef="#ctx0" brushRef="#br0" timeOffset="249572.5741">27291 15092 85 0,'-18'3'42'0,"18"-9"-55"0,0 3 69 0,-3-3-55 15,-1-1 1-15,1 1 0 16,-4 3 1-16,-4 0-3 16,-7 6 1-16,-3 6 0 15,-3 7 1-15,-5 3-2 0,5 0 1 16,2 9-1-16,8-6 0 16,4 9-1-16,6-3 0 15,8-2 0-15,6-4 1 16,8-10-2-16,3-9 1 15,0-3 0-15,0-9 0 0,4-13 0 16,-4 3 1-16,1-6-1 16,-5-3 1-16,-3-4-1 15,-3 10 0-15,-11-6-7 16,-7 0 1-16,0 6-15 16,-7 6 1-16</inkml:trace>
  <inkml:trace contextRef="#ctx0" brushRef="#br0" timeOffset="250819.9563">27764 14490 72 0,'-7'6'36'0,"17"-6"-38"16,-3 0 56-16,4 0-51 15,10 0 1-15,7 0 0 16,11 0 0-16,0-3-6 31,0-3 1-31,6 0-1 0,-2-1 0 16,-4 1-11-16,-4 3 1 16,-7 3-10-16,-7 6 0 15</inkml:trace>
  <inkml:trace contextRef="#ctx0" brushRef="#br0" timeOffset="251020.2257">27778 14876 75 0,'-32'9'37'0,"28"-21"-44"0,8 12 66 16,3-3-56-1,4 3 0-15,17-4 1 16,7-2 0-16,11 0-6 0,-4 0 1 15,-3-1 1-15,3 1 0 16,-3 0-11-16,-7 0 1 0,-4 2-12 16,-3 1 0-16</inkml:trace>
  <inkml:trace contextRef="#ctx0" brushRef="#br0" timeOffset="251273.1714">27774 14440 90 0,'-24'6'45'0,"16"13"-58"0,8-3 81 0,4 12-67 16,0 10 0-16,3 18 0 15,0 16 1-15,0 7-3 0,-4 5 0 16,1-2 0-1,-4-4 0-15,0-3-3 0,-4-9 0 16,1-6-7-16,3-13 1 16,-4-9-14-16,4-10 0 31</inkml:trace>
  <inkml:trace contextRef="#ctx0" brushRef="#br0" timeOffset="252674.4593">28120 15102 50 0,'-4'0'25'0,"4"15"-23"0,0-8 29 0,0 2-31 16,0 0 1-16,4 4-1 0,-4 3 1 16,0-1-2-16,0 7 1 15,0-3 0-15,-4 0 1 16,4-3-1-16,-3-1 1 15,3-2-1-15,-4-13 0 16,4 0 0 0,0-13 0-16,4-6-1 15,3 1 1-15,0-4-1 16,4-7 1-16,-1 1 2 16,-3 3 0-16,7 6 2 15,-7 4 1-15,4-1 1 16,-4 7 0-16,4 2-1 15,-4 7 1-15,-4 7-3 0,8 2 1 16,-4 7-2-16,0 2 0 16,-4-2-4-16,1 6 0 15,-4 0-7-15,0 6 1 0,0-6-12 16,0-6 1-16</inkml:trace>
  <inkml:trace contextRef="#ctx0" brushRef="#br0" timeOffset="253022.6783">28448 15155 73 0,'-14'0'36'0,"14"-3"-45"0,0 0 63 32,0 3-53-32,0 0 1 0,0-7 1 15,-4 4 0-15,-3 3-4 16,-3 0 1-16,-4 3 1 15,0 4 1-15,-1-1-1 16,1 3 0-16,4 7-1 16,-1 9 0-16,8-3-2 0,-4 0 1 15,7 0-2-15,7-6 1 16,7-4-2-16,3-6 1 16,-3-6-1-16,4-6 1 0,-4-6 1 15,0-10 1-15,-3 3 0 16,-1 0 1-16,1 0 0 15,0-3 0-15,-8 3-8 32,1 1 0-32,-4 2-10 15,0 3 1-15</inkml:trace>
  <inkml:trace contextRef="#ctx0" brushRef="#br0" timeOffset="253583.9097">28579 15127 62 0,'-11'3'31'0,"7"-3"-35"0,4 0 52 15,0 0-48-15,0 0 0 16,7 0 4-16,1 0 0 0,-1 0-3 15,0 0 0-15,0 0 2 16,-4 0 0-16,8 0 0 16,-1-3 1-16,1 0-3 0,3-1 0 15,0 4-6-15,0-3 0 16,-3 0-7-16,3 0 1 31,-7 0-10-31,4 0 1 16</inkml:trace>
  <inkml:trace contextRef="#ctx0" brushRef="#br0" timeOffset="253749.7496">28646 14982 61 0,'-11'10'30'0,"7"-10"-34"16,4 0 53-16,0 3-47 15,0 6 1-15,0 7 0 16,0 6 0-16,0 3-9 0,0 0 1 0,0 3-8 15,4 1 0-15,0-4-5 16,3 0 0-16</inkml:trace>
  <inkml:trace contextRef="#ctx0" brushRef="#br0" timeOffset="253953.4617">28762 14951 85 0,'-7'10'42'0,"7"-4"-63"0,3-3 88 16,1 0-67-16,0 6 1 15,-4 13-1-15,3 7 0 16,-3 2-2-16,0 0 0 0,0 10-9 16,0-3 0-16,-3-4-11 15,-1-12 1-15</inkml:trace>
  <inkml:trace contextRef="#ctx0" brushRef="#br0" timeOffset="254940.5651">25121 15917 64 0,'-10'-3'32'0,"13"-19"-29"0,11 16 51 15,4 2-53-15,10-8 1 16,4 2-1-16,3-2 1 16,8-1-3-16,2 1 0 0,1-1-2 15,-3 4 1-15,-1 3-8 16,-3 6 0-16,-7 6-10 16,-8 10 1-16</inkml:trace>
  <inkml:trace contextRef="#ctx0" brushRef="#br0" timeOffset="255171.8459">25160 16287 76 0,'-28'9'38'0,"42"-12"-51"0,-3 3 70 0,3 0-55 15,10 0 0-15,1 0 0 16,3-3 1-16,8 0-4 15,2-3 0-15,1-1 2 16,0 4 0-16,-4 0-6 0,1 0 1 16,-12-3-10-16,-3-1 1 15,-6 1-8-15,-8-3 1 16</inkml:trace>
  <inkml:trace contextRef="#ctx0" brushRef="#br0" timeOffset="255425.137">25178 15892 75 0,'-25'3'37'0,"25"-3"-43"16,0 3 71-16,0 7-64 15,7 8 1-15,0 14 1 0,4-4 0 0,-1 10-4 16,1 5 1-16,0 8 1 15,-1 5 1-15,1 7-2 16,-1 6 1-16,-3-10-4 16,-3 4 0-16,3-16-7 15,0-6 1-15,0-7-14 16,7-2 0-16</inkml:trace>
  <inkml:trace contextRef="#ctx0" brushRef="#br0" timeOffset="256726.1257">25626 16428 50 0,'-18'6'25'0,"4"-9"-22"0,14 6 29 0,0 4-31 16,0 2 0-1,4 22 1 1,-4 4 0-16,0-7-3 15,0-3 0-15,0-6 2 16,0-3 0-16,0-4-1 16,0-2 1-1,0-4-1-15,0-3 0 16,7-3 0-16,3-9 0 0,4-7-1 16,-3-3 1-16,-1-3 0 15,1 0 0-15,3 3 1 16,-3-6 0-16,-1 10 1 15,1-4 0-15,0 3 0 16,-4 4 1-16,0 2 1 0,3 4 0 16,-3 6-1-16,4 6 0 15,-1 10-1-15,-3 3 1 16,1-4-3-16,-1 14 0 16,-4-11-5-16,-3 4 1 15,0-6-9-15,0 0 0 16,4-7-6-1,-4-9 1-15</inkml:trace>
  <inkml:trace contextRef="#ctx0" brushRef="#br0" timeOffset="257026.6057">25919 16419 62 0,'-4'0'31'0,"1"-10"-42"0,3 10 59 0,0-3-48 16,0 3 1-16,-4 0 0 15,0 3 1-15,-3 4-1 16,0-4 0-16,0 15 1 16,0-2 0-16,0 6 0 15,0 0 0-15,4 3-1 16,-1-3 0-16,4 0-2 0,0-6 0 16,4-4 0-16,3-2 0 15,0-7-1-15,3-3 1 16,1-13 0-16,-1-2 0 15,-2-7 0-15,-1-7 1 16,-4 1-5-16,1-3 0 31,-1-1-12-31,1 7 0 0</inkml:trace>
  <inkml:trace contextRef="#ctx0" brushRef="#br0" timeOffset="257242.8167">26017 16293 64 0,'-7'13'32'0,"21"-10"-37"0,-7-3 52 0,8 0-46 16,-1 0 1-16,3 0 0 16,5-3 0-16,-1 3-8 15,0 0 1-15,4-3-9 31,-8-4 1-31,-3-2-5 0,-3-4 0 16</inkml:trace>
  <inkml:trace contextRef="#ctx0" brushRef="#br0" timeOffset="257427.2835">26113 16111 78 0,'-18'16'39'0,"7"12"-57"16,11-15 80-16,0 6-62 15,0 9 0-15,0 3-1 16,0 10 0-16,0 6-2 16,4-3 0-16,-4-6-7 15,3-4 0-15,1-12-10 16,0-16 0 0</inkml:trace>
  <inkml:trace contextRef="#ctx0" brushRef="#br0" timeOffset="257611.7364">26388 15860 76 0,'0'-3'38'0,"10"3"-51"0,-3-3 68 16,4 0-55-16,3 3 0 15,4 3-2-15,6-3 0 16,-2-3-3-16,-1 3 0 15,-4 0-15-15,1 6 1 16</inkml:trace>
  <inkml:trace contextRef="#ctx0" brushRef="#br0" timeOffset="257843.5843">26335 16231 83 0,'-11'9'41'16,"22"-6"-52"-16,-1-3 71 0,5 0-59 16,2-3 0-16,4-3 0 15,4 3 0-15,3-4-2 16,4 1 0-16,-4 0-4 16,0 3 1-16,-6-4-10 15,-1 1 0-15,-7 3-8 0,-3-3 0 16</inkml:trace>
  <inkml:trace contextRef="#ctx0" brushRef="#br0" timeOffset="258060.8859">26441 15939 88 0,'-25'19'44'0,"14"-26"-54"16,11 14 86-16,-3 2-76 15,-1 10 1-15,4 3-1 16,0 12 1-16,0 17-2 0,0-1 1 16,0 19-3-16,0 9 1 15,0-3-5-15,0-6 0 0,0-12-14 16,4-13 1-16,6-4-5 16,1-18 1-16</inkml:trace>
  <inkml:trace contextRef="#ctx0" brushRef="#br0" timeOffset="258460.2808">26582 16334 80 0,'-11'16'40'0,"11"-4"-57"0,4-9 79 15,-1 19-61-15,-3 3 0 16,4 4 0-1,-4 5 0-15,-4-3-2 16,1-5 1-16,-1-4 0 16,-3-4 0-16,4-2-2 15,-1 0 1-15,1-4-1 16,3-6 0-16,0-6-1 16,7-9 1-16,0-7 0 0,3-2 1 15,1-7 1-15,-1-4 0 0,1 4 2 16,0 6 1-16,-1 1 0 15,4 5 1-15,-3 10-1 16,3 3 1-16,-3 6-2 16,3 4 0-16,0 8-3 15,-7 4 1-15,-4 3-6 32,-3 1 0-32,4-5-11 0,-4-2 0 15,7 0-5-15,0-3 0 16</inkml:trace>
  <inkml:trace contextRef="#ctx0" brushRef="#br0" timeOffset="258760.2677">26892 16522 84 0,'0'-6'42'0,"-10"-19"-59"16,10 25 84-16,0 0-66 15,0-3 0-15,-4 3 0 16,-3 0 1-16,-7 3-3 15,0 6 1-15,0 1 0 0,0 5 1 16,3 7-1-16,4-3 1 0,7-3-3 16,0-1 1-16,11 4-2 15,-4-6 0-15,7-4-1 16,0-6 1-16,4 0 0 16,-4-6 0-16,0-9 1 15,-4-7 0-15,1-3-2 31,-1-3 1-31,1-3-14 0,-4 9 1 16,7 0-4-16,4 3 1 16</inkml:trace>
  <inkml:trace contextRef="#ctx0" brushRef="#br0" timeOffset="258945.1834">27019 16528 86 0,'-10'13'43'0,"10"-19"-63"16,0 6 90-16,0 0-68 16,3 0 0-16,4-3 0 15,0-4 1-15,4 7-4 0,-1-3 0 32,5 0-3-32,-1 0 0 0,0 3-15 15,0-3 1-15</inkml:trace>
  <inkml:trace contextRef="#ctx0" brushRef="#br0" timeOffset="259160.6643">27234 16318 101 0,'-7'-3'50'0,"4"0"-58"0,3 3 79 15,0 9-71 1,0 7 1-16,0 12 0 0,0 7 1 15,-4-1-3-15,4 10 1 16,-3-9-2-16,-1-1 0 0,1 1-11 16,-1-4 1-1,1-3-16-15,-4-9 1 0</inkml:trace>
  <inkml:trace contextRef="#ctx0" brushRef="#br0" timeOffset="259894.578">27989 15898 76 0,'-3'10'38'0,"38"-26"-39"15,-24 10 57-15,3 6-55 16,3-4 1-16,5 1-1 0,6 0 0 15,0 0-5-15,4-6 1 0,-4 2-9 16,0 1 0-16,-7 6-10 16,1 3 1-16</inkml:trace>
  <inkml:trace contextRef="#ctx0" brushRef="#br0" timeOffset="260112.0006">28046 16149 86 0,'-7'6'43'0,"7"-9"-60"0,0 3 80 15,7 0-60-15,7 3 1 16,4 0 0-16,6 1 0 0,8-1-8 16,0 0 1-16,0 0-3 15,-4-3 1-15,-4-6-14 16,-2-4 1-16,-5 1-6 15,-13-7 1-15</inkml:trace>
  <inkml:trace contextRef="#ctx0" brushRef="#br0" timeOffset="260308.9109">28078 15744 95 0,'-22'10'47'0,"12"49"-68"0,6-40 98 0,1 16-76 16,-1 12 0-16,-3 3 0 31,4 10 1-31,-1 9-4 0,1 9 1 16,-4 7-2-16,3-1 0 15,1-12-7-15,3-12 0 16,3-10-15-16,8-12 0 16</inkml:trace>
  <inkml:trace contextRef="#ctx0" brushRef="#br0" timeOffset="260813.9642">28272 16309 65 0,'-7'9'32'0,"7"-15"-26"0,0 3 45 15,0 12-50-15,-4 4 1 16,4 12 0-16,0 6 0 15,-3 1-3-15,-1-1 0 16,0-3 2-16,1 0 0 16,-1-2-1-1,1-8 1-15,3-2-2 16,0-7 1-16,0-9-1 16,7-6 1-16,4-9 0 15,-4-7 0-15,10-4-1 16,-3-2 1-16,0 6 1 0,1 0 1 15,-5 4 0-15,1 2 0 16,3 6 0-16,0 7 1 0,-3 10 0 16,-1 8 0-16,-3 4-4 15,0 3 0-15,-3 6-8 16,-1 0 0-16,1 1-14 16,-4-4 1-16</inkml:trace>
  <inkml:trace contextRef="#ctx0" brushRef="#br0" timeOffset="261162.1177">28571 16400 81 0,'-17'-6'40'0,"13"-13"-48"16,8 16 68-16,-8 3-59 15,-3-7 1-15,7 4 0 16,-3 0 0-16,-4 6-3 15,0 7 0-15,0 8 2 16,0 1 0-16,3 0-2 16,0 3 1-16,4 0-2 15,0 0 1-15,4-3 0 16,3-4 0-16,0-8-1 0,7-7 1 0,0-3 0 16,0-7 0-16,-3-6 1 15,0 1 0-15,-4-4 0 16,0-6 0-16,-4 6 1 15,-3 0 0-15,0 4-3 16,-3-4 1-16,-4 6-16 16,-4 4 1-1,-3-1-6-15,-4 10 1 16</inkml:trace>
  <inkml:trace contextRef="#ctx0" brushRef="#br0" timeOffset="261975.1837">28991 14405 69 0,'-28'-25'34'0,"17"10"-31"15,11 8 63-15,0 4-64 0,0 3 0 16,11 0 4-16,7 13 1 0,3 9-7 16,11 12 0-16,-4 10 5 15,4 22 1-15,-1 31-2 16,1 10 0-16,3 9-2 15,-6 22 0-15,-5 0-1 16,-10 9 0-16,-10 4-1 16,-15 9 1-16,-10-4-1 15,4 4 0-15,-15-3-2 16,-18-3 0-16,-6-7-6 0,3-12 1 16,0-16-19-16,4-22 0 31,6-21-1-31,8-36 1 15</inkml:trace>
  <inkml:trace contextRef="#ctx0" brushRef="#br0" timeOffset="264733.4982">24253 17660 60 0,'-10'7'30'0,"6"5"-31"15,4-12 30-15,0 0-28 16,4-3 1-16,3 3 4 16,4-9 1-16,3 2-7 15,3-5 0 1,4 2 4-16,4-2 1 0,0 3-2 16,3-4 1-16,4 4-7 15,3-1 0-15,-3 1-11 16,-7 6 0-16,-1 0-5 15,-10 6 0-15</inkml:trace>
  <inkml:trace contextRef="#ctx0" brushRef="#br0" timeOffset="264932.8848">24321 17836 64 0,'-25'19'32'0,"32"-19"-45"0,0 0 61 0,11 0-45 31,3 0 1-31,7-3 0 16,7 0 0-16,11-1-8 15,-4-2 0-15,1 3-2 16,-1-3 0-16,0-4-12 0,1 7 0 16</inkml:trace>
  <inkml:trace contextRef="#ctx0" brushRef="#br0" timeOffset="265349.7386">25058 17024 84 0,'-14'-3'42'0,"10"0"-55"16,4 3 78-16,0 6-65 16,-3-3 0-16,-4 10 0 15,0 5 0-15,-4 11 0 16,-3 5 1-16,-4 16 0 0,1 4 0 15,-5 24 0-15,1 16 1 16,0 0-1-16,3 19 1 16,4 3-1-16,7 19 0 0,4-10-1 15,3-6 0-15,7-15 0 16,7-13 0-16,7-10-3 16,4-15 0-16,10-12-8 15,11-23 0-15,3-22-13 16,8-12 1-16</inkml:trace>
  <inkml:trace contextRef="#ctx0" brushRef="#br0" timeOffset="272204.9539">25312 17193 82 0,'-7'0'41'0,"7"10"-33"31,0-10 42-31,0 0-47 0,0 0 0 16,7-7 1 0,7-2 0-16,4-4-6 0,10 4 1 15,4-4 2-15,3 1 1 16,4 2-6-16,-1 1 0 16,1 3-9-16,-3 6 0 0,-8 9-11 15,0 4 0-15</inkml:trace>
  <inkml:trace contextRef="#ctx0" brushRef="#br0" timeOffset="272405.0153">25358 17400 82 0,'-25'16'41'0,"21"-13"-55"0,4-3 72 0,8 0-57 15,6 0 0-15,7-3 1 16,7 3 0-16,7-6-4 15,8 6 1-15,-1 0-3 16,4 0 0-16,-4 0-11 16,-7 9 1-16,1-3-8 15,-15-12 1-15</inkml:trace>
  <inkml:trace contextRef="#ctx0" brushRef="#br0" timeOffset="272605.1496">25379 17099 86 0,'-21'13'43'0,"17"9"-62"15,4-7 85-15,4 7-65 16,-1 13 1-16,1 9 1 0,3 18 1 16,-4 7-5-16,1 10 1 15,-1-17-4-15,-3-5 0 16,4-4-19-16,6-15 1 15</inkml:trace>
  <inkml:trace contextRef="#ctx0" brushRef="#br0" timeOffset="273746.8084">25633 17504 66 0,'-14'6'33'0,"17"-12"-34"0,-3 9 40 16,0 3-39-16,0 3 0 15,0 4 2-15,-3 3 1 32,3-1-3-32,-4 7 0 0,1-6 1 15,3 6 1-15,-4-6-1 16,4-1 0-16,4-2-3 16,-4-4 0-16,3-2-1 15,4-7 1-15,4-10-1 16,-1-6 0-16,8-2 1 15,-4 2 1-15,0-3 3 0,0 0 0 16,1 4 1-16,-5 5 1 0,4-2-1 16,-7 5 1-16,4-2-1 15,-4 6 1-15,3 3-2 16,-2 0 1-16,-1 3-2 16,0 6 0-16,0 4 0 31,-4-4 0-31,1 4-4 0,-1 3 0 15,-3-1-5-15,0 1 0 0,4 0-13 16,3-7 1-16</inkml:trace>
  <inkml:trace contextRef="#ctx0" brushRef="#br0" timeOffset="274111.2932">25897 17585 75 0,'0'3'37'0,"4"-3"-45"16,-4 0 64-16,0 0-54 16,0 0 0-16,0 0 0 15,0-3 1-15,-4 6-4 0,1 4 0 0,-1 2 2 16,-3 7 0-16,4-1-2 31,-1 7 1-31,4-9-3 16,0 3 1-16,0-7-1 15,4 0 0-15,-1 1 0 16,4-10 0-16,0 6 1 16,4-12 1-16,0-4 0 0,3 1 1 15,0-4 0-15,3-9 0 16,-6 4 0-16,-4-4 0 16,-3 0 0-16,-4-3 0 15,0 9-4-15,-4 0 1 16,-3 1-13-16,0 8 1 15,7-2-4-15,0 3 1 0</inkml:trace>
  <inkml:trace contextRef="#ctx0" brushRef="#br0" timeOffset="274380.253">26053 17519 74 0,'0'-3'37'0,"10"6"-47"0,-6-3 76 0,3 0-65 16,3 3 1-16,1 1 0 16,3-4 1-16,4 0-4 0,3 0 0 15,4-4 2-15,3 1 0 16,-3 0-4-16,3 0 1 15,-4-3-9-15,-2-4 1 0,-8 1-12 16,3 0 1-16</inkml:trace>
  <inkml:trace contextRef="#ctx0" brushRef="#br0" timeOffset="274580.9743">26211 17388 80 0,'-7'6'40'0,"-3"-3"-48"16,10 0 69-16,0 0-60 16,3 4 0-16,4 15 0 0,-7-1 0 15,7 8-2-15,-3 5 0 0,3 1-4 16,0 2 0-16,0-5-10 16,-3-4 1-16,6-9-8 15,1-7 0-15</inkml:trace>
  <inkml:trace contextRef="#ctx0" brushRef="#br0" timeOffset="274897.6176">26395 17403 75 0,'0'0'37'0,"17"0"-49"0,-9 0 70 15,2 0-58 1,1 3 1-16,-1 1 0 0,4 2 0 15,-3 6-2-15,-4 4 1 16,-3 3 1-16,-1 6 0 16,-3 0-1-16,-3 3 1 15,-4-3-1-15,-1 7 0 16,-2-4 0-16,-1-3 1 16,4-3-1-16,0-9 1 0,4 2-1 15,-1-2 0-15,4-4 0 31,0 1 1-31,4-4-1 0,3-3 0 0,3 0-7 16,8-3 0-16,-4-3-14 16,4 0 1-16</inkml:trace>
  <inkml:trace contextRef="#ctx0" brushRef="#br0" timeOffset="275839.0456">25950 17472 43 0,'-3'-3'21'0,"3"3"-10"0,0 0 20 16,0 0-30-16,0 0 1 16,0 3-1-16,0-3 1 15,0 10-3-15,0-10 1 0,-4 9 1 16,1-3 0-16,-1 1-1 16,1-1 0-16,-1-6-6 15,1 3 1-15,3 3-9 16,3-6 0-16</inkml:trace>
  <inkml:trace contextRef="#ctx0" brushRef="#br0" timeOffset="276324.8656">25936 17504 55 0,'-7'0'27'0,"7"-3"-32"0,0 3 45 0,0 0-40 16,0 0 1-16,-3 6-1 15,-1 3 1-15,1 7-2 16,-1-4 1-16,1 1-3 16,3 0 0-16,0-7-12 15,7 3 1-15</inkml:trace>
  <inkml:trace contextRef="#ctx0" brushRef="#br0" timeOffset="280292.2735">27411 17062 76 0,'-21'0'38'0,"14"-13"-33"16,7 13 39-16,3-6-43 15,4 3 0-15,7 3 0 16,7-7 1-16,1 4-3 15,6 0 1-15,0 0 0 0,4-3 1 16,0-4-6-16,-1 7 1 16,-2-3-10-16,-5 3 0 15,-6 6-7-15,-4-3 0 16</inkml:trace>
  <inkml:trace contextRef="#ctx0" brushRef="#br0" timeOffset="280495.2586">27446 17319 83 0,'-42'18'41'0,"35"-14"-58"15,14-1 80-15,3 0-62 16,8 3 0 0,0-3 0-16,6-3 0 0,5 7-2 15,-1-7 1-15,0 0-2 16,0 0 0-16,-3 0-8 0,-4-7 1 15,-7 4-13-15,-3-6 0 16</inkml:trace>
  <inkml:trace contextRef="#ctx0" brushRef="#br0" timeOffset="280726.9232">27383 16993 90 0,'-39'6'45'0,"25"25"-62"0,14-21 82 16,0 12-63-16,7 6 1 0,0-3-1 16,0 12 1-16,0-2-5 15,0 15 1-15,-3 0 2 16,-1 4 0-16,-3-1-4 16,-3 6 0-16,-1-2-7 15,4-7 1-15,0-6-15 16,7-6 1-1</inkml:trace>
  <inkml:trace contextRef="#ctx0" brushRef="#br0" timeOffset="281126.7562">27711 17384 89 0,'-11'10'44'0,"11"-10"-58"0,0 0 76 15,0 3-63-15,4 3 0 16,-1 10 0-16,1 6 0 16,-4 6 1-16,0 0 0 15,-4 1-1-15,1 2 0 16,-4-9 0-16,3-3 1 0,1-4-2 31,-1-5 0-31,0-13 0 16,8-4 0-16,0-8 0 15,6-10 1-15,1-4-1 16,3 4 0-16,0 0 3 16,0 3 0-16,0 0 1 15,4 7 1-15,-1-1 0 0,1 7 0 16,-4 5 0-16,0 4 0 0,0 0-2 16,-3 4 1-16,0 14-2 15,-4 1 0-15,-4 6-5 16,-3 7 1-16,0-4-7 15,0-3 0-15,-3-3-12 16,3-3 0-16</inkml:trace>
  <inkml:trace contextRef="#ctx0" brushRef="#br0" timeOffset="287702.0566">25337 17990 55 0,'-8'6'27'0,"8"-12"-16"15,0 6 28-15,0 0-33 16,0 0 1-16,8-3 4 15,-1 3 0 1,3-4-14-16,4-2 0 16,4 0 9-16,3 0 1 15,7-4-5-15,8 7 1 0,-5-3-5 16,1 6 1-16,3 0-10 16,-3 0 1-16,-4 0-13 15,-7 6 1-15</inkml:trace>
  <inkml:trace contextRef="#ctx0" brushRef="#br0" timeOffset="287917.8543">25365 18231 63 0,'-32'19'31'0,"21"-19"-24"16,11 0 47-16,0 0-53 0,0 0 0 0,11 0 3 31,3 0 0-31,7-3-5 15,4 3 1-15,7-6 2 16,3 6 1-16,-7 0-3 16,-3 6 0-16,3-12-8 15,-3 12 1-15,-8-3-15 16,1-6 1-16</inkml:trace>
  <inkml:trace contextRef="#ctx0" brushRef="#br0" timeOffset="288149.2948">25329 17946 86 0,'-14'9'43'0,"11"7"-57"0,3-16 74 16,3 9-59-16,1 10 0 16,3 9 0-16,0 7 1 15,0 15-2-15,-3-6 1 16,-1 6 0-16,1 0 1 15,-1 4-4-15,-3-7 0 16,0-4-8 0,4 5 1-16,-4-8-14 15,7-11 0-15</inkml:trace>
  <inkml:trace contextRef="#ctx0" brushRef="#br0" timeOffset="288550.0466">25548 18275 74 0,'-3'9'37'0,"3"7"-43"0,0-16 59 0,0 0-52 15,3 10 1-15,1 5-1 16,-4 7 1-16,0 13-3 16,0-7 1-16,0 3 1 31,0 7 0-31,0-10-1 0,0 0 0 15,0-3-1-15,0-15 1 16,0-4-1-16,0-15 0 16,3-1 0-16,4-5 0 15,0-10 0-15,0 6 0 16,0-6 1-16,1 6 1 16,6 0 0-16,-4 3 0 0,8 4 0 15,-4 5 1-15,0-2 0 16,0 9 0-16,0 6-1 15,-3-3 1-15,3 7-1 16,0 9 0-16,-7-4 0 0,0 1 0 16,0 3-3-16,-7-7 1 15,4 1-9-15,-8 0 0 16,4-4-12-16,0 0 0 0</inkml:trace>
  <inkml:trace contextRef="#ctx0" brushRef="#br0" timeOffset="288919.575">25862 18429 73 0,'-7'0'36'0,"7"6"-44"0,0-6 60 16,0 0-50-16,0 0 0 15,0 0 1-15,-3 0 0 16,-1 3-4-16,1 3 1 15,-5 4 1-15,1-1 1 0,4 7-1 16,-1 0 0-16,1-4-1 16,3 7 1-16,7 0-2 15,-4-4 1-15,4-5-1 16,1 6 1-16,2-7-1 16,1-6 0-16,-1-3 0 0,1 0 1 31,-1-12-1-31,-3-4 1 0,4-9 0 15,-4-7 1-15,-3 1-1 16,-1 3 0-16,-3 3-1 16,0 6 1-16,-3 6-8 15,-4 4 1-15,0 3-13 16,3 3 0-16</inkml:trace>
  <inkml:trace contextRef="#ctx0" brushRef="#br0" timeOffset="289182.4666">26003 18416 59 0,'0'0'29'0,"4"0"-21"16,-4 0 42-16,7-6-46 15,3 6 0-15,5 0 2 16,-1 0 0 0,3 0-9-16,1 0 1 0,7 0 3 15,3 0 1-15,0 0-9 16,4-3 0-16,-7-4-14 16,-1 7 1-16</inkml:trace>
  <inkml:trace contextRef="#ctx0" brushRef="#br0" timeOffset="289382.3285">26141 18263 86 0,'-11'12'43'0,"11"-15"-59"0,4 6 75 16,-1 6-59-16,1-2 0 0,-1 5-2 31,1 7 1-31,3 6-4 15,4 7 1-15,-1-1-9 16,1 3 1-16,-1-9-10 16,1 1 1-16</inkml:trace>
  <inkml:trace contextRef="#ctx0" brushRef="#br0" timeOffset="289582.8865">26395 18250 88 0,'-25'9'44'15,"25"-9"-57"-15,4 4 85 0,-1 2-71 16,1 0 1-16,3 0-1 16,-4 7 1-16,4 6-3 15,-3 12 1-15,-1 4-1 0,1 5 1 16,3 4-9-16,-3 10 1 16,-1-11-16-16,4-5 0 31</inkml:trace>
  <inkml:trace contextRef="#ctx0" brushRef="#br0" timeOffset="290242.8841">27344 17965 87 0,'-14'6'43'0,"21"-6"-53"0,0-3 69 15,7 0-57-15,11-1 1 0,-1-2 0 16,5 6 0-16,6-9-6 16,0 9 0-16,-3-10-3 15,0 10 0-15,-4-3-11 16,-3-3 0-16,-8 6-7 31,-3 0 1-31</inkml:trace>
  <inkml:trace contextRef="#ctx0" brushRef="#br0" timeOffset="294923.2128">27266 18335 75 0,'0'-3'37'0,"35"-4"-31"16,-20 4 37-16,6 3-43 15,11 0 1-15,-1 0-1 0,1 0 1 0,3 0-2 16,-3 0 0-16,-4 3-3 16,0 0 1-16,-3-3-8 15,-4-3 1-15,-7 3-10 16,1-6 0-16</inkml:trace>
  <inkml:trace contextRef="#ctx0" brushRef="#br0" timeOffset="295287.0171">27287 18062 68 0,'-24'-10'34'0,"13"10"-34"0,11 0 59 0,0 0-57 16,0 0 0-16,0 16 1 16,0 3 0-16,0 9-4 15,0 13 0-15,0 3 2 16,0 3 1-16,-3 6-3 15,3-15 1-15,-4 15-5 16,-3 0 0 0,0-2-7-16,3-4 1 15,1 0-11-15,3-13 1 16</inkml:trace>
  <inkml:trace contextRef="#ctx0" brushRef="#br0" timeOffset="295703.2952">27594 18366 75 0,'-3'16'37'0,"13"2"-51"0,-6-8 66 15,-1 6-52-15,1-1 0 0,-1-2 0 16,-3 6 1-16,0 3-2 15,0-10 1-15,0 7 0 16,0-10 1-16,0-2-3 16,0-4 1-16,0-3-1 31,8-10 1-31,-1-2-1 16,3-7 1-16,1-3-1 0,3-6 0 15,0 9 4-15,0 0 1 16,4 3 0-16,-4 4 1 15,0 3 1-15,0 2 0 16,0 7 0-16,0 3 0 16,4 7-2-16,-4 5 0 0,-3 4-3 15,-1 3 0-15,1-3-5 16,-4 3 0-16,0-9-15 16,-4-1 0-16,1-2-2 15,3-1 0-15</inkml:trace>
  <inkml:trace contextRef="#ctx0" brushRef="#br0" timeOffset="296288.3618">28095 18391 60 0,'-7'-3'30'0,"4"-6"-34"0,3 5 56 0,0 1-49 16,-4-3 1-16,1 3 2 15,-1-3 1-15,1 6-8 16,-5 0 0-16,-2 9 5 16,-1 0 0-16,1 4-3 15,3 6 1-15,3 0-2 0,4-1 0 16,4-2-2-16,-1 3 0 16,4-7-1-16,0 1 1 15,4-10-1-15,-1 3 1 16,1-6-1-16,0-6 1 15,-1 0 0-15,-3-13 1 16,-3 0 0 0,-4 0 1-16,0 1-1 15,0-1 0-15,-4 3-17 16,1 4 0-16</inkml:trace>
  <inkml:trace contextRef="#ctx0" brushRef="#br0" timeOffset="299675.5908">28610 16873 54 0,'0'-3'27'0,"-7"-3"-17"16,7 6 28-16,0 0-34 16,0 0 0-16,0 0 3 15,11 0 0-15,-1 0-9 31,5 6 1-31,2 7 6 0,4 2 0 16,4 11-2-16,-4 5 1 16,11 10-2-16,-7-1 1 15,-1-5-2-15,1 9 1 16,-4 12-1-16,4 4 0 0,-7 12-1 16,3 13 1-16,-14-1-1 15,-7 4 1-15,-4 3-1 16,-3 13 0-16,-3 5 0 15,-8-2 1-15,-10 0-1 16,-4-7 1-16,-7 6-2 16,0 1 0-16,-10 0-5 15,-7-19 0-15,-8-13-16 16,4-16 0-16</inkml:trace>
  <inkml:trace contextRef="#ctx0" brushRef="#br0" timeOffset="307058.6766">28060 17519 59 0,'-4'0'29'0,"4"-3"-25"15,0-3 29-15,0 6-30 16,0-6 0-16,0 3 5 16,-3-1 1-1,-4 1-10-15,7 3 0 16,-11 7 6-16,1-1 1 0,3 9-3 15,-4 4 1-15,0 3-3 16,4 0 0-16,0 0-1 16,4-3 1-16,-1-3-2 15,8 2 1-15,3 1-1 16,3-3 1-16,1-7-1 16,0 1 1-16,-1-1-1 0,-3-3 1 15,0-12 0-15,-3-3 1 16,6-10-1-16,-3 0 0 15,-3-6 0-15,0 6 0 16,-4 0 0-16,-4-6 1 16,0 3-3-1,1 7 1-15,-1 5-10 16,1 4 1-16,3 6-10 16,7-3 0-16</inkml:trace>
  <inkml:trace contextRef="#ctx0" brushRef="#br0" timeOffset="307320.4835">28116 17472 67 0,'-3'10'33'0,"6"-23"-34"16,-3 13 54-16,7 3-50 15,1-3 0-15,2 0 2 0,1-3 0 16,6-3-7-16,1 6 1 16,3 0 4-16,0-3 0 15,0 3-4-15,1-7 0 16,-1 7-10-16,3 0 0 16,1-3-11-1,0-3 1-15</inkml:trace>
  <inkml:trace contextRef="#ctx0" brushRef="#br0" timeOffset="307539.1916">28247 17287 82 0,'-7'7'41'0,"7"8"-54"0,3-5 73 0,1 2-59 15,3 4 0-15,0 3 0 16,-3 9 0-16,6 6-5 15,-3 7 1-15,0 9-5 16,0-3 0-16,0-3-9 31,0-12 0-31,0-14-5 16,11-18 1-16</inkml:trace>
  <inkml:trace contextRef="#ctx0" brushRef="#br0" timeOffset="307720.4851">28483 17309 87 0,'-10'0'43'0,"17"-6"-61"0,-7 6 90 0,7 0-70 16,-4 9 0-16,1 1 1 15,6 2 0-15,-2 1-4 16,-1 12 0-16,3 6 2 16,-3 10 0-16,-3 3-6 15,-1 0 1-15,-3-3-20 16,0 3 0-16</inkml:trace>
  <inkml:trace contextRef="#ctx0" brushRef="#br0" timeOffset="308847.373">29094 17447 89 0,'-11'13'44'0,"7"-20"-53"16,12 7 68-16,2 0-56 15,4 0 1 1,22-6 0 0,2 0 0-16,-2 3-8 15,6-3 0-15,-7 2-5 0,-7 1 1 16,-3-3-17-16,-7-3 1 0</inkml:trace>
  <inkml:trace contextRef="#ctx0" brushRef="#br0" timeOffset="309047.6333">29111 17682 95 0,'-35'19'47'0,"35"-16"-63"0,7 4 82 15,0-4-65-15,4-3 1 16,-1 0-1-16,11 6 1 16,4-12-4-16,3 3 1 15,4-4-5-15,7-2 0 0,0 0-19 16,7-1 1-16</inkml:trace>
  <inkml:trace contextRef="#ctx0" brushRef="#br0" timeOffset="318473.4295">29690 17146 66 0,'-11'0'33'0,"18"-9"-20"0,-7 9 33 16,0 0-42-16,0 0 0 0,4-3 4 15,-4 3 1-15,3 0-10 16,1 9 0-16,-1 7 6 15,1-1 1-15,-1 10-3 16,1 4 1-16,-4 2-3 16,0 4 1-16,3-1-2 31,-3-6 0-31,4 4 0 0,-4-1 0 16,0 7 0-16,0-4 0 15,0 1 0-15,-4 2 0 16,1-2 0-16,-1-10 0 0,1-6 0 15,3-4 0-15,0 1-1 16,0-3 1-16,3-7 0 16,1-3 0-16,3 6 0 15,4-9 1-15,6 0-1 16,1 0 1-16,7 0 0 16,6-3 0-16,5-6-5 0,6-4 1 15,7-6-13-15,1 7 1 16,3-7-11-16,-8-3 1 15</inkml:trace>
  <inkml:trace contextRef="#ctx0" brushRef="#br0" timeOffset="318873.8283">30208 17008 77 0,'-7'-3'38'0,"11"-6"-44"16,3 9 64-16,-4 3-53 0,8 3 1 31,-4 22 4-31,-3 7 1 16,-4 6-14-16,0 6 0 15,0 3 8 1,7 6 1-16,-4 10-4 16,-3-6 1-16,7-1-5 15,-7-9 0-15,0-6-4 16,0-9 0-16,0-1-6 15,0-9 0-15,0-9-14 16,7-10 1-16</inkml:trace>
  <inkml:trace contextRef="#ctx0" brushRef="#br0" timeOffset="319089.6076">30307 17341 81 0,'-14'12'40'16,"14"-18"-47"-16,0 6 67 0,4 0-55 31,3 0 1-31,3 0 1 16,8 0 0-16,3 0-10 15,4 0 1-15,3 0 5 0,0 0 1 16,4-3-4-16,3 0 1 16,-10-1-5-16,3 1 1 15,4 0-8-15,-11 0 0 16,-3 0-14-16,6-6 0 0</inkml:trace>
  <inkml:trace contextRef="#ctx0" brushRef="#br0" timeOffset="319356.7973">30561 16999 96 0,'-10'0'48'0,"20"9"-60"0,-6-3 85 0,-4 4-71 15,10 9 1-15,1 9 0 16,-1 3 0-16,1 7-4 16,-4 6 0-16,4 3 2 31,-1 6 1-31,8-3-3 16,-8 4 1-16,1-1-5 15,0 0 0-15,-11-6-10 0,10-3 0 16,-3-19-12-16,0-9 0 15</inkml:trace>
  <inkml:trace contextRef="#ctx0" brushRef="#br0" timeOffset="320074.7362">31122 17008 56 0,'0'0'28'0,"0"0"-21"0,0 0 36 16,0-9-34-16,0 6 0 16,-3-4 7-16,-5-2 0 0,8 3-19 15,-7-4 0-15,-3 1 13 16,-1-1 1-16,1 10-5 15,-4-3 1-15,-4 6-5 16,-10 4 1-16,7 5-2 16,-8 4 1-16,8 9-2 31,0 0 0-31,3 0-1 0,1 7 1 16,6-4-1-16,1-3 1 15,-1-3-1-15,11 0 1 16,0-3-1-16,0-4 1 15,11-2 0-15,3-7 0 0,7-3-1 16,4 4 1-16,-1-4 0 16,8-3 0-16,-4 6 0 15,-3-3 0-15,3 3 0 16,4 4 0-16,-4 5 0 16,4-2 1-16,-7 0-1 15,-4-1 1-15,-4 1 0 0,-3-1 0 16,-7 1 0-16,-7-1 0 15,-7 4 0 1,-3 0 0-16,-1 12 0 16,-10-3 0-16,-4 16-1 15,-6-1 0-15,2 1-3 16,-6-6 0-16,-4-7-17 16,4-19 0-16,10-15-8 15,-31-7 0-15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32.73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54DD8837-D9BC-40B2-BFB9-1AC1601EEECF}" emma:medium="tactile" emma:mode="ink">
          <msink:context xmlns:msink="http://schemas.microsoft.com/ink/2010/main" type="inkDrawing" rotatedBoundingBox="11935,16612 12166,18519 11679,18578 11448,16671" semanticType="callout" shapeName="Other">
            <msink:sourceLink direction="with" ref="{16E7E38B-61FF-408F-9729-2804AB990E5A}"/>
            <msink:sourceLink direction="with" ref="{71BE5912-21A0-4964-A682-ABDB4EC2C3F8}"/>
          </msink:context>
        </emma:interpretation>
      </emma:emma>
    </inkml:annotationXML>
    <inkml:trace contextRef="#ctx0" brushRef="#br0">6134 8517 7168,'-20'19'3584,"20"-19"-3968,0 0 6016,0 20-5504,0 0 128,0 19-129,0-19 129,0-1-384,0 1 0,0 20 256,0 19 0,0-20-128,0 20 0,-19 1 0,19-1 0,0 20 0,0-1 128,-20 1-128,20-20 0,-20 20 0,20 0 128,-20-21-128,20 2 128,0-1-128,-19-19 128,19-1-128,0-20 128,0 21-128,0-20 0,0-1-128,0 21 128,0-21 0,0 1 0,0-20-128,0 20 128,0 0 0,0-20 0,0 19 0,19-19 0,-19 0 0,0 20 0,20-20 0,-20 0 128,0 0 0,20 0 0,0 0 0,-1 0 128,1 0-128,19 19 0,1-19-384,19 0 128,-19 0-1152,18-19 129,22-1-1153,-22 1 0</inkml:trace>
    <inkml:trace contextRef="#ctx0" brushRef="#br0" timeOffset="717">6330 10072 4736,'-19'19'2304,"38"-19"-1280,-19 0 2816,0 0-3456,0 20 128,0-20 128,0 0 128,20 0-896,-20 20 0,0 0 640,0 19 0,0-19-256,0 19 0,0 0-384,0 1 0,0-1-640,0-20 0,0 1-1152,0 0 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2:54.32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0FD5227-2505-4AAD-A2B6-A3D3E30D57A9}" emma:medium="tactile" emma:mode="ink">
          <msink:context xmlns:msink="http://schemas.microsoft.com/ink/2010/main" type="writingRegion" rotatedBoundingBox="14562,17080 13931,18599 13541,18436 14172,16918">
            <msink:destinationLink direction="with" ref="{89AAED2C-21EB-460E-9AE9-20C55A325DF8}"/>
          </msink:context>
        </emma:interpretation>
      </emma:emma>
    </inkml:annotationXML>
    <inkml:traceGroup>
      <inkml:annotationXML>
        <emma:emma xmlns:emma="http://www.w3.org/2003/04/emma" version="1.0">
          <emma:interpretation id="{0B536F4A-9524-4DFE-A83C-8C026122F423}" emma:medium="tactile" emma:mode="ink">
            <msink:context xmlns:msink="http://schemas.microsoft.com/ink/2010/main" type="paragraph" rotatedBoundingBox="14562,17080 13931,18599 13541,18436 14172,169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FEF3F2-951D-4CFD-9ADC-96330B92E311}" emma:medium="tactile" emma:mode="ink">
              <msink:context xmlns:msink="http://schemas.microsoft.com/ink/2010/main" type="line" rotatedBoundingBox="14562,17080 13931,18599 13541,18436 14172,16918"/>
            </emma:interpretation>
          </emma:emma>
        </inkml:annotationXML>
        <inkml:traceGroup>
          <inkml:annotationXML>
            <emma:emma xmlns:emma="http://www.w3.org/2003/04/emma" version="1.0">
              <emma:interpretation id="{25AAF743-A971-47E6-B07E-07C5F413D5F0}" emma:medium="tactile" emma:mode="ink">
                <msink:context xmlns:msink="http://schemas.microsoft.com/ink/2010/main" type="inkWord" rotatedBoundingBox="13827,17876 13811,17916 13765,17898 13782,17858"/>
              </emma:interpretation>
              <emma:one-of disjunction-type="recognition" id="oneOf0">
                <emma:interpretation id="interp0" emma:lang="en-CA" emma:confidence="0">
                  <emma:literal>on</emma:literal>
                </emma:interpretation>
                <emma:interpretation id="interp1" emma:lang="en-CA" emma:confidence="0">
                  <emma:literal>In</emma:literal>
                </emma:interpretation>
                <emma:interpretation id="interp2" emma:lang="en-CA" emma:confidence="0">
                  <emma:literal>an</emma:literal>
                </emma:interpretation>
                <emma:interpretation id="interp3" emma:lang="en-CA" emma:confidence="0">
                  <emma:literal>r.n</emma:literal>
                </emma:interpretation>
                <emma:interpretation id="interp4" emma:lang="en-CA" emma:confidence="0">
                  <emma:literal>~.n</emma:literal>
                </emma:interpretation>
              </emma:one-of>
            </emma:emma>
          </inkml:annotationXML>
          <inkml:trace contextRef="#ctx0" brushRef="#br0">8035 8960 7552,'0'0'3712,"0"0"-3200,0 0 3712,0 0-4224,0 0 0,0 0 0,0 0 0,0 0-384,0 0 128,0 0-1408,0 29 128,0-29-512,29 30 128</inkml:trace>
          <inkml:trace contextRef="#ctx0" brushRef="#br0" timeOffset="-76271">8506 8055 5760,'0'0'2816,"-19"0"-2304,19 0 5760,0 0-5888,0 0 128,0 0-129,0 0 129,0 0-768,0 0 128,0 20 384,0-1 0,0 1-256,19 0 0,-19 0 128,0-1 128,0 1-128,20 19 128,-20 0-256,0-19 0,0 20 128,0-21 0,0 20-128,0 1 0,0-20 0,0 19 0,0 0 0,0-19 0,0-1 0,0 21 0,0-1 0,0-19 0,0 19 0,0-19 0,0 0 0,0-1 0,0 1-128,0 0 0,0-1-128,0-19 128,0 20-128,0-20 128,0 19-128,0-19 0,0 0-383,0 20-1,0-20-1280,-20-20 128,20 1-256,0-1 0</inkml:trace>
          <inkml:trace contextRef="#ctx0" brushRef="#br0" timeOffset="402">8075 9276 5888,'-20'20'2944,"20"-40"-3200,0 20 5248,0 0-4992,0 0 128,20 0 256,-20 20 128,0-20-512,0 19 128,19-19 128,-19 20 128,0 0-128,0 0 128,20 0-256,-20-1 0,0 1 0,0-1-1,-20 1-127,20 0 128,0 0-128,-19-1 0,-1 1-383,1-1 127,-21 1-640,21-20 0,-41 0-1152,21-20 0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59.68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9AAED2C-21EB-460E-9AE9-20C55A325DF8}" emma:medium="tactile" emma:mode="ink">
          <msink:context xmlns:msink="http://schemas.microsoft.com/ink/2010/main" type="inkDrawing" rotatedBoundingBox="16351,18269 16518,16478 17097,16532 16930,18323" semanticType="verticalRange" shapeName="Other">
            <msink:sourceLink direction="with" ref="{D0FD5227-2505-4AAD-A2B6-A3D3E30D57A9}"/>
            <msink:sourceLink direction="with" ref="{6FA9C8F1-0617-4E08-ACF4-F34AE71F1DFB}"/>
          </msink:context>
        </emma:interpretation>
      </emma:emma>
    </inkml:annotationXML>
    <inkml:trace contextRef="#ctx0" brushRef="#br0">8566 8476 6144,'-20'-19'3072,"20"-1"-1280,0 20 3200,0 0-4736,0 0-1,0 0 129,0 0 0,0 0-384,0 0 128,20 0 256,0 20 128,0-20-256,-1 0 128,20 19-128,-19-19 128,20 20-384,-1-20 128,0 20-128,0-20 0,1 20 0,-1-20 0,-19 0 0,19 0 128,-19 0-128,0 20 0,-1-20 0,-19 0 128,20 0-128,-20 19 0,19-19 0,-19 0 0,0 20 0,0-1 128,20 1-128,-20 0 128,0 19-128,0-19 128,0-1-128,0 1 128,0 20-128,-20-1 128,20 20-128,-19-20 0,19 1 0,-20 18 0,20-18 0,-19 19 128,19 20-128,-20-20 0,20 0 0,-20-19 0,0 18 0,20-18 0,-19-1 0,19 20 128,-20-19-128,20-1 0,-19 0 0,19 21 128,-20-21-128,20 0 128,0 20-128,-20-19 0,20 18 0,0-18 0,0-1 0,-20 0 128,20-19-128,0 0 0,0 0 0,-20-20 128,20 19-128,0-19 0,0 20 0,-19-20 0,19 20 0,0-1 128,0-19-128,0 0 128,0 20 0,-20-20 128,20 0-128,0 0 0,0 0 0,-19 0 0,19 0-128,-20 0 128,1 0-128,-1 0 0,-20 0-128,21 0 0,-20 0-640,-1-20 0,0 20-1280,-18 0 128,18-19-895,1-1 127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41.148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A0D990D-D390-4805-BA6B-23B038DE3C86}" emma:medium="tactile" emma:mode="ink">
          <msink:context xmlns:msink="http://schemas.microsoft.com/ink/2010/main" type="writingRegion" rotatedBoundingBox="14097,17818 17523,17818 17523,18980 14097,18980"/>
        </emma:interpretation>
      </emma:emma>
    </inkml:annotationXML>
    <inkml:traceGroup>
      <inkml:annotationXML>
        <emma:emma xmlns:emma="http://www.w3.org/2003/04/emma" version="1.0">
          <emma:interpretation id="{BCDCD09F-42B6-40BB-B4D2-7F52A3C601AF}" emma:medium="tactile" emma:mode="ink">
            <msink:context xmlns:msink="http://schemas.microsoft.com/ink/2010/main" type="paragraph" rotatedBoundingBox="14412,17818 14943,17818 14943,18212 14412,182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A9C8F1-0617-4E08-ACF4-F34AE71F1DFB}" emma:medium="tactile" emma:mode="ink">
              <msink:context xmlns:msink="http://schemas.microsoft.com/ink/2010/main" type="line" rotatedBoundingBox="14412,17818 14943,17818 14943,18212 14412,18212">
                <msink:destinationLink direction="with" ref="{89AAED2C-21EB-460E-9AE9-20C55A325DF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1414AAB-4FDB-4918-B247-1A5820D8FEA9}" emma:medium="tactile" emma:mode="ink">
                <msink:context xmlns:msink="http://schemas.microsoft.com/ink/2010/main" type="inkWord" rotatedBoundingBox="14412,17818 14943,17818 14943,18212 14412,18212"/>
              </emma:interpretation>
              <emma:one-of disjunction-type="recognition" id="oneOf0">
                <emma:interpretation id="interp0" emma:lang="en-CA" emma:confidence="1">
                  <emma:literal>+1</emma:literal>
                </emma:interpretation>
                <emma:interpretation id="interp1" emma:lang="en-CA" emma:confidence="0">
                  <emma:literal>+ |</emma:literal>
                </emma:interpretation>
                <emma:interpretation id="interp2" emma:lang="en-CA" emma:confidence="0">
                  <emma:literal>+ I</emma:literal>
                </emma:interpretation>
                <emma:interpretation id="interp3" emma:lang="en-CA" emma:confidence="0">
                  <emma:literal>+ l</emma:literal>
                </emma:interpretation>
                <emma:interpretation id="interp4" emma:lang="en-CA" emma:confidence="0">
                  <emma:literal>+ 1</emma:literal>
                </emma:interpretation>
              </emma:one-of>
            </emma:emma>
          </inkml:annotationXML>
          <inkml:trace contextRef="#ctx0" brushRef="#br0">6587 9088 4224,'0'20'2048,"0"-40"-1152,0 20 2944,0 0-3712,0 0 128,0 0 384,0 0 0,0 0-640,19 0 0,1 0 384,0 0 0,0-19-128,19 19 0,-19 0-256,-1 0 128,21 0-768,-20 0 128,-1 0-1024,1 0 0,-1-20-256,-19 20 128</inkml:trace>
          <inkml:trace contextRef="#ctx0" brushRef="#br0" timeOffset="222">6705 8871 5504,'0'0'2688,"0"0"-2816,0 0 5376,0 0-4864,0 20 0,0 0 0,0-1 128,20 1-768,-20 0 128,19 19 128,1 0 128,-20 1-896,19-20 128,1 19-1280,-20-20 128</inkml:trace>
          <inkml:trace contextRef="#ctx0" brushRef="#br0" timeOffset="486">7079 8792 7168,'-20'-19'3584,"20"19"-3840,0 0 6271,20 19-5887,-20-19 0,0 20 128,0 20 0,0-21-384,20 21 0,-20 19-128,0-19 128,19-1-767,-19 0-1,0 1-1280,0-1 0</inkml:trace>
        </inkml:traceGroup>
      </inkml:traceGroup>
    </inkml:traceGroup>
    <inkml:traceGroup>
      <inkml:annotationXML>
        <emma:emma xmlns:emma="http://www.w3.org/2003/04/emma" version="1.0">
          <emma:interpretation id="{00A5DC1A-516B-4C17-9CD2-714F6DE2B489}" emma:medium="tactile" emma:mode="ink">
            <msink:context xmlns:msink="http://schemas.microsoft.com/ink/2010/main" type="paragraph" rotatedBoundingBox="14097,18251 17523,18251 17523,18980 14097,18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6A91AA-CA8B-48A7-AA69-D234388BED78}" emma:medium="tactile" emma:mode="ink">
              <msink:context xmlns:msink="http://schemas.microsoft.com/ink/2010/main" type="inkBullet" rotatedBoundingBox="14097,18251 14274,18251 14274,18408 14097,18408"/>
            </emma:interpretation>
            <emma:one-of disjunction-type="recognition" id="oneOf1">
              <emma:interpretation id="interp5" emma:lang="en-CA" emma:confidence="0">
                <emma:literal>•</emma:literal>
              </emma:interpretation>
            </emma:one-of>
          </emma:emma>
        </inkml:annotationXML>
        <inkml:trace contextRef="#ctx0" brushRef="#br0" timeOffset="-954">6409 9206 5760,'0'19'2816,"-20"-19"-2944,20 0 4992,0-19-4864,-19 19 128,19 0 128,-20 0 128,20 0-512,-20 0 128,0 0 128,20 0 0,-19 19 0,19-19 0,-20 20-128,20 0 0,0 0 0,0-1 128,20 1-256,-20-1 128,0 1-128,19-20 128,1 0-128,0 0 0,0 0 0,-1 0 0,-19-20 0,20 1 0,-1 19 0,-19-20 128,0 1 0,20 19 0,-20-20 0,0 20 0,0-20-256,0 20 128,-20-20-768,20 20 0,0 0-768,0 0 0</inkml:trace>
      </inkml:traceGroup>
      <inkml:traceGroup>
        <inkml:annotationXML>
          <emma:emma xmlns:emma="http://www.w3.org/2003/04/emma" version="1.0">
            <emma:interpretation id="{1388464D-2F79-42B8-85E8-5F877652E032}" emma:medium="tactile" emma:mode="ink">
              <msink:context xmlns:msink="http://schemas.microsoft.com/ink/2010/main" type="line" rotatedBoundingBox="16066,18330 17523,18330 17523,18980 16066,18980"/>
            </emma:interpretation>
          </emma:emma>
        </inkml:annotationXML>
        <inkml:traceGroup>
          <inkml:annotationXML>
            <emma:emma xmlns:emma="http://www.w3.org/2003/04/emma" version="1.0">
              <emma:interpretation id="{FEC9FC0A-DB6E-4B72-B5CE-6251798ED98F}" emma:medium="tactile" emma:mode="ink">
                <msink:context xmlns:msink="http://schemas.microsoft.com/ink/2010/main" type="inkWord" rotatedBoundingBox="16066,18330 17523,18330 17523,18980 16066,18980"/>
              </emma:interpretation>
              <emma:one-of disjunction-type="recognition" id="oneOf2">
                <emma:interpretation id="interp6" emma:lang="en-CA" emma:confidence="0">
                  <emma:literal>tis ok"</emma:literal>
                </emma:interpretation>
                <emma:interpretation id="interp7" emma:lang="en-CA" emma:confidence="0">
                  <emma:literal>t jot</emma:literal>
                </emma:interpretation>
                <emma:interpretation id="interp8" emma:lang="en-CA" emma:confidence="0">
                  <emma:literal>t iota</emma:literal>
                </emma:interpretation>
                <emma:interpretation id="interp9" emma:lang="en-CA" emma:confidence="0">
                  <emma:literal>toot</emma:literal>
                </emma:interpretation>
                <emma:interpretation id="interp10" emma:lang="en-CA" emma:confidence="0">
                  <emma:literal>t jot'</emma:literal>
                </emma:interpretation>
              </emma:one-of>
            </emma:emma>
          </inkml:annotationXML>
          <inkml:trace contextRef="#ctx0" brushRef="#br0" timeOffset="20536">8753 9620 5888,'0'0'2944,"0"0"-2688,0 0 4608,0 0-4608,0 0 128,0 19 128,19-19 128,-19 20-768,0-20 128,0 20 384,0 0 0,0-1-129,0 1 1,0 19-256,-19-19 128,-1 0-384,20 0 128,-19-1-1791,-1 1-1,0-20-256,20 19 128</inkml:trace>
          <inkml:trace contextRef="#ctx0" brushRef="#br0" timeOffset="22892">9048 9777 4608,'0'0'2304,"-20"0"-1920,20 0 3584,0 0-3712,0 0 128,-19-19 128,19 19 128,-20 0-640,20 0 0,-20 0 512,20 0 128,-19 0-128,19 19 0,-20-19-128,0 0 0,20 0-128,0 20-1,-20-20-255,20 20 128,0-20-128,-19 0 0,19 20 0,0-20 0,19 0 0,-19 19 0,0-19 0,20 0 0,-20 0 0,20 20 0,-20-20 0,20 0 0,-20 0-128,0 19 128,19-19 0,-19 0 0,0 0 0,0 0 128,0 0-128,0 0 0,0 0 0,0 0 0,-19 0-128,19 0 128,-20 20-255,20-20-1,-20 0-384,0 0 128,20 0-768,-19 0 128,19 0-896,0 0 128</inkml:trace>
          <inkml:trace contextRef="#ctx0" brushRef="#br0" timeOffset="23307">9166 9837 5120,'-20'0'2560,"20"19"-2560,0-19 4224,0 0-4096,0 0 128,-19 0-128,19 0 0,0 0-256,-20 21 128,20-21 0,-20 0 128,20 19-256,-20-19 128,20 0 0,-19 0 0,19 20 0,0-20 0,19 0 0,-19 19 0,0-19-128,20 0 128,-20 0-128,20 0 128,0 0-128,-1 0 0,-19 0 0,20-19 0,-20 19 0,0-20 128,0 1 0,0-2 0,0 2-128,0 19 128,0 0-1152,0-20 0,0 40-256,0-20 0</inkml:trace>
          <inkml:trace contextRef="#ctx0" brushRef="#br0" timeOffset="20073">8260 9540 5248,'-19'0'2560,"19"-20"-2688,0 40 4480,19-20-3968,-19 0 0,20 0 0,0-20 128,19 20-768,-19-19 128,20-1 128,-1 20 0,-19-20-640,20 20 128,-21-19-1152,20 19 0</inkml:trace>
          <inkml:trace contextRef="#ctx0" brushRef="#br0" timeOffset="19820">8418 9285 4608,'0'0'2304,"0"0"-1792,0 0 2816,0 0-3072,0 19 128,0-19 256,0 20 128,0-20-896,0 20 128,0 0 384,0-1 128,0 1-256,0 0 0,0 19-256,0 1 128,0-1-128,19-19 0,-19 19 0,20-19 0,-20 20 0,20-40 0,0 19-128,-20 1 0,19-1-128,-19-19 0,20 0-384,-20 0 128,19 0-512,-19-19 128,20 19-768,-20 0 128</inkml:trace>
          <inkml:trace contextRef="#ctx0" brushRef="#br0" timeOffset="20273">8753 9442 6272,'0'0'3072,"0"0"-3584,0 0 5248,29 0-4864,-29 0 0,0 0-768,0 0 0,0 0-256,0 29 0</inkml:trace>
          <inkml:trace contextRef="#ctx0" brushRef="#br0" timeOffset="23654">9304 9837 5376,'0'0'2688,"19"0"-2560,-19-20 5120,20 20-5248,-20 0 128,20 0-128,0 0 0,-1 0-256,1 0 128,-1 0-512,1 0 0,-1 0-1024,1 0 0</inkml:trace>
          <inkml:trace contextRef="#ctx0" brushRef="#br0" timeOffset="23908">9442 9659 6912,'-20'0'3456,"20"39"-4352,0-39 6016,0 20-4992,20-20 128,-20 20-128,0 19 128,0-19-384,0 0 0,0 0-256,0-20 0,20 19-1408,-20-19 0,0 20-128,19-1 128</inkml:trace>
          <inkml:trace contextRef="#ctx0" brushRef="#br0" timeOffset="24124">9698 9600 6912,'0'0'3456,"-20"20"-4352,20-20 7168,0 0-6016,20 0 128,-20 0-1,0 19 129,0 1-768,0 20 128,0-1 256,0 0 0,0 1-768,-20-20 1,20 19-1537,0 0 0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22.97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C2083533-5D22-4D83-BF98-75EB85A3B46C}" emma:medium="tactile" emma:mode="ink">
          <msink:context xmlns:msink="http://schemas.microsoft.com/ink/2010/main" type="writingRegion" rotatedBoundingBox="9663,18013 10678,18708 10349,19188 9334,18493"/>
        </emma:interpretation>
      </emma:emma>
    </inkml:annotationXML>
    <inkml:traceGroup>
      <inkml:annotationXML>
        <emma:emma xmlns:emma="http://www.w3.org/2003/04/emma" version="1.0">
          <emma:interpretation id="{2732F275-E025-479F-804E-3748C34E63A5}" emma:medium="tactile" emma:mode="ink">
            <msink:context xmlns:msink="http://schemas.microsoft.com/ink/2010/main" type="paragraph" rotatedBoundingBox="9663,18013 10678,18708 10349,19188 9334,184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E8C93-EA49-4E2C-A1E9-58A2EED71AF0}" emma:medium="tactile" emma:mode="ink">
              <msink:context xmlns:msink="http://schemas.microsoft.com/ink/2010/main" type="line" rotatedBoundingBox="9663,18013 10678,18708 10349,19188 9334,18493"/>
            </emma:interpretation>
          </emma:emma>
        </inkml:annotationXML>
        <inkml:traceGroup>
          <inkml:annotationXML>
            <emma:emma xmlns:emma="http://www.w3.org/2003/04/emma" version="1.0">
              <emma:interpretation id="{6D579E04-2BD2-461E-BFDC-3CBF67DAD412}" emma:medium="tactile" emma:mode="ink">
                <msink:context xmlns:msink="http://schemas.microsoft.com/ink/2010/main" type="inkWord" rotatedBoundingBox="9663,18013 10678,18708 10349,19188 9334,18493"/>
              </emma:interpretation>
              <emma:one-of disjunction-type="recognition" id="oneOf0">
                <emma:interpretation id="interp0" emma:lang="en-CA" emma:confidence="0">
                  <emma:literal>*is so</emma:literal>
                </emma:interpretation>
                <emma:interpretation id="interp1" emma:lang="en-CA" emma:confidence="0">
                  <emma:literal>as so</emma:literal>
                </emma:interpretation>
                <emma:interpretation id="interp2" emma:lang="en-CA" emma:confidence="0">
                  <emma:literal>x; so</emma:literal>
                </emma:interpretation>
                <emma:interpretation id="interp3" emma:lang="en-CA" emma:confidence="0">
                  <emma:literal>*it so</emma:literal>
                </emma:interpretation>
                <emma:interpretation id="interp4" emma:lang="en-CA" emma:confidence="0">
                  <emma:literal>t] so</emma:literal>
                </emma:interpretation>
              </emma:one-of>
            </emma:emma>
          </inkml:annotationXML>
          <inkml:trace contextRef="#ctx0" brushRef="#br0">5031 9245 7168,'-20'20'3584,"20"-40"-3200,0 20 5375,0 0-5759,0 0 0,0 0 128,0 0 0,0 0-256,0 0 128,20 20 0,-20-1 128,0 1-128,0-1 128,0 21-128,0 0 0,0-1-128,0-20 128,0 20-128,0 1 128,0-1-128,0-19 128,0-1-128,0 1 0,0-1-127,0 1 127,19-20-128,-19 20 0,20-20 0,-20 0 0,19 0-256,1 0 128,-20-20-256,20 20 0,-1-20-896,-19 1 128,20-1-384,-20 1 128</inkml:trace>
          <inkml:trace contextRef="#ctx0" brushRef="#br0" timeOffset="254">4932 9461 5504,'0'20'2688,"0"-20"-3328,0 0 5120,0 0-3968,0 0 128,0-20 128,20 20 128,-1 0-1280,-19-19 128,40 19 512,-20 0 128,-1-20-768,20 20 0,1 0-1280,0 0 128,-21 0-384,20 0 0</inkml:trace>
          <inkml:trace contextRef="#ctx0" brushRef="#br0" timeOffset="78803">5325 9422 6272,'0'0'3072,"0"0"-2048,0 0 3072,0 0-4096,0 0 0,0 0 0,29 0 0,-29 0 0,30 0 0,-30 0-256,29 0 0,-29 0-896,30 0 0,-30 0-640,0 30 128</inkml:trace>
          <inkml:trace contextRef="#ctx0" brushRef="#br0" timeOffset="79203">5384 9560 5632,'0'19'2816,"0"-19"-2560,0 0 4736,0 0-4864,0 0 0,20 0 128,-20 0 0,0 20-384,19-20 128,-19 20 128,0-20 128,20 20 0,-20-1 0,20 1-128,-20 0 128,0 19-128,0-19 128,0 19-256,0 0 128,0-19-128,0 19 128,-20 1-256,20-20 128,-20 19-128,-19-39 0,20 19-512,-21-19 0,1 0-1152,-1-19 128,20-1-384,1 1 128</inkml:trace>
          <inkml:trace contextRef="#ctx0" brushRef="#br0" timeOffset="79919">5699 9717 4736,'0'20'2304,"0"-20"-2176,0 0 4224,0-20-3968,0 20 128,-20 0 0,20 0 128,0-19-768,-19 19 0,19 0 512,-20 0 0,20 19-256,-20-19 0,20 20-128,0 0 128,0 0-256,0-20 128,0 19-128,0 1 128,0-20-128,0 0 128,0 19-128,0-19 0,20 20 128,-20-20 0,0 0 0,20 19 0,-20-19 0,19 20 0,-19-20 0,20 0 0,-20 20 0,0-20 0,0 0 0,0 20 128,0-20-128,0 0 128,0 20-128,-20-1 0,20-19-256,0 20 128,-19-20-384,-1 19 0,0-19-384,0 20 128,1-20-1024,19 0 128</inkml:trace>
          <inkml:trace contextRef="#ctx0" brushRef="#br0" timeOffset="80472">5838 9953 3968,'0'0'1920,"0"20"-1280,0-20 2688,0 0-2944,0 0 0,0-20 256,0 20 128,-20 0-896,20 0 128,-19 0 512,19-20 128,0 20-384,0 0 128,-20 0-256,20 20 0,0-20-256,0 0 0,0 20-128,0 0 128,20-20-128,-20 19 0,0 1 0,19-20 0,1 19 0,0 1 128,-20-20 0,20 0 128,-1 19-128,-19-19 0,20 0 0,-20-19 128,19 19 0,-19-20 128,0 20-128,0-19 0,0 19 0,0-20 128,0 1 0,-19-1 0,-1 0-128,20 0 0,-19 0-128,-1 20 0,0-19-512,20 19 128,-20 19-1024,1 1 128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33.73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1DA14A2-9678-4018-8BDE-986D3FB90733}" emma:medium="tactile" emma:mode="ink">
          <msink:context xmlns:msink="http://schemas.microsoft.com/ink/2010/main" type="writingRegion" rotatedBoundingBox="12031,18278 12907,18620 12702,19146 11826,18803"/>
        </emma:interpretation>
      </emma:emma>
    </inkml:annotationXML>
    <inkml:traceGroup>
      <inkml:annotationXML>
        <emma:emma xmlns:emma="http://www.w3.org/2003/04/emma" version="1.0">
          <emma:interpretation id="{2C317A5D-0786-4393-AA43-3F8DEF26AB94}" emma:medium="tactile" emma:mode="ink">
            <msink:context xmlns:msink="http://schemas.microsoft.com/ink/2010/main" type="paragraph" rotatedBoundingBox="12031,18278 12907,18620 12702,19146 11826,18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3668D-3631-458C-A243-D641A83090E3}" emma:medium="tactile" emma:mode="ink">
              <msink:context xmlns:msink="http://schemas.microsoft.com/ink/2010/main" type="line" rotatedBoundingBox="12031,18278 12907,18620 12702,19146 11826,18803"/>
            </emma:interpretation>
          </emma:emma>
        </inkml:annotationXML>
        <inkml:traceGroup>
          <inkml:annotationXML>
            <emma:emma xmlns:emma="http://www.w3.org/2003/04/emma" version="1.0">
              <emma:interpretation id="{16E7E38B-61FF-408F-9729-2804AB990E5A}" emma:medium="tactile" emma:mode="ink">
                <msink:context xmlns:msink="http://schemas.microsoft.com/ink/2010/main" type="inkWord" rotatedBoundingBox="12031,18278 12907,18620 12702,19146 11826,18803">
                  <msink:destinationLink direction="with" ref="{54DD8837-D9BC-40B2-BFB9-1AC1601EEECF}"/>
                </msink:context>
              </emma:interpretation>
              <emma:one-of disjunction-type="recognition" id="oneOf0">
                <emma:interpretation id="interp0" emma:lang="en-CA" emma:confidence="0">
                  <emma:literal>big so</emma:literal>
                </emma:interpretation>
                <emma:interpretation id="interp1" emma:lang="en-CA" emma:confidence="0">
                  <emma:literal>s; so</emma:literal>
                </emma:interpretation>
                <emma:interpretation id="interp2" emma:lang="en-CA" emma:confidence="0">
                  <emma:literal>D; so</emma:literal>
                </emma:interpretation>
                <emma:interpretation id="interp3" emma:lang="en-CA" emma:confidence="0">
                  <emma:literal>pin so</emma:literal>
                </emma:interpretation>
                <emma:interpretation id="interp4" emma:lang="en-CA" emma:confidence="0">
                  <emma:literal>ps; so</emma:literal>
                </emma:interpretation>
              </emma:one-of>
            </emma:emma>
          </inkml:annotationXML>
          <inkml:trace contextRef="#ctx0" brushRef="#br0">6203 9590 4608,'19'0'2304,"21"0"-1536,-40 0 2944,20 0-3456,-20 0 128,20 0 256,-1 0 0,1 0-768,-1 19 0,1-19 512,-1 0 0,-19 20-128,20-20 0,-20 20-256,0 0 128,0 0-128,0-20 0,-20 19 0,1 1 0,-1-20-256,-19 0 0,20 19-256,-1-19 128,0 0-768,0-19 128,0 19-768,1-20 0</inkml:trace>
          <inkml:trace contextRef="#ctx0" brushRef="#br0" timeOffset="498">6577 9748 7424,'-19'0'3712,"19"0"-4224,0 0 6655,19 0-6143,-19 0 0,0 0 128,0 20 128,0-20-256,20 19 0,-20 1 0,0 0 128,0 0 0,0 19 0,0-19-128,0-1 0,-20 1-128,20 0 128,0 0-384,-19-1 128,-1 1-639,0-1 127,0-19-1152,0 0 0,20 20-128,-19-40 0</inkml:trace>
          <inkml:trace contextRef="#ctx0" brushRef="#br0" timeOffset="998">6814 9650 4864,'0'0'2432,"0"-20"-2176,0 20 4608,0 0-4480,0 0 0,0 0 384,0 0 0,-19 20-896,-1-20 0,20 0 512,-20 0 0,20 19-256,-20-19 128,20 20-384,-19-20 128,19 19-128,0-19 0,0 20-128,0-20 128,19 20 0,-19-20 128,20 20 0,0-20 0,-20 19 0,20-19 0,-1 20 0,1-20 0,-20 19 0,0-19 128,0 20-128,0-20 0,0 19 0,-20-19 0,1 0-128,-1 20 0,0-20-384,0 0 128,20 20-640,-19-20 128,-1 0-896,20-20 0</inkml:trace>
          <inkml:trace contextRef="#ctx0" brushRef="#br0" timeOffset="1382">7031 9885 6016,'0'20'2944,"0"-40"-2688,-19 20 5248,19 0-5504,0 0 128,0 0-128,-20 0 128,0 0-256,20 0 128,-20 0 0,1 20 0,-1 0-128,20-20 0,0 20 0,0-1 0,0 1-128,0-1 128,0 1 0,20-20 128,-20 0-128,19 0 128,1 0-256,0-20 128,0 20-128,-1-19 128,1-1-128,-20 1 0,19-1-128,1 0 128,-20 0-384,0 20 128,-20-20-1024,1 1 128</inkml:trace>
          <inkml:trace contextRef="#ctx0" brushRef="#br0" timeOffset="2000">6214 9650 5248,'0'0'2560,"-30"0"-3328,30 0 4352,0 0-3840,0 0 128,30 0-2048,-30 0 0,0 29 2048,-30-29 0</inkml:trace>
          <inkml:trace contextRef="#ctx0" brushRef="#br0" timeOffset="203">6568 9492 6656,'-30'0'3328,"30"0"-3840,0 0 6272,0 0-5760,0 30 0,0-30-384,0 0 128,0 0-640,0 29 0,30-29-1024,-30 0 128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31:32.14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ADB0BE9-EC9C-4547-8D65-5C9AE0646BC3}" emma:medium="tactile" emma:mode="ink">
          <msink:context xmlns:msink="http://schemas.microsoft.com/ink/2010/main" type="writingRegion" rotatedBoundingBox="11695,16637 12207,16637 12207,16696 11695,16696"/>
        </emma:interpretation>
      </emma:emma>
    </inkml:annotationXML>
    <inkml:traceGroup>
      <inkml:annotationXML>
        <emma:emma xmlns:emma="http://www.w3.org/2003/04/emma" version="1.0">
          <emma:interpretation id="{4F54F6B9-CA99-404C-955D-4BC4B2E1C534}" emma:medium="tactile" emma:mode="ink">
            <msink:context xmlns:msink="http://schemas.microsoft.com/ink/2010/main" type="paragraph" rotatedBoundingBox="11695,16637 12207,16637 12207,16696 11695,16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B08BA4-26E0-44B0-884A-3A1A24C5A15A}" emma:medium="tactile" emma:mode="ink">
              <msink:context xmlns:msink="http://schemas.microsoft.com/ink/2010/main" type="line" rotatedBoundingBox="11695,16637 12207,16637 12207,16696 11695,16696"/>
            </emma:interpretation>
          </emma:emma>
        </inkml:annotationXML>
        <inkml:traceGroup>
          <inkml:annotationXML>
            <emma:emma xmlns:emma="http://www.w3.org/2003/04/emma" version="1.0">
              <emma:interpretation id="{71BE5912-21A0-4964-A682-ABDB4EC2C3F8}" emma:medium="tactile" emma:mode="ink">
                <msink:context xmlns:msink="http://schemas.microsoft.com/ink/2010/main" type="inkWord" rotatedBoundingBox="11695,16637 12207,16637 12207,16696 11695,16696">
                  <msink:destinationLink direction="with" ref="{54DD8837-D9BC-40B2-BFB9-1AC1601EEECF}"/>
                </msink:context>
              </emma:interpretation>
              <emma:one-of disjunction-type="recognition" id="oneOf0">
                <emma:interpretation id="interp0" emma:lang="en-CA" emma:confidence="0">
                  <emma:literal>_</emma:literal>
                </emma:interpretation>
                <emma:interpretation id="interp1" emma:lang="en-CA" emma:confidence="0">
                  <emma:literal>-</emma:literal>
                </emma:interpretation>
                <emma:interpretation id="interp2" emma:lang="en-CA" emma:confidence="0">
                  <emma:literal>~</emma:literal>
                </emma:interpretation>
                <emma:interpretation id="interp3" emma:lang="en-CA" emma:confidence="0">
                  <emma:literal>.</emma:literal>
                </emma:interpretation>
                <emma:interpretation id="interp4" emma:lang="en-CA" emma:confidence="0">
                  <emma:literal>=</emma:literal>
                </emma:interpretation>
              </emma:one-of>
            </emma:emma>
          </inkml:annotationXML>
          <inkml:trace contextRef="#ctx0" brushRef="#br0">6075 8576 5632,'-19'0'2816,"38"0"-2304,-19 0 4096,0 0-4224,20 0 128,-20 0 256,40-19 0,-20 19-1024,19-20 128,0 20 512,20 0 127,-19 0-383,19-20 128,-20 20-512,1 0 1,-1 0-769,-19 0 128,-1 0-1280,1 0 128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4T23:45:31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13330 70 0,'-11'3'35'0,"8"-19"-42"0,3 16 60 16,0 0-53-16,7-6 0 15,0 0 2-15,11 3 0 16,-8 3-2-16,8-7 0 15,6 1 1-15,5 3 0 0,-1-3-1 16,0 6 1-16,-3-7-4 16,-4 7 0-16,0-3-5 15,-3 3 1-15,-4 0-11 16,0 0 1-16,-7 0-3 16,-14 3 1-16</inkml:trace>
  <inkml:trace contextRef="#ctx0" brushRef="#br0" timeOffset="364.7749">5140 13311 75 0,'-21'13'37'0,"14"-4"-53"15,7-3 80-15,3 7-64 16,1 6 0-16,-1 3-2 0,1 6 1 15,-1 0 0-15,1 7 1 16,-4 2-2-16,0 7 1 16,-4 3 0-16,1 6 0 15,-4 1 0-15,0-4 1 0,0-3 1 16,0-3 0-16,0-7 0 31,7-8 1-31,-7-4-1 16,3-6 1-16,4-4 0 15,11-2 0-15,-4-1-1 16,7-8 1-16,3-4-1 16,8-4 0-16,7-2-1 15,3-3 1-15,4-1-5 16,10-2 0-16,-10-4-10 0,0 0 1 16,3-15-8-16,-6 0 0 0</inkml:trace>
  <inkml:trace contextRef="#ctx0" brushRef="#br0" timeOffset="2135.4674">5472 12960 46 0,'7'-3'23'0,"-14"3"-16"0,7 0 33 31,0 6-40-31,7-3 0 0,-7 3 0 16,3 4 0-16,-3 2 0 15,0-2 0-15,7 5-2 16,-3 4 1-16,-1 3-4 0,-3 0 0 16,0 0-10-16,0 3 1 15</inkml:trace>
  <inkml:trace contextRef="#ctx0" brushRef="#br0" timeOffset="2303.2967">5383 12794 66 0,'-14'-7'33'0,"18"7"-46"0,-4 0 60 16,0 0-51-16,7 0 1 15,3 0-10-15,5 4 1 16,-1 5 3-16,-4 3 1 16</inkml:trace>
  <inkml:trace contextRef="#ctx0" brushRef="#br0" timeOffset="2582.6401">5563 12954 68 0,'-3'0'34'0,"6"9"-46"0,-3-9 60 0,0 0-47 16,4 3 1-16,3 7 0 15,0 2 0-15,0 10-3 16,-3 0 1-16,3 6 0 15,-4-3 0-15,1 4-4 16,-1-8 1-16,1-2-6 0,-4-3 1 16,0-3-10-16,0-4 0 15</inkml:trace>
  <inkml:trace contextRef="#ctx0" brushRef="#br0" timeOffset="2916.3325">5669 13032 64 0,'0'6'32'0,"0"-15"-30"16,0 9 56-16,0 0-55 15,0 0 0-15,0 0 2 16,0 0 0-16,0 3-7 16,0 0 1-1,-3 7 4-15,-1-1 0 0,1-3-2 16,-1 0 1-16,-3 7-2 15,7-4 1-15,-7 1-1 16,3-4 0-16,1 4 0 16,-1-4 0-16,4 0 0 15,4-3 0-15,3 3-1 16,4 4 1-16,3-4-1 0,0 0 1 16,3 4-4-16,5-1 1 15,2 1-15-15,4-4 1 16,1 0-5-16,-12-15 1 15</inkml:trace>
  <inkml:trace contextRef="#ctx0" brushRef="#br0" timeOffset="12244.1755">7052 13145 56 0,'-14'-6'28'0,"17"15"-21"16,-3-9 28-16,8-6-32 15,6-7 0-15,3 4 3 16,1-1 1-16,0-2-8 31,3 6 0-31,0 6 5 0,4 3 0 16,-1 0-1-16,1 0 0 15,0 0-2-15,3 3 1 16,-3-6-2-16,-4 4 1 16,-4-1-1-16,1 3 1 15,-4-6-1-15,-3 6 0 16,-4-3 0-16,3 0 0 0,-6 4 1 16,-1 2 0-16,1 10 0 15,-1 0 1-15,-3 3-1 16,4 0 0-16,-4 3 0 15,4 6 0-15,-4 4-1 16,3 2 1-16,-3-2-1 0,0 6 0 16,0-1 0-16,0 4 0 0,4 0 0 15,-4 0 1-15,0-10-1 16,0 1 0-16,0-7 0 16,0-6 0-16,-4-3 0 15,1-3 1-15,-1-7-1 16,-3 4 1-16,-4-4-1 31,-6-6 0-31,-4-3 0 0,-4-3 1 16,-3 3-1-16,-1-3 0 15,1 0-3-15,0 3 1 16,0 3-6-16,-4-3 1 16,0 6-15-16,11 0 0 0</inkml:trace>
  <inkml:trace contextRef="#ctx0" brushRef="#br0" timeOffset="19371.4355">7885 13001 54 0,'-18'0'27'0,"14"-3"-22"0,4 3 41 0,0 0-46 16,0 0 0-16,7 0 0 16,4-4 1-16,7-5-2 15,6 0 1-15,8 2 0 16,10 7 1-16,4-3-1 16,0 3 1-16,-7-3-1 15,-7 0 0-15,0 3 0 0,-4 0 1 16,-4 0-1-16,-2 0 0 15,-1-3 0 1,-4 3 0-16,-2 0 0 16,-5 0 1-16,1 0 0 15,-4 0 0-15,0 3 1 16,0 3 0-16,-4 4 0 0,1 5 0 0,-4 4 0 31,0 3 0-31,0 6-2 16,0 10 1-16,0 9-1 15,-4-6 0-15,1 6 0 0,-1 6 1 16,1-6-1-16,-1 6 0 0,1 4 0 16,-1 2 0-1,1 4 0-15,-1 3 0 0,1-10 0 16,-1 1 0-16,1-7 0 16,-1-6 0-16,1-6 0 15,-1-7 1-15,0-6 0 16,1-6 0-16,-1-4 0 15,1-2 0-15,-1-4 0 16,-3-2 0-16,0-4-2 0,-3 3 1 16,-4-6-3-16,-11-6 0 15,-10 3-5-15,-11 3 0 16,0 3-12 0,0 3 0-16</inkml:trace>
  <inkml:trace contextRef="#ctx0" brushRef="#br0" timeOffset="23301.2328">4258 13126 69 0,'-3'-6'34'0,"-19"-10"-29"0,22 16 35 16,4 0-39-16,3-6 0 0,7 3 2 16,4 0 0-16,10-1-4 15,-7-2 0-15,7 0 2 16,1-4 1-16,6 4-1 16,-3-3 0-16,3 3-6 15,-3-4 1-15,-4 4-9 16,0 6 1-16,-7 3-8 15,-14-3 1-15</inkml:trace>
  <inkml:trace contextRef="#ctx0" brushRef="#br0" timeOffset="23833.4264">4244 13183 54 0,'-25'21'27'0,"18"-11"-24"0,4-13 46 0,3 6-49 15,0 0 1-15,0 0-1 16,0 3 1-16,0 4-2 16,0 6 1-1,0 15 0 1,0 6 1-16,0 4-1 16,0 0 0-16,0 12 0 0,0 4 1 15,-4-1-1-15,4 1 0 16,-7-1 0-16,4 1 1 15,3-7-1-15,-8 0 0 16,8-6 0-16,-3-3 0 16,3-10 0-16,0-3 0 0,-7-6 0 31,7-6 0-31,0-1-1 16,0-2 1-16,7-4 0 15,-4-2 0-15,8-4 2 16,7-3 0-16,10 0 0 15,0 0 1-15,4-3-1 0,7 3 1 16,7 0-1-16,6 0 1 16,5 3-12-16,10 0 0 0,11-6-10 15,-18-3 0-15</inkml:trace>
  <inkml:trace contextRef="#ctx0" brushRef="#br0" timeOffset="24634.0354">4244 13051 38 0,'0'19'19'0,"0"-26"-12"0,0 7 19 0,0 3-25 16,0 1 1-16,0-4 2 15,0 6 0-15,3 0-5 16,-3 0 0-16,-3 1 1 16,3 8 0-16,0 4-12 15,0 6 0-15</inkml:trace>
  <inkml:trace contextRef="#ctx0" brushRef="#br0" timeOffset="26658.3563">9370 13054 49 0,'-4'-3'24'0,"8"0"-18"16,-4 3 24-16,3-3-26 15,1-4 1-15,3 1 4 0,3 3 0 32,8-3-10-32,3-1 0 15,4 1 7-15,3 0 0 16,0 6-2-16,1-6 0 0,-1 2-3 16,0-2 1-1,0 6-15 1,-3 3 1-16,-7-6-8 15,-8 6 1-15</inkml:trace>
  <inkml:trace contextRef="#ctx0" brushRef="#br0" timeOffset="27011.2316">9394 13063 62 0,'-31'38'31'0,"13"-22"-24"0,15-7 51 0,-1 0-57 15,-3 10 1-15,3 0 0 16,1 9 0-16,-1 4-3 31,4 2 1-31,0 10 1 0,0 0 0 16,4 9-1-16,-4 7 1 16,0 6-1-16,-4 3 0 15,1-10 0-15,-1 1 1 16,-3-10-1-16,0-6 0 15,0-6 0-15,4-10 0 16,-1-3 0-16,11-6 0 0,0-4 0 16,4-5 0-16,6-4-1 15,8-3 1-15,7-6 0 16,14 0 0-16,3-3-6 16,18-1 1-16,7-2-16 15,0-4 1-15</inkml:trace>
  <inkml:trace contextRef="#ctx0" brushRef="#br0" timeOffset="32309.4616">7281 13897 63 0,'-3'0'31'0,"6"-12"-22"0,-3 12 32 16,0 0-39-16,0 0 0 0,0 0 1 15,0 0 0-15,0 0-5 16,0 3 1-16,4 3-3 15,-1 4 1-15,-3 2-16 16,0 7 1-16</inkml:trace>
  <inkml:trace contextRef="#ctx0" brushRef="#br0" timeOffset="32588.2289">7267 14061 66 0,'0'3'33'16,"4"0"-33"-16,-4-3 50 0,7 0-48 15,0 3 0-15,0 0 1 0,0 0 1 16,0 3-6-16,0 10 1 16,0 0 3-16,-3 3 0 15,-4-1-2-15,-4 4 1 16,-3 0-2-16,-7-3 1 15,0 0-4-15,-4-3 1 0,-3-4-6 16,0-5 0-16,0-4-9 16,-4-3 1-16,7 0-3 15,1-10 1-15</inkml:trace>
  <inkml:trace contextRef="#ctx0" brushRef="#br0" timeOffset="36929.6617">7500 14029 48 0,'-7'-3'24'0,"0"-6"-18"0,7 9 24 0,0 0-29 15,0-3 0-15,0 3 1 16,0 0 0-16,0 0-2 15,0 0 1-15,7 3 2 16,-3 3 0-16,-4 3-1 16,0 1 1-16,3 2-1 15,1 1 1-15,-1 6-2 16,-3-1 1 0,0 4-2-16,-3 0 1 15,-1-3-2-15,-3 0 1 0,3 0-4 16,-3-7 1-16,4 4-7 15,3 0 1-15,0-4-8 16,3-2 1-16</inkml:trace>
  <inkml:trace contextRef="#ctx0" brushRef="#br0" timeOffset="37310.7002">7631 14070 43 0,'-4'9'21'0,"8"-15"-22"15,-4 6 33-15,0 0-29 16,0 0 0-16,0 0 3 16,0 0 1-16,0 3-7 15,0 0 0-15,-4 0 5 16,-3 4 0-16,3 2 0 15,-3 1 0-15,-3 2-3 0,-4-2 1 16,3-1-2-16,-3 3 1 0,7-2-1 16,0-4 0-16,0 0-2 15,3 1 1-15,4-1-1 16,4 0 0-16,3 1 0 16,0-4 1-16,4 3-1 15,-1 0 0-15,4 0 1 0,4 4 0 16,3 2-4-16,0 1 0 15,0 0-13-15,8-4 0 32</inkml:trace>
  <inkml:trace contextRef="#ctx0" brushRef="#br0" timeOffset="39746.9521">11698 13753 45 0,'-7'-9'22'0,"11"-10"-11"16,-1 13 22-16,1-1-30 15,-1 1 1-15,1-3 1 16,-4 9 1-16,3-6-8 0,-3 6 1 16,0 0 4-16,4-7 1 15,-1 7-6-15,4 10 1 16,-3 5-14-16,-1 4 0 16,1 9-2-16,-4 1 0 15</inkml:trace>
  <inkml:trace contextRef="#ctx0" brushRef="#br0" timeOffset="40062.7855">11684 13910 65 0,'0'3'32'0,"4"-6"-45"0,-4 3 66 15,3 0-51-15,4 3 1 0,0 0 0 16,0 4 1-16,0 2-5 16,4 4 0-16,-4 2 4 15,0 4 0-15,0-3-2 16,-3 3 1-16,-4-1-1 0,-4-2 1 16,-3 3-1-16,-4 3 1 15,-3-3-3-15,-3-4 1 16,-1 1-4-16,-3-7 1 15,0-2-6-15,3-1 0 16,-7-3-11 0,11-3 0-16</inkml:trace>
  <inkml:trace contextRef="#ctx0" brushRef="#br0" timeOffset="40663.4358">11991 13857 43 0,'0'3'21'0,"0"0"-18"0,3-3 25 0,1 0-24 32,0 3 1-32,-1 3 2 15,-3 1 0-15,4 2-9 0,-4 4 1 16,0 2 5-16,0 4 1 16,0 0-3-16,-4 3 0 15,1-3-3-15,-1 9 1 16,0-3-7-16,1 0 1 15,-1-3-10-15,1-3 0 0</inkml:trace>
  <inkml:trace contextRef="#ctx0" brushRef="#br0" timeOffset="41013.539">12111 13960 55 0,'-4'6'27'0,"1"-6"-30"0,3 0 45 16,0 0-42 0,0 4 0-16,0-4 0 15,0 3 0-15,-4 3 0 16,1 3 1-16,-1 1-1 16,-3 2 1-16,0-2 0 15,-3-1 1-15,-1-3-1 0,4 1 1 16,0-1-1-16,0-3 0 15,3 3-1-15,1-6 1 16,3 4-1-16,3-1 0 16,-3-3 0-16,11 6 0 15,-1-3-1-15,1 0 1 0,3 0-1 16,0 0 1-16,0 1-6 16,4-1 1-16,-4-6-12 15,4-4 1-15</inkml:trace>
  <inkml:trace contextRef="#ctx0" brushRef="#br0" timeOffset="41294.9576">12270 13976 52 0,'-4'6'26'0,"11"-3"-26"16,0-3 38-16,0 0-36 16,4 3 1-16,-1 1 0 0,5-1 1 15,-1-3-6-15,10 3 1 16,-2-3 2-16,2 6 1 16,1-3-3-16,0 0 0 15,-4 4-5-15,0-4 1 0,-3 3-10 31,-4-3 1-31,-4-3-2 16,-3-9 1-16</inkml:trace>
  <inkml:trace contextRef="#ctx0" brushRef="#br0" timeOffset="41510.6677">12404 13860 66 0,'-29'22'33'0,"26"-22"-43"0,3 0 71 0,0 3-62 16,3 3 1-16,1 7-1 16,0 2 1-16,-1 4-1 15,1 3 0-15,-1 0-4 16,1 0 1-16,-4 3-5 16,7-3 0-16,0-3-10 0,7-7 1 15</inkml:trace>
  <inkml:trace contextRef="#ctx0" brushRef="#br0" timeOffset="41732.6323">12651 13904 65 0,'-4'3'32'0,"8"-3"-39"15,-4 0 57-15,3 3-48 0,1 3 0 16,-1 7 0-16,1 3 1 16,-1 5-6-16,1-2 0 15,-1 13-6-15,1-1 1 0,3 0-11 16,3-6 1-16</inkml:trace>
  <inkml:trace contextRef="#ctx0" brushRef="#br0" timeOffset="42633.5032">13561 12916 51 0,'-11'3'25'0,"8"-3"-25"0,3 0 38 15,7 0-34-15,3 3 0 0,8-3 4 16,3 3 0-16,7 1-9 16,-3-1 0-16,3 0 7 15,0 0 0-15,4 0-3 16,0-3 1-16,0 3-2 16,3-3 1-16,-3 6-3 15,0 1 1 1,-1-4-1-16,-6-3 1 15,0 0-1-15,-4 0 1 16,0 0-1-16,-3 3 0 16,-4 0 0-16,-4-3 0 15,1 0 0-15,-4 6 1 0,4 4 0 16,-4 2 0-16,-4 1 0 16,1 6 0-16,-4 6 0 15,0 3 0-15,-4 10 0 0,1 2 0 31,-1 33-1-31,1-8 0 16,3 8 0-16,-8-1 0 16,5-3 0-16,-1 3 0 15,1-10-1-15,-4-8 1 0,0-4 0 16,0-9 1-16,0-4 0 16,0-2 0-16,3-7 0 15,-3 0 0-15,0-6 0 16,0 0 0-16,-4-6 0 15,1 0 1-15,-8-1-1 32,-3-5 0-32,-4-1-1 0,-10-3 0 15,3-3-2-15,-10 1 1 16,-15 2-6-16,-6 0 1 16,-4-3-13-16,3 0 1 15,8-6-4-15,10-9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2:15.56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14AB9EB0-6CCF-489F-99FE-15EBAD8DC3B9}" emma:medium="tactile" emma:mode="ink">
          <msink:context xmlns:msink="http://schemas.microsoft.com/ink/2010/main" type="writingRegion" rotatedBoundingBox="11706,10538 15819,10287 16138,15510 12024,15761">
            <msink:destinationLink direction="with" ref="{6B56DA16-6EDA-4D6A-A724-A52C40FB0113}"/>
          </msink:context>
        </emma:interpretation>
      </emma:emma>
    </inkml:annotationXML>
    <inkml:traceGroup>
      <inkml:annotationXML>
        <emma:emma xmlns:emma="http://www.w3.org/2003/04/emma" version="1.0">
          <emma:interpretation id="{B51BB6BB-7B80-4B28-BD46-4911BC44D160}" emma:medium="tactile" emma:mode="ink">
            <msink:context xmlns:msink="http://schemas.microsoft.com/ink/2010/main" type="paragraph" rotatedBoundingBox="12338,10499 15819,10287 15904,11677 12423,118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0F3CF67-D346-41AC-AEA5-441A14095EB0}" emma:medium="tactile" emma:mode="ink">
              <msink:context xmlns:msink="http://schemas.microsoft.com/ink/2010/main" type="line" rotatedBoundingBox="12338,10499 15819,10287 15904,11677 12423,11889"/>
            </emma:interpretation>
          </emma:emma>
        </inkml:annotationXML>
        <inkml:traceGroup>
          <inkml:annotationXML>
            <emma:emma xmlns:emma="http://www.w3.org/2003/04/emma" version="1.0">
              <emma:interpretation id="{C7BF15F9-C284-45FE-9830-C7C0DC4729E5}" emma:medium="tactile" emma:mode="ink">
                <msink:context xmlns:msink="http://schemas.microsoft.com/ink/2010/main" type="inkWord" rotatedBoundingBox="12338,10499 15819,10287 15904,11677 12423,11889"/>
              </emma:interpretation>
              <emma:one-of disjunction-type="recognition" id="oneOf0">
                <emma:interpretation id="interp0" emma:lang="en-CA" emma:confidence="0">
                  <emma:literal>(32=25)</emma:literal>
                </emma:interpretation>
                <emma:interpretation id="interp1" emma:lang="en-CA" emma:confidence="0">
                  <emma:literal>{32=25)</emma:literal>
                </emma:interpretation>
                <emma:interpretation id="interp2" emma:lang="en-CA" emma:confidence="0">
                  <emma:literal>(32=25</emma:literal>
                </emma:interpretation>
                <emma:interpretation id="interp3" emma:lang="en-CA" emma:confidence="0">
                  <emma:literal>{32=25,</emma:literal>
                </emma:interpretation>
                <emma:interpretation id="interp4" emma:lang="en-CA" emma:confidence="0">
                  <emma:literal>(3=25)</emma:literal>
                </emma:interpretation>
              </emma:one-of>
            </emma:emma>
          </inkml:annotationXML>
          <inkml:trace contextRef="#ctx0" brushRef="#br0">6469 5415 5888,'-20'0'2944,"1"20"-2176,19-20 3072,0 0-3712,-20 0 128,20 0 128,-20 0 0,20 0-512,-19 19 0,19 1 256,-20-20 128,20 20-256,-20 0 128,20-1-128,-20 20 0,20-19 0,0 20 128,0-1-128,-19-19 128,19 19-128,19-39 128,-19 20 0,0 0 0,0 19-128,20-19 128,-20 0-128,20 19 0,0-19 0,-1-1 0,1 21 0,0-20 0,-1-20 0,1 19 0,-1 1-128,1-1 128,0-19-256,-20 20 128,20-20-512,-1 0 128,1-20-1280,-1 20 128,-19-19-256,20-1 128</inkml:trace>
          <inkml:trace contextRef="#ctx0" brushRef="#br0" timeOffset="718">6784 5533 7424,'-19'-19'3712,"19"-1"-5376,0 40 7808,19-40-6144,-19 20 0,0 0 0,20 0 128,0 0-128,19 20 128,-19-20 0,20 0 0,-21 0-128,1 19 128,0-19 0,-1 0-1,2 0-127,-2 0 0,-19 0 0,20 0 0,-40 20 0,20-20 128,-19 20-128,19-20 0,-40 20 0,20-20 128,0 20-128,1-20 128,-1 0-128,0 19 128,20-19 0,-20 0 0,20 0-128,-19 0 0,19 0 0,19 20 0,-19-20 0,20 0 0,0 0-128,0 19 128,-20-19 0,19 0 128,1 20 0,0 0 128,-1-20-128,2 20 0,-2-1 128,1 1 0,-20-20-128,0 0 128,19 19-128,-19 1 0,0-20 0,-19 0 0,19 20-128,-20-20 128,1 20-256,-21-1 0,20 1-256,-19-20 0,19 20-384,0-20 128,-19 19-1535,39-19-1,-20 0-128,0-19 0</inkml:trace>
          <inkml:trace contextRef="#ctx0" brushRef="#br0" timeOffset="1402">7395 5592 6144,'-20'0'3072,"20"0"-3072,0-20 5760,0 20-5632,0 0 128,20 0 0,-20 0 0,0 0-384,19 0 128,1 0 128,-1 0 128,1 0-256,0 20 128,0-20-128,-1 0 128,-19 20-128,20-20 127,-20 19-127,0 1 128,0-20-128,0 20 0,0 0 0,-20-1 0,1 1 0,-1 19 0,0-39 0,-19 19 0,19 1-128,1-20 128,-20 20 0,19-20 0,0 20 0,0-1 0,1 1 0,19 0 0,0-20 0,-20 19 0,20-19 0,0 0 0,0 0 0,0 0 128,0 0 0,20 0 0,-1 0 0,1-19 0,0 19 0,0 0 128,19 0-256,-20 0 0,20 0-256,-19 19 128,20-19-639,-21 0-1,21 0-1408,-21 0 0</inkml:trace>
          <inkml:trace contextRef="#ctx0" brushRef="#br0" timeOffset="1701">7847 5710 7040,'-19'0'3456,"19"0"-3072,0 0 5375,0 0-5759,0 0 0,0 0-128,19 0 128,-19 0 0,20 0 0,20-20 0,-21 20 0,1 0-255,0 0 127,19 0-256,-19 0 128,0 0-640,0 0 128,-1 0-1024,-19 0 128,0 0-256,0 0 0</inkml:trace>
          <inkml:trace contextRef="#ctx0" brushRef="#br0" timeOffset="1941">7848 5828 5888,'0'0'2944,"0"0"-3200,0 0 5888,0 0-5504,0 0 128,0 0 0,0 0 128,0 0-384,0 0 0,20 0 256,-1 0 0,1 0-128,0 0 128,-1 0-640,21 0 0,-1 0-1664,-20 0 128</inkml:trace>
          <inkml:trace contextRef="#ctx0" brushRef="#br0" timeOffset="2642">8537 5571 7040,'0'-19'3456,"0"19"-3712,0 0 5120,0 0-4608,19 0 0,-19 0 128,20 0 0,-1 0-512,1 0 128,0 0 255,0 0 1,0 19-256,-1-19 128,1 0-128,-1 0 128,-19 20-128,20-20 0,-20 20-128,-20 0 0,20 0-128,-19-1 129,-1 1-129,1 19 0,-1-39 0,0 20 128,-20 19 0,21-19 0,-20 20 128,19-1 128,-19-19-128,19-1 128,0 1 0,1 0 0,-1 0 0,20-20 128,-20 19 0,40 1-1,-20-20 129,20 0 0,-1 0-128,1 0 128,0 0-128,19-20 0,-19 20-128,19 0 0,0 0-512,1 20 0,-1-20-768,-19 19 1,19-19-1281,0 20 128</inkml:trace>
          <inkml:trace contextRef="#ctx0" brushRef="#br0" timeOffset="3258">8951 5178 7168,'0'-20'3584,"0"20"-3840,0-19 5760,0 19-5376,0 0 0,-20 19 0,20-19 127,0 0-383,0 0 1,0 20 127,0-20 127,0 20-127,-20 0 0,20 19 0,-20-20 0,20 1-127,0 20 127,0-20 0,0-1 0,20 1 0,-20 0 0,20 0 0,0-20 0,0 19 0,-20-19 0,39 0 0,-20 39 0,1-39 0,-1 20 127,1-20-127,0 20 0,0-20 0,-1 0 0,1 0 0,-20 0 0,0 0 0,19 20 128,-19-20-128,0 0 128,-19 19-128,19-19 128,-20 20-256,-19-20 128,-1 20-256,1-20 129,20 19-513,-20-19 128,-1 20-512,0-20 0,21 0-1024,-1 0 128</inkml:trace>
          <inkml:trace contextRef="#ctx0" brushRef="#br0" timeOffset="3474">8852 5277 7808,'0'0'3840,"0"0"-4736,20 0 7039,-1 0-6015,1 0 0,20 0-128,-1 0 128,0 0-384,0 0 128,1 0-511,-1 0-1,-19 0-1536,19 39 0</inkml:trace>
          <inkml:trace contextRef="#ctx0" brushRef="#br0" timeOffset="3990">9541 5257 7168,'-19'19'3584,"38"-38"-3712,-19 19 5504,0 19-4992,20-19-1,0 0 385,0 20 0,-1 0-896,1 0 0,-1 0 512,1 19 128,20 0-256,-21-19 0,1 19-128,-20 0 0,19 21-128,-19-21 128,0 20-128,-19 20 0,-1 0-384,-19 0 0,-1-1-384,-18 1 128,-21 20-639,20-40 127,-1 39-768,2-39 128,-21 1-384,39-2 128</inkml:trace>
        </inkml:traceGroup>
      </inkml:traceGroup>
    </inkml:traceGroup>
    <inkml:traceGroup>
      <inkml:annotationXML>
        <emma:emma xmlns:emma="http://www.w3.org/2003/04/emma" version="1.0">
          <emma:interpretation id="{3EC2A09C-C243-42EF-970A-30E1D214F619}" emma:medium="tactile" emma:mode="ink">
            <msink:context xmlns:msink="http://schemas.microsoft.com/ink/2010/main" type="paragraph" rotatedBoundingBox="11856,12734 15269,12593 15353,14614 11940,14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466F7-C7AB-4586-8436-6514C1B9B73A}" emma:medium="tactile" emma:mode="ink">
              <msink:context xmlns:msink="http://schemas.microsoft.com/ink/2010/main" type="inkBullet" rotatedBoundingBox="11865,13292 12737,13214 12781,13715 11910,13793"/>
            </emma:interpretation>
            <emma:one-of disjunction-type="recognition" id="oneOf1">
              <emma:interpretation id="interp5" emma:lang="en-CA" emma:confidence="0">
                <emma:literal>→</emma:literal>
              </emma:interpretation>
            </emma:one-of>
          </emma:emma>
        </inkml:annotationXML>
        <inkml:trace contextRef="#ctx0" brushRef="#br0" timeOffset="7052">5838 8387 6912,'-19'0'3456,"19"0"-4480,0 0 6784,0 0-5760,0 0 128,0 0 0,0 0 128,19-20-256,1 20 0,0-19 128,0 19 0,19 0 0,0-20 0,21 20-128,-2 0 128,-18 0-128,19 0 0,-19 0 0,-1 0 0,0 0 0,-19 0 0,20 0 0,-21 0 0,1 0 0,0 0 0,-20 0-128,19 0 128,-19 0-384,20-19 128,-20 38-640,0-19 128,0 0-1280,0 0 128</inkml:trace>
        <inkml:trace contextRef="#ctx0" brushRef="#br0" timeOffset="7525">6272 8053 6784,'0'0'3328,"20"19"-4096,-20-19 5632,19 0-4736,1 0 128,20 20 0,-1-20 0,-19 20-384,19-20 0,1 20 256,-1 0 128,0-20-256,-19 19 0,0-19 0,-1 20 0,1-1 0,-20 1 128,19 0 0,-19 0 0,0-1 128,0-19 0,-19 0 0,-1 20-1,20 0-127,-39 0 0,19-1-128,0 1 128,1 19-128,-20-19 0,19 0-256,0 19 128,0-19-639,1-20-1,-1 19-1408,0-19 128</inkml:trace>
      </inkml:traceGroup>
      <inkml:traceGroup>
        <inkml:annotationXML>
          <emma:emma xmlns:emma="http://www.w3.org/2003/04/emma" version="1.0">
            <emma:interpretation id="{982B71D8-0A3F-4D0B-85AB-CDABA65E4B7D}" emma:medium="tactile" emma:mode="ink">
              <msink:context xmlns:msink="http://schemas.microsoft.com/ink/2010/main" type="line" rotatedBoundingBox="13160,12553 15206,12604 15180,13625 13135,13574"/>
            </emma:interpretation>
          </emma:emma>
        </inkml:annotationXML>
        <inkml:traceGroup>
          <inkml:annotationXML>
            <emma:emma xmlns:emma="http://www.w3.org/2003/04/emma" version="1.0">
              <emma:interpretation id="{B6A1A109-5CAD-4123-AB3D-7514281DBBC5}" emma:medium="tactile" emma:mode="ink">
                <msink:context xmlns:msink="http://schemas.microsoft.com/ink/2010/main" type="inkWord" rotatedBoundingBox="13160,12553 15206,12604 15180,13625 13135,13574"/>
              </emma:interpretation>
              <emma:one-of disjunction-type="recognition" id="oneOf2">
                <emma:interpretation id="interp6" emma:lang="en-CA" emma:confidence="1">
                  <emma:literal>Fixed</emma:literal>
                </emma:interpretation>
                <emma:interpretation id="interp7" emma:lang="en-CA" emma:confidence="0">
                  <emma:literal>Fix ed</emma:literal>
                </emma:interpretation>
                <emma:interpretation id="interp8" emma:lang="en-CA" emma:confidence="0">
                  <emma:literal>tix ed</emma:literal>
                </emma:interpretation>
                <emma:interpretation id="interp9" emma:lang="en-CA" emma:confidence="0">
                  <emma:literal>Tix ed</emma:literal>
                </emma:interpretation>
                <emma:interpretation id="interp10" emma:lang="en-CA" emma:confidence="0">
                  <emma:literal>Fit ed</emma:literal>
                </emma:interpretation>
              </emma:one-of>
            </emma:emma>
          </inkml:annotationXML>
          <inkml:trace contextRef="#ctx0" brushRef="#br0" timeOffset="8750">7118 7738 7296,'-19'20'3584,"-1"-1"-4224,20-19 6016,0 0-5376,0 20 0,0 0 0,0 19 0,0 20 0,0-39 0,0 20 0,0 18 0,0-19-256,0 1 128,0 19-512,0-20 0,0 1-1280,0-20 128,0 19-128,0-20 0</inkml:trace>
          <inkml:trace contextRef="#ctx0" brushRef="#br0" timeOffset="8480">7139 8093 7296,'-20'0'3584,"20"0"-3840,0 0 6143,0 0-5887,0 0 0,0 0 128,20 0 0,-1 0-256,1 0 128,20 0 0,-1 0 0,0-20-383,-19 20 127,20 0-640,-21 0 0,1 0-1152,0 0 0</inkml:trace>
          <inkml:trace contextRef="#ctx0" brushRef="#br0" timeOffset="8248">7079 7719 5760,'0'19'2816,"0"-19"-1920,0-19 3968,0 19-4608,0 0 0,20-20 256,-20 20 128,19 0-768,1 0 0,0 0 384,19-19 128,1 19-257,0 0 129,-1 0-512,0 0 129,-19 0-897,19-20 128,-19 40-1152,0-20 0</inkml:trace>
          <inkml:trace contextRef="#ctx0" brushRef="#br0" timeOffset="9250">7600 7758 6912,'-29'0'3456,"29"-29"-4736,0-1 7424,0 30-6784,0 0 0,29 30-896,-29-1 0,30 1 640,-1 29 128</inkml:trace>
          <inkml:trace contextRef="#ctx0" brushRef="#br0" timeOffset="9066">7632 8132 6016,'-21'19'2944,"21"1"-3840,0 0 6016,0-20-5248,0 20 128,0-20 0,0 20 0,0-1-256,0 1 128,0-20-384,0 19 128,0 1-1152,0-20 128,0 19-256,0-19 0</inkml:trace>
          <inkml:trace contextRef="#ctx0" brushRef="#br0" timeOffset="9473">7808 7994 6784,'0'20'3328,"0"-20"-3968,20 0 5760,-20 19-4992,20-19 0,0 20 0,-1 0 128,20-20-384,-18 0 128,18 20 0,0-1 128,1 1-384,-20 0 128,19 20-640,-20-21 0,1 1-1152,0-1 128</inkml:trace>
          <inkml:trace contextRef="#ctx0" brushRef="#br0" timeOffset="9705">8183 7975 7808,'0'-20'3840,"-20"20"-4480,20 0 6911,0 0-6015,-20 0 128,20 0 0,-19 20 0,19-20-640,0 19 128,-20 1 128,1 0 0,-1 19-384,0 0 0,-20 0-256,21 1 129,-20 0-641,19-21 128,0 1-1152,0-1 128</inkml:trace>
          <inkml:trace contextRef="#ctx0" brushRef="#br0" timeOffset="10393">8418 8092 4608,'-20'0'2304,"20"0"-2048,0 0 2944,0 0-2944,20 0 0,-20 0 256,20 0 0,-20 0-384,20 0 0,-1 0 384,1 0 0,-1 0-128,21-20 0,-20 20-128,19 20 0,-19-20-384,0 0 128,0-20 0,-20 1 0,19-1-128,-19 20 128,0-20-128,-19 20 0,19-20 0,-20 1 128,-20 19-128,20 0 0,-19 0 0,19 0 128,-19 19 0,19 1 0,-19-20 0,19 20 0,0 0 0,1-1 128,-1 1-128,1 19 128,19-19-128,0 20 0,0-21 0,0 21 0,0-20 0,19-1 0,1 1-128,-1-20 128,1 19-384,20-19 0,-1-19-1280,0 19 0</inkml:trace>
          <inkml:trace contextRef="#ctx0" brushRef="#br0" timeOffset="10997">8932 8094 6016,'-20'-20'2944,"20"20"-2560,0 0 4608,-20 0-4736,20 0 128,0-20 128,0 20 0,-20 20-640,20-40 0,-20 20 256,1 0 128,19 20-256,-20-20 0,1 20-384,19-1 0,-20 1-256,20 19 128,0 1-128,0-20 0,0 19 0,20-20 0,-1 1 256,-19 0 0,20-20 256,-20 0 0,19 0 128,1-20 128,-20 0 128,20-19 0,0 0 256,0-1 0,-1-19 0,1-20 128,-20 1 0,19-1 0,-19 0 128,0 0 0,20 1-1,-20 18 1,0 21-128,0 0 0,0-1-128,0 20 0,0 1-384,0-1 128,0 20-128,0 20 0,0-1-256,0 21 128,20-1-256,-20 20 128,20 20-256,-20 20 0,0-21 0,19 1 0,-19 20 0,0-20 0,0-1-384,0 1 128,20-20-511,-20 0-1,19-39-1024,-19 19 0</inkml:trace>
        </inkml:traceGroup>
      </inkml:traceGroup>
      <inkml:traceGroup>
        <inkml:annotationXML>
          <emma:emma xmlns:emma="http://www.w3.org/2003/04/emma" version="1.0">
            <emma:interpretation id="{D4131162-DC34-447D-8EAF-374FA5AF1704}" emma:medium="tactile" emma:mode="ink">
              <msink:context xmlns:msink="http://schemas.microsoft.com/ink/2010/main" type="line" rotatedBoundingBox="12974,13739 15312,13642 15353,14614 13014,14711"/>
            </emma:interpretation>
          </emma:emma>
        </inkml:annotationXML>
        <inkml:traceGroup>
          <inkml:annotationXML>
            <emma:emma xmlns:emma="http://www.w3.org/2003/04/emma" version="1.0">
              <emma:interpretation id="{677AAA41-1445-4D8D-BB78-4DE55ED5307B}" emma:medium="tactile" emma:mode="ink">
                <msink:context xmlns:msink="http://schemas.microsoft.com/ink/2010/main" type="inkWord" rotatedBoundingBox="12974,13739 15312,13642 15353,14614 13014,14711"/>
              </emma:interpretation>
              <emma:one-of disjunction-type="recognition" id="oneOf3">
                <emma:interpretation id="interp11" emma:lang="en-CA" emma:confidence="1">
                  <emma:literal>Length</emma:literal>
                </emma:interpretation>
                <emma:interpretation id="interp12" emma:lang="en-CA" emma:confidence="0">
                  <emma:literal>length</emma:literal>
                </emma:interpretation>
                <emma:interpretation id="interp13" emma:lang="en-CA" emma:confidence="0">
                  <emma:literal>Lengthy</emma:literal>
                </emma:interpretation>
                <emma:interpretation id="interp14" emma:lang="en-CA" emma:confidence="0">
                  <emma:literal>Lengths</emma:literal>
                </emma:interpretation>
                <emma:interpretation id="interp15" emma:lang="en-CA" emma:confidence="0">
                  <emma:literal>lengthy</emma:literal>
                </emma:interpretation>
              </emma:one-of>
            </emma:emma>
          </inkml:annotationXML>
          <inkml:trace contextRef="#ctx0" brushRef="#br0" timeOffset="12968">6981 8604 6656,'-20'0'3328,"20"0"-4864,0 0 5632,0 0-4096,0 19 0,0-19 0,0 20 0,0 0 0,0 19 0,-19-19 0,19-20 0,0 20 0,0-1 0,0 21 0,0-20 0,0 19 0,-20 0 0,20-20 0,0 1 0,0 0-128,0 0 0,0-1 128,0-19 0,0 20-128,0 0 0,20-20 0,-20 0 128,19 0 0,-19 19 128,20-19-128,0 0 128,0 0 0,-1 0 0,1 0 0,0 0 0,19 0-128,0 20 0,-19-20-256,0 0 128,20-20-1280,-21 20 0,20 0-128,-19 0 0</inkml:trace>
          <inkml:trace contextRef="#ctx0" brushRef="#br0" timeOffset="13469">7473 8939 5376,'0'0'2688,"0"0"-3584,20 0 5248,-20 0-4224,20 0 0,-20-20 0,20 20 0,-1 0-256,-19-19 128,20-1 0,-1 1 128,-19 19-128,20-20 0,-20 0 0,0 0 0,0 20 0,0-19 128,-20 19-128,20 0 0,-19-20 0,-1 40 128,1-20 0,-1-20 128,0 40 0,0-20 0,-19 0 0,19 0 0,1 19 0,-1 1 0,0 0-128,0 0 0,20 19-128,0-20 128,0 1-128,20 20 0,-20-21 0,20-19 0,0 20 0,-1 0 128,1-1-256,-1-19 128,1 20-256,0-20 128,0 0-512,0 0 0,19 0-640,-20-20 128,1 20-640,0-19 0</inkml:trace>
          <inkml:trace contextRef="#ctx0" brushRef="#br0" timeOffset="18546">7769 8821 5120,'-20'0'2560,"40"-20"-1408,-20 20 2688,0 0-3328,0 0 0,0 0 128,0 0 0,0 0-896,0 0 0,0 0 512,0 0 128,0 0-384,0 20 128,0-20-128,0 0 0,0 20 0,20 0 128,-20-1-128,0 1 0,0-1 0,0 1 128,0-20-128,0 40 0,0-40-128,-20 19 128,20 1-256,0-20 128,0 20-128,0-20 0,0 19 0,0-19 128,0 0 0,0 0 128,0 0 0,0-19 128,0-1-128,0 0 128,0 1-128,20-21 128,-20 1-128,20 19 0,0 1 0,-1-1 0,1 0 0,-1 20 0,1-20 128,0 20 0,-20 0 0,20 0 128,-1 0-128,-19-19 128,20 19 0,-20 0 128,19 19-256,-19 1 0,20 0 0,-20 0-1,20-1-127,-20 1 128,0 19-256,0-19 1,0 0-513,0-1 0,0 1-640,20 0 0,-20-20-768,0 0 0</inkml:trace>
          <inkml:trace contextRef="#ctx0" brushRef="#br0" timeOffset="19213">8340 8801 6784,'0'0'3328,"0"0"-3072,0 0 6143,0 0-5887,0-19 0,0 19 128,0 0 128,0 0-1024,0 0 0,0 0 640,-20-20 0,20 20-384,0 0 128,-20 0-384,20 0 128,-19 0-384,19 20 0,-20-1-128,20-19 0,-20 40 1,20-20-1,0-1 0,-20 1 0,20-1 0,0 1 128,0 0 0,0 0 128,20-20 0,-20 0 128,20 0 384,0 0 0,-20-20 256,19 0 128,1 0 0,-20 1 128,0-1 0,20 1 128,-20-1-128,0 0-1,0 20-127,0-20 0,0 20-128,0 0 128,0 0-256,0-19 0,20 19-128,-20 0 128,0 0-128,0 0 0,0 19-128,0 1 128,20 0 0,-20 19 0,0 0-128,19-19 128,-19 20-128,0-1 128,0 0-128,0 1 128,-19-1-128,19 0 128,-20 0-256,20 21 0,-20-40-128,0 38 0,0-38-256,1 0 128,-1-20-128,-20 20 0,1-1-128,0-19 128,-1 20-1535,-19-20 127,20 19-256,19-19 0</inkml:trace>
          <inkml:trace contextRef="#ctx0" brushRef="#br0" timeOffset="20000">8459 8860 6912,'-20'0'3456,"20"0"-3840,0 0 6400,0 0-5760,0 0-1,0 0 1,0 0 128,0 0-512,20 0 0,-1 0 256,1-20 128,39 20-256,0-19 128,-20 19-384,20-20 128,-19 20-767,18-19 127,-18 19-1408,-1-20 128</inkml:trace>
          <inkml:trace contextRef="#ctx0" brushRef="#br0" timeOffset="19747">8734 8487 6912,'-19'-20'3456,"19"59"-3712,0-39 6528,0 0-6145,0 0 129,0 0 0,0 0 0,0 40-384,0-20 0,0 19 256,0 0 0,-20 1-256,20 19 0,0-1-256,-19-18 129,19 19-257,0-20 128,-20 20-384,20-39 0,0 0-384,0-1 128,0 1-768,0-20 0</inkml:trace>
          <inkml:trace contextRef="#ctx0" brushRef="#br0" timeOffset="20516">8932 8546 7936,'-20'20'3968,"20"-40"-4352,0 20 6527,0 0-6271,0 0 128,0 20 0,0-1 0,20 1 0,-20 0 0,0 19-128,0-19 0,0-1-128,0 21 128,0 0-256,0-1 129,0 19-257,0-18 128,0-20-128,0 19 128,0-20 0,19 1 128,-19-20 128,0 0 0,0-20 256,20 1 128,-20-1 128,19 1 128,1-21 128,-20 20 0,20 1-1,0-1 129,-20 1-256,19-1 128,1 20-128,-20 0 0,19 0-256,1 0 0,-20 0-128,20 0 0,0 20-128,-20 19 128,20-20-256,-1 21 0,1-1-384,-1 0 128,-19 1-768,20 0 128,-20-1-1535,0-20-1</inkml:trace>
        </inkml:traceGroup>
      </inkml:traceGroup>
    </inkml:traceGroup>
    <inkml:traceGroup>
      <inkml:annotationXML>
        <emma:emma xmlns:emma="http://www.w3.org/2003/04/emma" version="1.0">
          <emma:interpretation id="{E9450796-BCFD-492D-8E9E-90A9D08EE408}" emma:medium="tactile" emma:mode="ink">
            <msink:context xmlns:msink="http://schemas.microsoft.com/ink/2010/main" type="paragraph" rotatedBoundingBox="12956,14469 15660,14498 15649,15557 12945,155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2EA13F-8159-4EAF-9501-82608E374FA4}" emma:medium="tactile" emma:mode="ink">
              <msink:context xmlns:msink="http://schemas.microsoft.com/ink/2010/main" type="line" rotatedBoundingBox="12956,14469 15660,14498 15649,15557 12945,15529"/>
            </emma:interpretation>
          </emma:emma>
        </inkml:annotationXML>
        <inkml:traceGroup>
          <inkml:annotationXML>
            <emma:emma xmlns:emma="http://www.w3.org/2003/04/emma" version="1.0">
              <emma:interpretation id="{159E7C51-EF78-482E-93DB-DC2AEF3ECA68}" emma:medium="tactile" emma:mode="ink">
                <msink:context xmlns:msink="http://schemas.microsoft.com/ink/2010/main" type="inkWord" rotatedBoundingBox="12956,14469 15660,14498 15649,15557 12945,15529"/>
              </emma:interpretation>
              <emma:one-of disjunction-type="recognition" id="oneOf4">
                <emma:interpretation id="interp16" emma:lang="en-CA" emma:confidence="1">
                  <emma:literal>Encoding</emma:literal>
                </emma:interpretation>
                <emma:interpretation id="interp17" emma:lang="en-CA" emma:confidence="0">
                  <emma:literal>Encodings</emma:literal>
                </emma:interpretation>
                <emma:interpretation id="interp18" emma:lang="en-CA" emma:confidence="0">
                  <emma:literal>Encoring</emma:literal>
                </emma:interpretation>
                <emma:interpretation id="interp19" emma:lang="en-CA" emma:confidence="0">
                  <emma:literal>•Encoding</emma:literal>
                </emma:interpretation>
                <emma:interpretation id="interp20" emma:lang="en-CA" emma:confidence="0">
                  <emma:literal>•Encodings</emma:literal>
                </emma:interpretation>
              </emma:one-of>
            </emma:emma>
          </inkml:annotationXML>
          <inkml:trace contextRef="#ctx0" brushRef="#br0" timeOffset="21735">6882 9431 6016,'0'-19'2944,"0"38"-1664,0-19 3840,0 0-4864,0 0 0,0 0 128,0 0-1,0 0-511,19-19 1,-19 19 254,20 0 129,0-20-256,0 20 128,0 0-512,19-19 129,-19 19-641,19 0 0,0-20-1280,-19 20 128</inkml:trace>
          <inkml:trace contextRef="#ctx0" brushRef="#br0" timeOffset="22422">6941 9432 7424,'-20'0'3712,"20"39"-3968,0-39 6143,-20 0-5887,20 0 0,0 0 0,0 0 128,-19 20-256,19 0 128,0 0 0,0 19 0,0 0-128,19 1 128,-19-20-128,0-1 128,0 1-127,0-1 127,0 1-128,0 0 128,20 0 0,-20-1 0,0 1 0,0-20 0,20 19 0,-20-19 128,20 20-128,-20-20 127,20 0-127,-1 0 128,1-20-511,0 20-1,19-19-896,1-1 128,-1 20-1024,0-19 128</inkml:trace>
          <inkml:trace contextRef="#ctx0" brushRef="#br0" timeOffset="22004">6960 9569 5632,'-19'20'2816,"19"-20"-1536,0 0 4096,0 0-4992,0 0 0,0 0 128,0 0-1,0 0-639,0 0 0,19 0 512,2 0 0,-2-20-256,1 20 128,-1 0-128,2-20 128,-2 20-640,20 0 128,-18 0-768,-2-19 1,1 19-1281,-1 0 128</inkml:trace>
          <inkml:trace contextRef="#ctx0" brushRef="#br0" timeOffset="22837">7453 9609 7552,'-19'20'3712,"19"19"-5120,0-39 6784,0 20-5376,0-20 0,0 20 0,0-1 0,0-19-256,0 20 128,-20 0-128,20 0 128,0-1-256,0 1 128,0-20-128,0 19 0,0-19 128,0 0 0,20 0 256,-20-19 0,0-1 128,19 1 128,-19-1 256,0 0 0,20 0 128,-20 1 0,20-1 0,-20 0-1,20 20-127,-20-20 128,0 20-256,20-19 128,-1 19-256,-19 0 0,20 19-256,-1 1 0,-19 0-384,20-20 128,-20 39-768,20-19 128,-20 20-1535,0-21 127</inkml:trace>
          <inkml:trace contextRef="#ctx0" brushRef="#br0" timeOffset="23491">8024 9609 6912,'0'0'3456,"-20"-19"-3456,20 19 5248,-19 0-4864,19-20 127,0 20 257,-20 0 0,20 0-1024,-19 0 128,19 0 512,-20 20 128,0-20-384,20 19 128,-20 1-256,1 0 0,19 0 0,-20-1 0,1 1 0,19-1 0,-20-19 0,20 20 0,0-20-128,-20 20 128,20-20-256,0 20 128,20-20-128,-20 19 128,0 1-256,20-20 0,-1 19-256,1-19 129,-1 0-257,21-19 0,-1-1-512,0 20 0,-19-19-768,20-1 128</inkml:trace>
          <inkml:trace contextRef="#ctx0" brushRef="#br0" timeOffset="23942">8241 9589 5760,'0'0'2816,"0"0"-2688,0 0 4992,0 0-4864,-20 0 128,20 0 0,0 0 0,0 19-512,-19-19 0,19 20 256,-20 0 128,20 0-384,-19-20 128,19 19-128,0 1 128,-20-1-128,20-19 0,0 20 0,0 20 0,-20-21 0,40 1 128,-20-1-128,0-19 0,20 20 0,-20-20 0,19-20 0,1 20 128,-20-19 0,19-1 0,1 1 0,-20-1 128,20 0 128,-20 0 128,0-19-128,0 20 128,0-1-256,0 0 0,0 0-640,0 1 128,0 19-1536,0 0 0,20 0-128,-20 0 0</inkml:trace>
          <inkml:trace contextRef="#ctx0" brushRef="#br0" timeOffset="24511">8577 9530 7168,'-20'0'3584,"0"-20"-5120,20 20 7552,0 0-5888,0 0 0,-20 0 0,20-19 128,0 19-512,0 0 128,-19 19 0,19-19 0,-20 20-384,1 0 0,19 0-128,-20 0 0,1 19-256,19-20 128,-20 1-128,20 20 128,0-21 0,0 1 128,0-1 128,0 1 128,20-20 384,-20 0 128,19 0 256,1-20 0,-20 20 128,19-19 0,1-1 0,19 1 0,-19-21-128,0 20 128,-1-19 0,1 20 128,0-21 0,-1 0 128,-19 1 128,20-1 0,-20 1 0,0 20-1,0-1-255,0 0 128,0 0-384,0 1 128,0 19-384,0 0 128,0 0-512,0 19 128,0 21-384,0-20 128,0-1-256,20 1 128,-20 39-256,0-20 1,0 21 127,20-21 0,-20 20-128,0-39 128,19 19-512,-19 0 0,0-19-640,20-20 128</inkml:trace>
          <inkml:trace contextRef="#ctx0" brushRef="#br0" timeOffset="24879">8872 9432 7296,'0'-39'3584,"0"-1"-3456,0 40 6143,0-19-6015,0-2 128,0 21-384,0-19 0,0 19-512,19 0 0,-19 0-767,20 0 127,0 19-1152,-1-19 0</inkml:trace>
          <inkml:trace contextRef="#ctx0" brushRef="#br0" timeOffset="24742">8931 9490 7680,'0'0'3840,"0"0"-5248,0 0 7680,0 0-6272,0 0 0,0 19-128,0 1 128,0 0-256,0 0 0,0 19-640,0-19 0,0 19-1152,0-20 128</inkml:trace>
          <inkml:trace contextRef="#ctx0" brushRef="#br0" timeOffset="25227">9088 9490 5120,'19'0'2560,"-19"0"-2560,0 0 3712,0 19-3712,0 1 128,0 0 0,0 0 128,0 19-384,0-19 128,0 0-128,0 0 128,0-1-128,0 1 0,0-20 0,0 19 0,0-19 128,0-19 128,0-1 384,0-19 0,20-1 128,-20 21 0,20-21 0,-20 20 0,20 0-128,-20 20 128,0-19-384,20 19-1,-20 0-255,0 0 128,19 19-383,1 1-1,-20 0-640,19 0 128,1 19-1024,0-19 0,0 20-256,-1-21 128</inkml:trace>
          <inkml:trace contextRef="#ctx0" brushRef="#br0" timeOffset="60634">9580 9510 5888,'-19'0'2944,"19"-19"-1536,0 19 2944,0 0-4096,-20-20 128,20 20 256,0-20 127,0 20-895,-19-20 128,19 20 512,-20-19 128,0 19-128,20-20 0,-20 20-256,0 0 128,1 0-256,-1 20 128,20-20-256,-19 19 0,-1 1-384,20 0 128,0 0-128,0-1 0,0 1-128,20 0 128,-20-1 0,19 1 0,-19-20 256,20 20 1,-1-20-1,-19 0 128,20 0 0,0 0 0,-20-20 0,20 0 128,-20 20-1,20-19 1,-20-1 0,0 20 0,19-20 0,-19 20 0,0-19-128,0 19 128,0 0 0,0 0 128,0 0 0,0 0 0,0 0 0,0 0 128,0 0-128,0 0 128,0 0-128,0 0 0,0 19-128,0-19 0,0 20 0,0-20 0,0 20-128,0-1 128,0-19-128,20 40 128,-20-20-128,0-1 128,0 1-128,0-1 128,0 1-128,0 0 128,0 19-128,19 0 0,-19-19 0,0 20 0,0-1 0,0-19 0,0 19 0,0 0 0,-19 1 0,19 18 128,-20-18-128,1 0 128,-1-21 0,0 20 0,0 1-128,-19-20 0,19-1 0,-19 20 128,-1-39-256,21 0 0,-20 0-640,-21 0 128,21 0-2048,19-19 1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3:26.04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6B56DA16-6EDA-4D6A-A724-A52C40FB0113}" emma:medium="tactile" emma:mode="ink">
          <msink:context xmlns:msink="http://schemas.microsoft.com/ink/2010/main" type="inkDrawing" rotatedBoundingBox="11162,15449 11337,9640 11578,9647 11402,15456" semanticType="verticalRange" shapeName="Other">
            <msink:sourceLink direction="with" ref="{14AB9EB0-6CCF-489F-99FE-15EBAD8DC3B9}"/>
          </msink:context>
        </emma:interpretation>
      </emma:emma>
    </inkml:annotationXML>
    <inkml:trace contextRef="#ctx0" brushRef="#br0">6056 4972 4352,'-19'-19'2176,"19"19"-1408,0-20 2304,-20 20-2688,20 0 0,0 0 640,0 0 0,0 0-1152,-19 0 0,19 0 768,0 0 0,-21 20-256,21 19 128,0 1-384,-19 18 0,19 2-128,0 18 0,0 21 0,-20-40 0,20 39 128,-19 20 0,19-39 0,-20 40 0,20-21 0,-20 20 0,0 0 0,20 0 127,-19 20-255,-1 0 0,20-20 0,-20 40 0,0-20 0,20-20 0,-20 0 0,20-20 0,0-19 0,-19 0 0,19 19 0,0 0 0,0 1 0,0-20 0,0 19 0,19 0 0,-19 21 0,0-1 0,0 0 0,0-20 0,0 0 0,0 1 0,0 0 0,0-21 0,0 1 0,0 20 0,0-21 0,0 1 0,20 0 0,-20-20 0,0 0 0,0 0 0,0 0 0,0 0 0,20 0 0,-20 0 0,0 0 0,0 20 0,20-20 0,-20 20 0,0 0 0,0-20 0,0 20 0,0-1 0,0-19 0,0 0 0,0 20 0,0-20 0,0 0-127,0 0 127,0 1-1152,0-21 0,20 0-896,-20-39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10.32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BFDA9F3-31A9-4DA4-A5F3-727D7E8784EB}" emma:medium="tactile" emma:mode="ink">
          <msink:context xmlns:msink="http://schemas.microsoft.com/ink/2010/main" type="inkDrawing" rotatedBoundingBox="15668,14884 15691,13309 15759,13310 15736,14885" shapeName="Other"/>
        </emma:interpretation>
      </emma:emma>
    </inkml:annotationXML>
    <inkml:trace contextRef="#ctx0" brushRef="#br0">8083 6911 6656,'0'20'3328,"-19"-60"-1408,19 40 3455,0-19-4735,0 19 128,0 0 256,0-20 0,0 20-1408,0 0 0,0 0 896,0 20 0,19-1-512,-19 1 128,0 20-128,20-1 0,-20 40 0,19-1 0,-19 1 0,0 20 0,0 19 0,-19 0 0,-1 0 0,20-39 0,-19 59-128,19-40 128,-20 1-256,20-1 0,0-39-512,0 0 128,20 0-1152,-20-19 129,19-21-897,1-19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03.488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5B6C01E-D532-4AAE-8842-AE4D1F91B110}" emma:medium="tactile" emma:mode="ink">
          <msink:context xmlns:msink="http://schemas.microsoft.com/ink/2010/main" type="writingRegion" rotatedBoundingBox="17313,5525 19850,5577 19840,6088 17302,6036"/>
        </emma:interpretation>
      </emma:emma>
    </inkml:annotationXML>
    <inkml:traceGroup>
      <inkml:annotationXML>
        <emma:emma xmlns:emma="http://www.w3.org/2003/04/emma" version="1.0">
          <emma:interpretation id="{4252C507-001C-4A83-B466-948329705C18}" emma:medium="tactile" emma:mode="ink">
            <msink:context xmlns:msink="http://schemas.microsoft.com/ink/2010/main" type="paragraph" rotatedBoundingBox="17313,5525 19850,5577 19840,6088 17302,6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2E7533-404A-43F7-8A15-5D65DAB102F9}" emma:medium="tactile" emma:mode="ink">
              <msink:context xmlns:msink="http://schemas.microsoft.com/ink/2010/main" type="line" rotatedBoundingBox="17313,5525 19850,5577 19840,6088 17302,6036"/>
            </emma:interpretation>
          </emma:emma>
        </inkml:annotationXML>
        <inkml:traceGroup>
          <inkml:annotationXML>
            <emma:emma xmlns:emma="http://www.w3.org/2003/04/emma" version="1.0">
              <emma:interpretation id="{7C3E226E-7B74-46CC-B42A-CC33DC51E75B}" emma:medium="tactile" emma:mode="ink">
                <msink:context xmlns:msink="http://schemas.microsoft.com/ink/2010/main" type="inkWord" rotatedBoundingBox="17313,5525 19850,5577 19840,6088 17302,6036">
                  <msink:destinationLink direction="with" ref="{8CE200DD-10E5-4630-AA82-3F2CFD6D054C}"/>
                </msink:context>
              </emma:interpretation>
              <emma:one-of disjunction-type="recognition" id="oneOf0">
                <emma:interpretation id="interp0" emma:lang="en-CA" emma:confidence="0">
                  <emma:literal>00000</emma:literal>
                </emma:interpretation>
                <emma:interpretation id="interp1" emma:lang="en-CA" emma:confidence="0.5">
                  <emma:literal>o 0000</emma:literal>
                </emma:interpretation>
                <emma:interpretation id="interp2" emma:lang="en-CA" emma:confidence="0">
                  <emma:literal>000 00</emma:literal>
                </emma:interpretation>
                <emma:interpretation id="interp3" emma:lang="en-CA" emma:confidence="0">
                  <emma:literal>o 000 0</emma:literal>
                </emma:interpretation>
                <emma:interpretation id="interp4" emma:lang="en-CA" emma:confidence="0">
                  <emma:literal>000 of</emma:literal>
                </emma:interpretation>
              </emma:one-of>
            </emma:emma>
          </inkml:annotationXML>
          <inkml:trace contextRef="#ctx0" brushRef="#br0">9255 3023 7040,'-20'-20'3456,"0"20"-2176,0-19 3455,20 19-4479,-19-20 0,-1 20 256,1 0 0,-1 0-640,1 0 0,-1 0 384,-20 0 128,21 20-256,-20 19 0,19-19-128,-20 19 0,20 0-128,1 1 0,19-1 0,-20 21 0,40-21-128,-20 0 128,19 1 0,1-1 0,0-19 128,0-20 0,19 19 128,0-38 0,1-1 0,19 1 128,-20-21-128,0 1 128,1 0-128,-20-1 0,19 0-128,-39 1 128,19-1-128,1 1 0,-20 20-384,0-1 128,0 0-640,-20 20 0,20-20-1535,0 20 127</inkml:trace>
          <inkml:trace contextRef="#ctx0" brushRef="#br0" timeOffset="463">9845 3062 6144,'0'-20'3072,"0"1"-2176,0 19 4224,0 0-4864,0 0 128,-19 0 0,19 0-1,-20 0-638,0 0 127,20 0 256,-20 19 127,0-19-255,1 20 0,-1 0 0,1 19 0,-1 0-128,0 1 1,0-1-1,1 1 128,19 18-128,0-18 0,0-1 0,0-19 128,19-1 0,1 1 128,-20-20 128,20 0-1,0-20 129,-1 1 0,1-1 128,19 1 0,-19-21-128,0 20 0,0-19-128,-1 0 128,1 0-384,-1-1 128,-19 20-512,0-19 128,0 20-768,0-1 128,0 20-1535,-19 0-1</inkml:trace>
          <inkml:trace contextRef="#ctx0" brushRef="#br0" timeOffset="933">10298 3101 8320,'-19'0'4096,"-1"0"-4992,20 0 6783,-19 0-5631,19 0 0,-20 0 0,20 0 0,-20 0-384,20 0 0,-20 19 128,1-19 0,19 40-256,-20-1 128,1-19-256,19 40 128,0-21 0,-20 1 0,20 18 1,0-37 127,20 18 0,-20-39 128,19 19 256,1-38 127,-1-1 129,1-20 0,20 21 0,-21-20 0,20 19 0,-19-20 0,0 21-384,-1-21 128,1 20-384,-20 0 128,0 1-640,0 19 128,-20 0-1024,20-20 129,-19 20-1153,-1 0 128</inkml:trace>
          <inkml:trace contextRef="#ctx0" brushRef="#br0" timeOffset="1367">10849 3160 9344,'-19'0'4608,"19"-19"-5760,-20 19 8703,20 0-7295,0 0 0,0-20 0,-19 20 128,19 0-512,-20 0 0,20 0 256,-19 0 0,-1 0-128,0 20 0,0-1-256,1 1 0,19 20-128,-20-1 128,20-19-128,0 19 0,0 1 0,0-21 128,0 20 128,20-39 128,-1 0 128,1-19 128,0-1 0,19 1 128,-19-21 128,-1 1 0,1 19-128,-1-19 128,-19 19-128,0 0 0,0 0-256,0 1 0,0-1-640,0 20 0,0 0-1280,0 0 128,0 0-1279,20 0 127</inkml:trace>
          <inkml:trace contextRef="#ctx0" brushRef="#br0" timeOffset="1765">11381 3122 9856,'-20'-20'4864,"40"0"-5760,-20 20 8831,-20 0-7679,20-19 128,0 19-128,0 0 128,-19-20-512,19 20 0,-20 20 256,0-1 0,0-19-256,1 20 128,-1 0-256,0 19 0,0 0-128,1 21 0,-1-21 0,20 0 0,0 1 128,0-1 0,0-19 256,0-1 0,20-19 256,-1-19 0,21-1 128,-1 1 0,-19-21 128,20 1 128,-21 0-256,1 19 128,-1 0-256,-19 0 128,0 0-640,0 1 128,0 19-1152,0-20 0,-39 20-1792,20 0 129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06.47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893F002-1CBE-47E7-8DB8-42B4642860EF}" emma:medium="tactile" emma:mode="ink">
          <msink:context xmlns:msink="http://schemas.microsoft.com/ink/2010/main" type="inkDrawing" rotatedBoundingBox="17070,6458 19669,6469 19668,6604 17069,6593" shapeName="Other">
            <msink:destinationLink direction="with" ref="{8CE200DD-10E5-4630-AA82-3F2CFD6D054C}"/>
          </msink:context>
        </emma:interpretation>
      </emma:emma>
    </inkml:annotationXML>
    <inkml:trace contextRef="#ctx0" brushRef="#br0">8743 3426 7040,'0'20'3456,"20"-1"-3584,-1-19 5376,1 0-5120,20 20 128,18 0 128,2 0-1,18-20-511,40 19 128,-19-19 640,39 20 128,-1-20 0,41 0 128,-1-20-128,40 20 0,-1-19 0,-19-1 128,0 0-768,-20 20 0,-19 0-640,-40 0 128,-39 20-768,-1-20 0,-58 0-1920,-20 0 129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05.99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CE200DD-10E5-4630-AA82-3F2CFD6D054C}" emma:medium="tactile" emma:mode="ink">
          <msink:context xmlns:msink="http://schemas.microsoft.com/ink/2010/main" type="inkDrawing" rotatedBoundingBox="20060,7399 20330,5114 20385,5121 20116,7405" semanticType="callout" shapeName="Other">
            <msink:sourceLink direction="with" ref="{0893F002-1CBE-47E7-8DB8-42B4642860EF}"/>
            <msink:sourceLink direction="with" ref="{7C3E226E-7B74-46CC-B42A-CC33DC51E75B}"/>
          </msink:context>
        </emma:interpretation>
      </emma:emma>
    </inkml:annotationXML>
    <inkml:trace contextRef="#ctx0" brushRef="#br0">10554 2797 10624,'-20'-20'5248,"20"1"-6272,0 19 8831,0 0-7807,0 0 0,0 0 0,0 19 0,0 1 0,0 0 0,0 39 0,-19 20 128,19-1-128,-20 21 128,20 39-128,-19 19 0,-1 21 0,0-21 0,0 21 0,1 18 0,-1-38 0,0 0 128,1-20-256,-1-20 0,20 0-640,-20-40 128,0 1-896,20-40 0,-19-19-1407,-1-40 127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08.97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EAD1D8C9-2EFB-477D-9255-A62DCB3AE868}" emma:medium="tactile" emma:mode="ink">
          <msink:context xmlns:msink="http://schemas.microsoft.com/ink/2010/main" type="inkDrawing" rotatedBoundingBox="21049,6535 24434,6609 24432,6668 21048,6594" shapeName="Other"/>
        </emma:interpretation>
      </emma:emma>
    </inkml:annotationXML>
    <inkml:trace contextRef="#ctx0" brushRef="#br0">10751 3515 7680,'-20'0'3840,"20"0"-4224,0 0 5376,0 0-4864,0 0 127,0 0 385,39 0 0,-19-20-768,39 20 128,0 0 384,0-19 0,40 19-128,19 0 0,0 0-128,0 0 0,20 0-128,-20 0 128,40 19 128,-20-19 128,-1 0-128,1 20 128,19-20-128,1 0 128,-20 19-128,19-19 128,-19 0-384,0 20 128,0-20-256,-20 0 128,0 0-256,0 0 128,-20 0-512,1 0 128,-20 0-1024,-1 0 128,1 0-1279,-20-20 127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12.21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FF9CD286-B6AE-4A47-A12E-D690A397503E}" emma:medium="tactile" emma:mode="ink">
          <msink:context xmlns:msink="http://schemas.microsoft.com/ink/2010/main" type="writingRegion" rotatedBoundingBox="22531,7296 19553,9452 19132,8869 22110,6714">
            <msink:destinationLink direction="with" ref="{479B1310-F4FB-43BC-8C65-DA9240D431C5}"/>
          </msink:context>
        </emma:interpretation>
      </emma:emma>
    </inkml:annotationXML>
    <inkml:traceGroup>
      <inkml:annotationXML>
        <emma:emma xmlns:emma="http://www.w3.org/2003/04/emma" version="1.0">
          <emma:interpretation id="{175F82F1-821C-42A4-85B1-10376677A0C8}" emma:medium="tactile" emma:mode="ink">
            <msink:context xmlns:msink="http://schemas.microsoft.com/ink/2010/main" type="paragraph" rotatedBoundingBox="22531,7296 19553,9452 19132,8869 22110,6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CC55C9-599A-44A7-B407-5D141B8430CC}" emma:medium="tactile" emma:mode="ink">
              <msink:context xmlns:msink="http://schemas.microsoft.com/ink/2010/main" type="line" rotatedBoundingBox="22531,7296 19553,9452 19132,8869 22110,6714"/>
            </emma:interpretation>
          </emma:emma>
        </inkml:annotationXML>
        <inkml:traceGroup>
          <inkml:annotationXML>
            <emma:emma xmlns:emma="http://www.w3.org/2003/04/emma" version="1.0">
              <emma:interpretation id="{F8413BD7-603D-47D6-A615-49739E1CC83E}" emma:medium="tactile" emma:mode="ink">
                <msink:context xmlns:msink="http://schemas.microsoft.com/ink/2010/main" type="inkWord" rotatedBoundingBox="22519,7280 22050,7620 21640,7054 22110,6714"/>
              </emma:interpretation>
              <emma:one-of disjunction-type="recognition" id="oneOf0">
                <emma:interpretation id="interp0" emma:lang="en-CA" emma:confidence="0">
                  <emma:literal>f</emma:literal>
                </emma:interpretation>
                <emma:interpretation id="interp1" emma:lang="en-CA" emma:confidence="0">
                  <emma:literal>A</emma:literal>
                </emma:interpretation>
                <emma:interpretation id="interp2" emma:lang="en-CA" emma:confidence="0">
                  <emma:literal>r</emma:literal>
                </emma:interpretation>
                <emma:interpretation id="interp3" emma:lang="en-CA" emma:confidence="0">
                  <emma:literal>p</emma:literal>
                </emma:interpretation>
                <emma:interpretation id="interp4" emma:lang="en-CA" emma:confidence="0">
                  <emma:literal>y</emma:literal>
                </emma:interpretation>
              </emma:one-of>
            </emma:emma>
          </inkml:annotationXML>
          <inkml:trace contextRef="#ctx0" brushRef="#br0">11657 4126 7936,'0'-40'3968,"0"21"-3968,0 19 7295,0 0-6911,0 0 128,0 0 128,0-20 0,0 20-896,0 0 0,0 20 512,0-1 128,0 21-384,0-1 128,-20 20-384,20-20 0,-19 40-256,-1-20 0,20 20-384,-20-1 128,0 1-512,20-20 1,-19 0-1025,19-20 128,0 20 0,0-39 128</inkml:trace>
          <inkml:trace contextRef="#ctx0" brushRef="#br0" timeOffset="347">11520 4618 7424,'0'0'3712,"0"-20"-4352,0 20 7679,0-19-6655,0 19 128,20 0 256,-20-20 0,19 20-1024,1 0 128,0 0 512,19 0 128,-19 20-256,19-20 0,-18 19-256,18-19 128,-20 20-128,1 0 0,0-20 0,0 0 0,-20 0 0,19 20 0,1-1 0,-20-19 0,19 20 0,-19-20 128,0 19-128,0-19 0,-19 20-128,-1 0 128,1 0-256,-1-1 0,-39 1-768,20-1 128,-21 1-1791,1 0 127</inkml:trace>
          <inkml:trace contextRef="#ctx0" brushRef="#br0" timeOffset="2948">11539 4715 5376,'0'0'2688,"0"-19"-2560,0 19 2688,0 0-2944,0 0 128,0 0-128,0 19 0,20-19-384,-20 40 0,0 0-896,0-1 128</inkml:trace>
        </inkml:traceGroup>
        <inkml:traceGroup>
          <inkml:annotationXML>
            <emma:emma xmlns:emma="http://www.w3.org/2003/04/emma" version="1.0">
              <emma:interpretation id="{32B8E1CB-2411-4190-8286-5139C9D6E420}" emma:medium="tactile" emma:mode="ink">
                <msink:context xmlns:msink="http://schemas.microsoft.com/ink/2010/main" type="inkWord" rotatedBoundingBox="19882,9213 19554,9452 19252,9034 19581,8796"/>
              </emma:interpretation>
              <emma:one-of disjunction-type="recognition" id="oneOf1">
                <emma:interpretation id="interp5" emma:lang="en-CA" emma:confidence="1">
                  <emma:literal>•</emma:literal>
                </emma:interpretation>
                <emma:interpretation id="interp6" emma:lang="en-CA" emma:confidence="0">
                  <emma:literal>/</emma:literal>
                </emma:interpretation>
                <emma:interpretation id="interp7" emma:lang="en-CA" emma:confidence="0">
                  <emma:literal>.</emma:literal>
                </emma:interpretation>
                <emma:interpretation id="interp8" emma:lang="en-CA" emma:confidence="0">
                  <emma:literal>v</emma:literal>
                </emma:interpretation>
                <emma:interpretation id="interp9" emma:lang="en-CA" emma:confidence="0">
                  <emma:literal>'</emma:literal>
                </emma:interpretation>
              </emma:one-of>
            </emma:emma>
          </inkml:annotationXML>
          <inkml:trace contextRef="#ctx0" brushRef="#br0" timeOffset="28736">9160 6174 8064,'-19'-19'3968,"-1"-1"-3712,20 20 7807,0 0-8063,0 0 128,0 20-128,0-1 128,0 41-256,0-2 128,0 2-128,-20 18 0,20 1-768,0 0 128,0 0-1791,0 39 127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43.21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D576F0C-3610-44D3-92C4-0664039DE68B}" emma:medium="tactile" emma:mode="ink">
          <msink:context xmlns:msink="http://schemas.microsoft.com/ink/2010/main" type="writingRegion" rotatedBoundingBox="19251,6927 19066,11768 17555,11710 17740,6869"/>
        </emma:interpretation>
      </emma:emma>
    </inkml:annotationXML>
    <inkml:traceGroup>
      <inkml:annotationXML>
        <emma:emma xmlns:emma="http://www.w3.org/2003/04/emma" version="1.0">
          <emma:interpretation id="{8C62FB1E-F205-44EB-A70A-95E408587CE0}" emma:medium="tactile" emma:mode="ink">
            <msink:context xmlns:msink="http://schemas.microsoft.com/ink/2010/main" type="paragraph" rotatedBoundingBox="19251,6927 19066,11768 17555,11710 17740,68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F55A33-FE54-4FF7-A582-416BE06D1170}" emma:medium="tactile" emma:mode="ink">
              <msink:context xmlns:msink="http://schemas.microsoft.com/ink/2010/main" type="line" rotatedBoundingBox="19251,6927 19066,11768 17555,11710 17740,6869"/>
            </emma:interpretation>
          </emma:emma>
        </inkml:annotationXML>
        <inkml:traceGroup>
          <inkml:annotationXML>
            <emma:emma xmlns:emma="http://www.w3.org/2003/04/emma" version="1.0">
              <emma:interpretation id="{CD100EFF-BE64-4AF1-B966-549187A1017E}" emma:medium="tactile" emma:mode="ink">
                <msink:context xmlns:msink="http://schemas.microsoft.com/ink/2010/main" type="inkWord" rotatedBoundingBox="19102,10848 19066,11768 17613,11713 17648,10793">
                  <msink:destinationLink direction="with" ref="{4500E82A-C33A-42DB-B30D-ECAC6795EB3D}"/>
                </msink:context>
              </emma:interpretation>
              <emma:one-of disjunction-type="recognition" id="oneOf0">
                <emma:interpretation id="interp0" emma:lang="en-CA" emma:confidence="0">
                  <emma:literal>☺</emma:literal>
                </emma:interpretation>
                <emma:interpretation id="interp1" emma:lang="en-CA" emma:confidence="0">
                  <emma:literal>€</emma:literal>
                </emma:interpretation>
                <emma:interpretation id="interp2" emma:lang="en-CA" emma:confidence="0">
                  <emma:literal>•</emma:literal>
                </emma:interpretation>
                <emma:interpretation id="interp3" emma:lang="en-CA" emma:confidence="0">
                  <emma:literal>6</emma:literal>
                </emma:interpretation>
                <emma:interpretation id="interp4" emma:lang="en-CA" emma:confidence="0">
                  <emma:literal>g</emma:literal>
                </emma:interpretation>
              </emma:one-of>
            </emma:emma>
          </inkml:annotationXML>
          <inkml:trace contextRef="#ctx0" brushRef="#br0">9711 8340 7552,'0'-59'3712,"-20"59"-3840,20 0 6783,0 0-6143,0 0 128,0 0-128,0 0 128,0 0-896,0 0 0,20 39 512,-20 1 0,0 38-256,0-18 0,19-2-384,-19 41 128,0-41-384,0 2 128,0 38-512,0-19 129,0-20-385,0 0 128,0-20 0,0-19 128,20-20 128,-20-20 0,0 1 640,0-1 0,0-19 512,20 19 0,0 0 512,-20 0 0,19-19 256,1 20 0,-1-1-128,1 0 128,0 20-256,20-20 127,-21 20-383,1 0 128,19 0-256,-19 20 0,0-20-128,-1 20 128,-19 0-256,20-20 0,-20 19-128,19-19 128,-19 20-128,0-20 0,-19 19-384,-1 1 128,-19 0-768,-20 20 0,20-1-1535,-41-20 127</inkml:trace>
          <inkml:trace contextRef="#ctx0" brushRef="#br0" timeOffset="-500">9455 8852 5376,'0'0'2688,"0"-20"-1152,0 20 2688,0 0-3584,0-20 128,0 1 511,0-1 1,-20 20-1536,20-20 0,0 1 1024,0-1 0,-19 0-384,19 0 128,0 1-256,-20-1 0,0 20-256,0 0 0,1 0-128,-1 20 0,-19-1-256,19 21 128,-20 19-384,21-20 128,-1 1-256,20 19 128,0 0 1,0 0-1,0-19 0,0-1 0,20-19 128,-1-1 128,21-58 0,-20 20 128,19-1 256,-19-20 128,-1 1 256,21-20 128,-20 0 128,-1 19 0,1 20 128,0 1 127,-20-1-255,20 0 0,-20 20-128,0-19 128,19 19-384,-19-20 128,0 20-384,0 0 128,0 20-256,0-20 0,0 19-256,0 1 128,0 19-256,0-19 0,20 20-256,-20-21 1,19 1-641,-19 0 0,20 0-768,-20 19 0</inkml:trace>
          <inkml:trace contextRef="#ctx0" brushRef="#br0" timeOffset="5018">10282 8281 512,'79'0'256,"19"0"640,-58 0-1280,-1 0 384,1 0 0,-1 0-256,0 0 0</inkml:trace>
          <inkml:trace contextRef="#ctx0" brushRef="#br0" timeOffset="-35936">9945 4460 8320,'-20'-20'4096,"0"1"-3840,20-1 6271,0 20-6271,-20-20 128,20 20 256,-19-20 0,19 0-896,-20 20 128,1-19 384,-1 38 128,0-19-384,20 20 128,-19 20-384,-1-20 128,0 19-384,0 0 128,1 20-256,19-20 0,-20 1 128,20-20 0,0 19 0,20-19 128,-20-20 384,19 0 0,1-20 256,0 1 128,0-1 0,19 0 128,-19-20 0,-1 21 128,1-20-128,-1 19 0,1 0-128,0 0 128,-20 1-256,20 19 128,-20-20-256,0 20 128,19 20-256,-19-20 128,20 19-256,-20 1 128,19 20-128,-19-1 0,20 0-256,-20 1 128,19 19-896,-19-20 128,20 20-1792,0-20 1</inkml:trace>
          <inkml:trace contextRef="#ctx0" brushRef="#br0" timeOffset="-3473">9632 6508 6144,'0'0'3072,"0"-20"-1664,-20 20 3072,20-20-3840,0 1 0,0 19 511,-20-20 1,0 20-1408,0 0 0,1-19 896,19 19 128,-40 0-384,20 19 128,1 1-512,-20-1 0,-1 21-256,1 0 128,-1 18-256,21 2 0,-21-21-128,20 0 128,20 1 0,-19-1 0,38-19 0,-19 19 128,20-19 0,0 19 128,0-19-127,19-1-1,-19 1 0,19-20 128,1 0 0,18-20 0,-18 1 0,-1-1 128,1 1 0,0-1 128,-1-20-128,0 1 0,-19 20 128,0-21 0,19 20 0,-39-19 0,19 19-128,-19-19 128,0-20 0,0 20 0,-19-21-128,19 21 0,-20 0-256,1-1 128,-1 20-768,0 1 128,0 38-1280,1 21 0</inkml:trace>
          <inkml:trace contextRef="#ctx0" brushRef="#br0" timeOffset="2705">9632 6401 4480,'0'-30'2176,"0"1"-1792,0-1 2304,29 30-3584,-29 0 0,30 0-1536,29 0 128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40.46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79B1310-F4FB-43BC-8C65-DA9240D431C5}" emma:medium="tactile" emma:mode="ink">
          <msink:context xmlns:msink="http://schemas.microsoft.com/ink/2010/main" type="inkDrawing" rotatedBoundingBox="18760,8151 18766,10474 18708,10475 18702,8152" semanticType="verticalRange" shapeName="Other">
            <msink:sourceLink direction="with" ref="{FF9CD286-B6AE-4A47-A12E-D690A397503E}"/>
          </msink:context>
        </emma:interpretation>
      </emma:emma>
    </inkml:annotationXML>
    <inkml:trace contextRef="#ctx0" brushRef="#br0">9602 4312 5760,'-20'-39'2816,"20"39"-2432,0 0 4096,0 0-4480,0 0 128,0 20 128,0 19 128,0 21-384,0-21 128,0 20 0,0 39 128,0-19-128,0 39 128,0 20-128,0 19 0,-20 1-256,20 19 128,0 0 0,0-19 0,0 0-128,0-20 128,0-1-512,20-19 128,-20-19-640,20-21 0,-1 1-896,-19-40 128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09.75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98253CE-D7DB-44B4-A4FB-06B6FC96B23B}" emma:medium="tactile" emma:mode="ink">
          <msink:context xmlns:msink="http://schemas.microsoft.com/ink/2010/main" type="writingRegion" rotatedBoundingBox="21350,5500 23335,5611 23292,6388 21306,6278"/>
        </emma:interpretation>
      </emma:emma>
    </inkml:annotationXML>
    <inkml:traceGroup>
      <inkml:annotationXML>
        <emma:emma xmlns:emma="http://www.w3.org/2003/04/emma" version="1.0">
          <emma:interpretation id="{EE4E7E41-3E46-43E1-8906-6C4BC6595543}" emma:medium="tactile" emma:mode="ink">
            <msink:context xmlns:msink="http://schemas.microsoft.com/ink/2010/main" type="paragraph" rotatedBoundingBox="21350,5500 23335,5611 23292,6388 21306,62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FA5B86-F08C-45C8-8292-89593B185FF4}" emma:medium="tactile" emma:mode="ink">
              <msink:context xmlns:msink="http://schemas.microsoft.com/ink/2010/main" type="line" rotatedBoundingBox="21350,5500 23335,5611 23292,6388 21306,6278"/>
            </emma:interpretation>
          </emma:emma>
        </inkml:annotationXML>
        <inkml:traceGroup>
          <inkml:annotationXML>
            <emma:emma xmlns:emma="http://www.w3.org/2003/04/emma" version="1.0">
              <emma:interpretation id="{F1BE4EDB-F628-4631-B339-557794D52288}" emma:medium="tactile" emma:mode="ink">
                <msink:context xmlns:msink="http://schemas.microsoft.com/ink/2010/main" type="inkWord" rotatedBoundingBox="21350,5500 23335,5611 23292,6388 21306,6278"/>
              </emma:interpretation>
              <emma:one-of disjunction-type="recognition" id="oneOf0">
                <emma:interpretation id="interp0" emma:lang="en-CA" emma:confidence="0">
                  <emma:literal>00001</emma:literal>
                </emma:interpretation>
                <emma:interpretation id="interp1" emma:lang="en-CA" emma:confidence="0">
                  <emma:literal>0 0001</emma:literal>
                </emma:interpretation>
                <emma:interpretation id="interp2" emma:lang="en-CA" emma:confidence="0">
                  <emma:literal>0 cool</emma:literal>
                </emma:interpretation>
                <emma:interpretation id="interp3" emma:lang="en-CA" emma:confidence="0">
                  <emma:literal>0000</emma:literal>
                </emma:interpretation>
                <emma:interpretation id="interp4" emma:lang="en-CA" emma:confidence="0">
                  <emma:literal>0 000</emma:literal>
                </emma:interpretation>
              </emma:one-of>
            </emma:emma>
          </inkml:annotationXML>
          <inkml:trace contextRef="#ctx0" brushRef="#br0">11047 3121 6784,'0'-20'3328,"-19"20"-2816,19 0 4992,0 0-5248,0-19-1,0 19 513,0 0 0,0-20-896,-20 20 0,20 0 512,-20 20 128,0-20-256,1 19 0,-1 1-256,20 20 0,-20-20-384,0 38 128,20-18 0,-19-1 0,19 20 0,0-39 0,0 20 0,0-21 0,19 20 384,-19-39 0,20 0 128,0 0 128,-20 0 128,20-19 0,-1-20 0,21 19 128,-20-20-256,-1 1 128,1 0-256,-20-1 128,19 20-256,-19-19 0,0 20-384,0 19 128,0-20-640,-19 20 128,19-20-768,-20 20 0,20 0-1407,0 20 127</inkml:trace>
          <inkml:trace contextRef="#ctx0" brushRef="#br0" timeOffset="437">11539 3121 8064,'0'-20'3968,"0"20"-3456,0 0 6783,0 0-7039,0 0 0,0 0 0,0 0 128,0 0-512,0 0 0,-20 20 256,1-20 128,19 19-256,-20 1 0,1 0-128,-1-20 128,0 40-256,0-1 128,0-20-128,1 41 128,19-21-128,0 0 0,0 1 0,19-20 128,-19-1 0,20 1 0,0-1 128,0-19 0,0-19 128,19-1 128,-20 1 0,1-41 128,0 40 0,19-19 0,-39 0-128,20-1 0,-20 21-256,19-20 128,-19-1-640,-19 20 0,19 0-1024,0 1 0,0 19-1279,19 0 127</inkml:trace>
          <inkml:trace contextRef="#ctx0" brushRef="#br0" timeOffset="902">11913 3279 8192,'0'-19'4096,"0"19"-4096,0 0 6911,0 0-6527,0 0 0,0 0 128,0 0 128,0 0-896,0 0 128,-20 0 384,20 0 128,-19 0-384,-1 0 128,1 0-256,-1 19 128,20 1-256,-20-1 0,0 1-256,20 20 128,-19-1-128,19 0 0,0 1 0,0-20 128,19 19 0,-19-20 128,20 1 0,-20-20 128,20 0 256,0 0 128,38-20 128,-18-19 0,-1 0 0,-19-1 128,20-19 0,-1 20 0,-19-1-256,-1 1 128,-19 0-256,20 19 0,-40-19-384,1 19 128,-1 20-1024,-19 0 0,-1 20-1535,1-1 127</inkml:trace>
          <inkml:trace contextRef="#ctx0" brushRef="#br0" timeOffset="1555">12366 3278 7040,'0'0'3456,"0"-19"-2944,0 19 4991,0 0-4991,-19 0 128,19 0 128,0-20 0,0 20-1024,0 0 0,-20 0 512,20 0 128,-20 0-640,20 0 0,-20 39-384,20 1 0,-20 19-256,20 0 1,-19 0-1,19 0 0,0-20 128,0 1 0,0-21 256,19 1 128,-19-20 256,20 19 0,0-19 256,0 0 128,0-19 256,19-1 0,-19 1 256,0-21 0,-1 1-128,1-20 128,-1 20 0,-19-1-1,0 1-255,0 0 128,-19 19-384,19 0 0,-20 0-384,1 1 128,-1 19-896,0-20 128,-19 20-1663,19 20-1</inkml:trace>
          <inkml:trace contextRef="#ctx0" brushRef="#br0" timeOffset="1855">12878 2944 10496,'0'0'5248,"0"0"-7168,0 0 9599,0 0-7807,0 20 128,0-1-128,0 21 0,-19 19 0,-1 0 0,0 39-640,1-19 0,-1 19-1280,-20 1 1,40-20-513,-39-1 0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44.83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15B21D4C-5B81-4DCC-AEF4-5564E464EAA0}" emma:medium="tactile" emma:mode="ink">
          <msink:context xmlns:msink="http://schemas.microsoft.com/ink/2010/main" type="writingRegion" rotatedBoundingBox="21563,11086 22114,11086 22114,11696 21563,11696"/>
        </emma:interpretation>
      </emma:emma>
    </inkml:annotationXML>
    <inkml:traceGroup>
      <inkml:annotationXML>
        <emma:emma xmlns:emma="http://www.w3.org/2003/04/emma" version="1.0">
          <emma:interpretation id="{8EFD1ABC-51B2-4836-8D90-6B9C83F3A960}" emma:medium="tactile" emma:mode="ink">
            <msink:context xmlns:msink="http://schemas.microsoft.com/ink/2010/main" type="paragraph" rotatedBoundingBox="21563,11086 22114,11086 22114,11696 21563,11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C50B7C-B748-40EE-852F-43469B8DDE75}" emma:medium="tactile" emma:mode="ink">
              <msink:context xmlns:msink="http://schemas.microsoft.com/ink/2010/main" type="line" rotatedBoundingBox="21563,11086 22114,11086 22114,11696 21563,11696"/>
            </emma:interpretation>
          </emma:emma>
        </inkml:annotationXML>
        <inkml:traceGroup>
          <inkml:annotationXML>
            <emma:emma xmlns:emma="http://www.w3.org/2003/04/emma" version="1.0">
              <emma:interpretation id="{2B5F380F-4470-40A9-A3E7-5918FABB0F5E}" emma:medium="tactile" emma:mode="ink">
                <msink:context xmlns:msink="http://schemas.microsoft.com/ink/2010/main" type="inkWord" rotatedBoundingBox="21563,11086 22114,11086 22114,11696 21563,11696"/>
              </emma:interpretation>
              <emma:one-of disjunction-type="recognition" id="oneOf0">
                <emma:interpretation id="interp0" emma:lang="en-CA" emma:confidence="0">
                  <emma:literal>C</emma:literal>
                </emma:interpretation>
                <emma:interpretation id="interp1" emma:lang="en-CA" emma:confidence="0">
                  <emma:literal>c</emma:literal>
                </emma:interpretation>
                <emma:interpretation id="interp2" emma:lang="en-CA" emma:confidence="0">
                  <emma:literal>{</emma:literal>
                </emma:interpretation>
                <emma:interpretation id="interp3" emma:lang="en-CA" emma:confidence="0">
                  <emma:literal>&lt;</emma:literal>
                </emma:interpretation>
                <emma:interpretation id="interp4" emma:lang="en-CA" emma:confidence="0">
                  <emma:literal>(</emma:literal>
                </emma:interpretation>
              </emma:one-of>
            </emma:emma>
          </inkml:annotationXML>
          <inkml:trace contextRef="#ctx0" brushRef="#br0">11462 5858 7936,'-20'-19'3968,"20"-1"-3840,0 20 6271,-20 0-5887,20-20 128,0 0 256,0 20 128,-20-19-1280,1 19 0,-1-20 768,1 40 0,-21-20-384,1 19 0,0 21-256,-1-20 128,1 19-256,-1 20 128,1-20-128,-1 1 0,21 18 0,-1-18 128,20-1-128,0 0 128,0 1 0,20-20 128,19 19-128,1 0 128,38-39-640,-18 20 128,18-20-1792,1 0 129,0 0-385,-1-39 128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15:49.15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500E82A-C33A-42DB-B30D-ECAC6795EB3D}" emma:medium="tactile" emma:mode="ink">
          <msink:context xmlns:msink="http://schemas.microsoft.com/ink/2010/main" type="inkDrawing" rotatedBoundingBox="17169,10857 19060,10825 19062,10915 17171,10947" semanticType="strikethrough" shapeName="Other">
            <msink:sourceLink direction="with" ref="{CD100EFF-BE64-4AF1-B966-549187A1017E}"/>
          </msink:context>
        </emma:interpretation>
      </emma:emma>
    </inkml:annotationXML>
    <inkml:trace contextRef="#ctx0" brushRef="#br0">8813 5721 3712,'-19'-19'1792,"19"-1"-2432,0 20 4224,0-20-3712,19 20 0,-19-20 0,40 20 128,-20 0 0,19 0 128,0 0-128,21 0 0,-2 20 0,22-40 128,-2 20-128,1-19 128,0 38-128,-1-19 0,21 0 0,-1 0 128,1 0-128,0 0 0,-21 0-128,21 0 128,-20-19 0,-1 19 0,-18 19 0,18-38 0,-19 19 0,0 19 0,-19-19 0,19 0 0,-20 0-256,1 0 0,-1-19-768,-20 19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4T23:02:14.442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D296A3A-B0CE-4431-8E31-F5F803E2435A}" emma:medium="tactile" emma:mode="ink">
          <msink:context xmlns:msink="http://schemas.microsoft.com/ink/2010/main" type="inkDrawing" rotatedBoundingBox="19054,13723 19054,13752 19039,13752 19039,13723" shapeName="Other"/>
        </emma:interpretation>
      </emma:emma>
    </inkml:annotationXML>
    <inkml:trace contextRef="#ctx0" brushRef="#br0">9727 7089 4864,'0'-29'2432,"0"29"-4224,0 0 2432,0 0-2176,0 0 128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34:14.63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BFFE0E59-5B6B-438E-91CD-1E98FEDBC734}" emma:medium="tactile" emma:mode="ink">
          <msink:context xmlns:msink="http://schemas.microsoft.com/ink/2010/main" type="inkDrawing" rotatedBoundingBox="2688,14324 2792,13631 3240,13698 3137,14391" semanticType="enclosure" shapeName="Other">
            <msink:destinationLink direction="with" ref="{4B8B7FDE-29F8-46C5-8F54-2EF04CD5C325}"/>
          </msink:context>
        </emma:interpretation>
      </emma:emma>
    </inkml:annotationXML>
    <inkml:trace contextRef="#ctx0" brushRef="#br0">1918 8543 5376,'0'0'2688,"0"0"-1920,0 0 2816,0 0-3200,0 0 0,0-24 256,-24 24 0,24 0-768,-24 0 128,0 0 384,0 0 128,0 24-256,-24-24 0,24 24-256,0 0 128,0 24-256,0 0 0,24 23 0,-24 1 0,24-24-128,0 24 0,0-24-256,24 0 128,0-24-128,0 0 128,0 0 0,0-24 0,0 23 0,24-23 0,0 0 256,0-23 0,-24-1 0,23-24 128,1 0-128,-24-24 128,0 0-128,-24 24 128,0 0 0,-24-23 0,-24 23 0,24 0 128,1 0-128,-1 24 128,0 0-256,-24 0 0,48 0-1280,-24 24 128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34:15.33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B8B7FDE-29F8-46C5-8F54-2EF04CD5C325}" emma:medium="tactile" emma:mode="ink">
          <msink:context xmlns:msink="http://schemas.microsoft.com/ink/2010/main" type="inkDrawing" rotatedBoundingBox="3440,14927 3464,13561 3498,13562 3474,14928" semanticType="callout" shapeName="Other">
            <msink:sourceLink direction="with" ref="{BFFE0E59-5B6B-438E-91CD-1E98FEDBC734}"/>
            <msink:sourceLink direction="with" ref="{DBF1C39B-0236-4F22-B40B-0B690D9AF9FE}"/>
          </msink:context>
        </emma:interpretation>
      </emma:emma>
    </inkml:annotationXML>
    <inkml:trace contextRef="#ctx0" brushRef="#br0">2038 8399 6912,'-24'0'3456,"24"0"-4480,0 0 6144,0 0-4992,0 24 0,0 0 128,0 0 0,0 24-384,0 0 128,0 0 128,0 24 0,0 23-128,0 1 0,0 0 0,0-24 128,0 25-128,-24-2 0,24-23-256,0 0 0,0 24-512,0-24 0,0-25-1024,0 25 128,24-24-256,-24 0 128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34:15.77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525D11B6-D80D-4957-9EEC-8EB0F2F37A27}" emma:medium="tactile" emma:mode="ink">
          <msink:context xmlns:msink="http://schemas.microsoft.com/ink/2010/main" type="inkDrawing" rotatedBoundingBox="3775,14351 3829,13728 3858,13731 3804,14353" shapeName="Other"/>
        </emma:interpretation>
      </emma:emma>
    </inkml:annotationXML>
    <inkml:trace contextRef="#ctx0" brushRef="#br0">2230 8508 6912,'-24'0'3456,"24"-24"-4480,0 24 7424,0 0-6144,0 0 128,0 0-1,0 0 1,0 24-640,0 0 128,0 24 0,0 0 0,-24 48-639,24-24-1,0 24-1152,0-24 128,-24 0-384,24-1 128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34:16.28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BF1C39B-0236-4F22-B40B-0B690D9AF9FE}" emma:medium="tactile" emma:mode="ink">
          <msink:context xmlns:msink="http://schemas.microsoft.com/ink/2010/main" type="inkDrawing" rotatedBoundingBox="2491,14545 4598,14479 4599,14515 2492,14580" shapeName="Other">
            <msink:destinationLink direction="with" ref="{4B8B7FDE-29F8-46C5-8F54-2EF04CD5C325}"/>
          </msink:context>
        </emma:interpretation>
      </emma:emma>
    </inkml:annotationXML>
    <inkml:trace contextRef="#ctx0" brushRef="#br0">1535 8914 5120,'-24'0'2560,"24"0"-3584,0 0 4864,0 0-3840,24 0 0,0 0 256,0 24 128,0-24-128,24 0 0,23 0 256,1 0 128,24 0 0,0-24 0,0 24-256,24 0 128,0 0-384,0-24 0,23 24-128,-47 0 128,48 0-128,-25 0 0,1 0 0,0 0 128,0-24-640,-25 24 0,1 0-1408,24 0 128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5-25T00:36:25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09055F9-F217-42E2-8621-CBB8C9C4BECD}" emma:medium="tactile" emma:mode="ink">
          <msink:context xmlns:msink="http://schemas.microsoft.com/ink/2010/main" type="inkDrawing"/>
        </emma:interpretation>
      </emma:emma>
    </inkml:annotationXML>
    <inkml:trace contextRef="#ctx0" brushRef="#br0">5757 8328 41 0,'0'-3'20'0,"0"-3"-15"0,0 6 20 16,0 0-22-16,0-3 0 16,0 3 2-16,-7 0 0 15,4 0-7-15,-1 0 1 16,1 0 4-16,-4 0 0 16,0 3-2-1,0-3 0-15,-1 3-1 16,5 3 0-16,-11 10 0 15,7 0 0-15,0-1-1 16,0 4 1-16,3-3 0 16,1 0 0-16,3-4-1 15,0 1 1-15,3-4-1 16,4-3 1-16,0 1-1 0,4-4 1 16,3 0-1-16,-7 0 1 15,4-6-1-15,-1-7 1 16,-3-2 0-16,0-4 0 15,0 1 0-15,-3-1 1 0,-1 0 0 16,1 4 1-16,-4 2 0 16,0 1 1-16,0 3-1 15,3-1 1-15,-3 7-1 16,0-6 0-16,0 3-1 16,0 3 0-16,0 0-1 0,0 0 0 31,0 0 0-31,0 0 0 15,4 3-1-15,0 3 1 16,3 4-1-16,-4-1 1 0,1 0-2 16,-1 4 1-16,4-4-5 15,0 1 1-15,0-1-8 16,0-2 1-16,0-4-4 16,4-3 1-16</inkml:trace>
    <inkml:trace contextRef="#ctx0" brushRef="#br0" timeOffset="500.374">5877 8275 40 0,'-3'-22'20'0,"6"16"-15"0,-3 6 38 0,0-7-42 16,0 7 1-16,4 4 1 31,-1 2 0-31,1 3-4 16,-1 4 1-16,1-4 1 0,3 1 1 15,0-1-1-15,-3 0 0 16,-1 4-3-16,-3 3 1 16,0-4-3-16,0 1 0 15,0-4-2-15,0 1 1 16,0-4-3-16,-3-3 1 0,-1 0 0 16,4-3 0-16,0-6 2 15,4 0 0-15,-4-1 4 16,3 1 1-16,1 3 4 15,3 0 0-15,-7 0 3 16,10 0 1-16,-3-1 1 16,0 1 0-16,4 3-2 0,0-3 0 15,3 0-3-15,-4 3 1 16,4 0-3-16,-3 0 0 16,-4 0-2-16,0 0 1 15,0 3-1-15,-3 0 0 0,-1 0 0 16,-3 1 1-16,0 2-1 31,0 0 0-31,-3 0-1 16,-4 4 0-16,-4-1-3 15,-3 1 0-15,-4 2-3 16,1-2 1-16,-1-4-10 0,-3 0 0 16,7 0 1-16,3-6 1 15</inkml:trace>
    <inkml:trace contextRef="#ctx0" brushRef="#br0" timeOffset="6672.5685">6131 8372 30 0,'-3'3'15'0,"6"-6"-8"0,-3 3 15 0,0 0-20 15,0 0 0-15,0 0 0 16,0 0 1 0,0 0-4-16,0 0 1 15,0 0 1-15,4-3 1 16,-1 3-1-16,4 0 0 0,-3 0-1 16,3 3 1-16,-3-3-1 0,3 0 1 15,-4 3-1-15,4-3 1 16,0 0-1-16,0-3 0 0,0 3 0 15,4-3 1-15,3 0-2 16,0 0 1-16,0 3 0 31,0 0 0-31,-3 0 0 16,0 0 0-16,-1 0 0 0,-3 0 0 16,0 0 0-16,0 0 0 15,7 0-1-15,-3 0 1 16,0 0-4-16,-1 0 1 15,4 0-9-15,-3 3 1 16</inkml:trace>
    <inkml:trace contextRef="#ctx0" brushRef="#br0" timeOffset="7295.3638">6343 8275 41 0,'-4'-3'20'0,"11"9"-24"15,-3-3 33-15,3-3-28 16,0 0 1-16,4 0 0 31,-1 3 1-31,8 1-4 16,-4-1 1-16,0 0 1 15,0 0 1-15,4 0-2 0,-4 0 1 16,0 0-1-16,0 0 1 0,0-3-1 16,0 4 0-16,-3-4-1 15,0 0 1-15,-4 0 0 16,0 3 0-16,0 0 0 15,-7-3 0-15,0 0-1 16,0 0 1-16,-4 3 1 16,1-3 0-1,-4 3-1-15,-4 0 1 16,1 7-1-16,-5-4 0 16,-2 3 0-16,-8 1 0 0,4 2-3 15,-4 1 1-15,4 3-3 16,-4-1 0-16,8-2-7 15,3-1 0-15</inkml:trace>
    <inkml:trace contextRef="#ctx0" brushRef="#br0" timeOffset="7859.1602">6720 8322 39 0,'0'3'19'0,"-3"-9"-17"15,3 6 30-15,0-6-31 16,0-1 0-16,0 1 0 16,0 6 0-16,0-3-2 15,0 3 1-15,0-3 2 16,0 3 0-16,-4 3-1 0,1 0 0 16,-1 0 1-16,1 0 0 15,-1 4-1-15,1 2 0 16,-1 0-1-16,4 7 0 15,0-3-2 1,4-1 1-16,-1-2 0 16,1-1 0-16,-1-3 0 15,4-3 0-15,0 1 0 16,4-8 1-16,0-2 0 16,3-3 0-16,0-1 0 15,-4-2 1-15,1-1-1 16,-4 7 1-16,0 0-1 0,-3-4 1 15,-1 1 0-15,-3-1 0 16,0 4-1-16,-3 0 0 0,-1-3-3 16,-3 2 1-16,0 1-5 15,0 6 1-15,0 0-7 16,3 6 0-16</inkml:trace>
    <inkml:trace contextRef="#ctx0" brushRef="#br0" timeOffset="8204.0731">6953 8231 41 0,'-3'-3'20'0,"-1"0"-14"0,4 3 35 0,0 0-40 31,0 0 0-31,0 0 0 16,0 3 1-16,0 0-3 16,4 6 0-16,-4 4 2 0,-4 0 0 15,4-4-1-15,-3 4 0 16,-1-1-1-16,4 4 0 15,0-1-3-15,0 4 0 16,0-6-9-16,0-4 0 16,4-3-1-16,-1-2 0 0</inkml:trace>
    <inkml:trace contextRef="#ctx0" brushRef="#br0" timeOffset="8662.5654">7080 8322 39 0,'4'6'19'0,"-1"-25"-21"0,1 16 37 15,-1-3-35-15,1 0 1 16,-1 0 3-16,-3 6 1 0,0 0-4 16,0-7 0-16,0 4 2 15,0 6 1-15,0-3-1 16,0 0 0-16,0 3-3 15,-3 4 0-15,-1-1-2 16,1 0 1-16,-1 4-1 0,4-1 0 16,0 0 0-16,4 4 0 15,-1-7 0-15,4 1 0 16,4-4 1-16,0 0 0 16,-1-3-1-1,-3 0 1-15,0-3 0 16,0-4 1-16,0 1 0 15,0 0 1-15,1 3-1 16,-8 3 1-16,3-13 0 16,1 4 1-16,-4-1-1 15,0 1 1-15,0 0-1 16,-4-1 0-16,1 4-1 0,-1 0 1 16,-3 6-4-1,-4 6 0-15,-3-3-10 0,-3 3 1 16,-5 4-1-16,-2-4 0 15</inkml:trace>
    <inkml:trace contextRef="#ctx0" brushRef="#br0" timeOffset="10376.7732">6082 8510 38 0,'-4'-3'19'0,"-3"12"-16"0,7-9 31 16,0 4-33-16,-3-8 0 15,-1 8 0-15,1-4 1 16,-1 0-2-16,1 3 0 16,-1 3 1-16,1 0 0 31,-4 1-1-31,0 2 0 0,3 0 0 16,0 1 0-16,4 2-2 15,4 1 1-15,0-4-1 16,3 4 0-16,0-4 1 15,0 4 0-15,0-4-1 16,0-3 1-16,3 1 0 16,1-4 1-16,3 0-1 0,0-3 0 15,0-3-7-15,-3-3 0 16,3-4-3-16,0 1 1 16</inkml:trace>
    <inkml:trace contextRef="#ctx0" brushRef="#br0" timeOffset="10779.0664">6315 8607 37 0,'-7'-6'18'0,"3"6"-17"15,4 0 34-15,0 0-34 16,0 0 0-16,4 0 3 16,3 0 1-16,7 0-6 0,0 0 1 15,4 0 3-15,-1-3 0 16,8 0-1-16,0 0 1 31,-4 0-2-31,0 3 0 16,0-4 0-16,0 4 0 0,0 0-1 15,-3 4 0-15,-4-1-2 16,-3 0 0-16,-1 0-3 16,1-3 0-16,-4 0-4 15,-3-6 0-15,-1-7-6 0,1 4 1 16</inkml:trace>
    <inkml:trace contextRef="#ctx0" brushRef="#br0" timeOffset="11098.348">6579 8460 43 0,'0'3'21'0,"11"0"-19"16,-11-3 39-16,3 0-39 15,4 0 0 1,1 3 0-16,2 1 0 16,1-1-3-16,-1 0 0 15,-3 0 2-15,4 3 0 16,-4 0-1-16,0 1 1 16,0 5-1-16,-3-5 0 15,-4 2 0-15,3 0 1 0,-3 4-1 16,-3-4 1-16,-4 7-2 15,0 0 0-15,-1-1-3 16,-2 1 0-16,-1 0-6 16,-3-4 1-16,0-2-6 15,3-7 1-15</inkml:trace>
    <inkml:trace contextRef="#ctx0" brushRef="#br0" timeOffset="11615.2582">6798 8526 44 0,'0'0'22'0,"0"-6"-28"0,0 6 40 0,0-7-33 15,0 1 0-15,0 6 2 16,0 0 0-16,0-3-4 0,-3 3 1 31,-1 0 1-31,0 3 0 16,1 3-1-16,-1 7 0 15,1 3-1-15,3-4 1 16,0 4-2-16,0-4 1 0,3 1 0 16,4-1 0-16,1 1 0 15,-1-7 0-15,0-3 0 16,3 4 0-16,1-7 0 16,-4-10 1-16,3 7 0 15,1-3 0-15,0-7 0 16,-4-2 1-16,0-4 0 0,-4 3 0 15,1 4 0-15,-4 5 1 16,-4-2-1-16,1 3 1 16,-1-1-3-16,-3 1 1 15,0 3-5-15,0 3 1 16,0-3-9-16,0 0 0 0</inkml:trace>
    <inkml:trace contextRef="#ctx0" brushRef="#br0" timeOffset="31733.2912">6396 8877 34 0,'-4'9'17'0,"4"-21"-12"0,0 12 22 0,0 0-25 16,11 0 0-16,0-3 3 15,-1 3 1-15,4-3-6 16,4 3 0-16,-1 0 4 31,1 3 0-31,3 0-1 0,0-3 1 16,-3 0-2-16,0 0 0 16,-1 3-1-16,1-3 0 15,3 3 0-15,0-6 0 16,-3 3-1-16,0 0 1 15,-1 0-1-15,-3 0 0 16,0 0 0-16,-3 0 0 0,-4 0-4 16,0 0 1-16,0 0-7 15,-3 0 1-15,-1-3-6 16,1-6 0-16</inkml:trace>
    <inkml:trace contextRef="#ctx0" brushRef="#br0" timeOffset="32055.1915">6742 8805 38 0,'0'-6'19'0,"7"9"-17"16,-7-3 31-16,7-6-30 31,0 6 0-31,3-4 2 0,1 1 0 16,0 3-6-16,-1 3 0 15,1 1 4-15,-4-4 1 16,3 6-2-16,1 3 1 16,-4-3-1-16,0 4 1 15,-3-4-1-15,-1 4 0 16,-3-4-1-16,-3 3 0 0,-1 4-1 16,-3 2 0-16,-4 1-3 15,-3 3 0-15,-3 3-5 16,-5-6 0-16,1-4-8 15,4-2 0-15</inkml:trace>
    <inkml:trace contextRef="#ctx0" brushRef="#br0" timeOffset="34720.8056">7154 8839 35 0,'-3'0'17'0,"-8"-9"-17"15,11 6 34-15,0 0-32 16,-3 0 1-16,-1-4 1 16,1 1 1-16,-1 0-6 0,-3 3 1 15,0 3 2-15,0 6 1 16,-4 3-2-16,1 4 1 16,-1-1-2-16,-3 4 0 0,4 3-1 15,-1 3 1-15,4-3-2 16,3 3 0-16,1-7 0 15,6 1 1-15,4-3-2 16,4-4 1-16,0 0 0 31,6-6 0-31,1-3 1 0,-4-6 0 16,0-6 0-16,-3-4 1 16,-1 0-1-16,-3 1 1 15,0-4 0-15,-3 3 0 16,-1-3 0-16,-3 7 0 15,0-1 0-15,-3 4 0 16,-4-1-1-16,3 4 1 0,-3 3-9 16,-3 0 0-16,6 6-2 15,4 0 1-15</inkml:trace>
    <inkml:trace contextRef="#ctx0" brushRef="#br0" timeOffset="47431.6633">7098 8529 44 0,'-11'-6'22'0,"15"-7"-17"16,-4 13 22-16,0-3-24 31,-4 0 0-31,4 0 1 16,0 3 1-16,0 0-7 16,0 0 1-16,0 3 3 0,0 3 1 15,0 0-5-15,0 10 1 16,0 3-5-16,4 0 1 0,-4 0-7 15,0 6 1-15,0 0-4 16,0-10 1-16</inkml:trace>
    <inkml:trace contextRef="#ctx0" brushRef="#br0" timeOffset="47688.4298">7211 8476 49 0,'-7'0'24'0,"3"-3"-31"0,4 3 49 15,0 3-43-15,0 0 1 16,0 9-4-16,0 4 1 15,0 9-1-15,0 0 0 16,4-3-9-16,3 6 0 0</inkml:trace>
    <inkml:trace contextRef="#ctx0" brushRef="#br0" timeOffset="48320.1992">6957 8849 38 0,'-7'3'19'0,"7"-31"-17"16,0 21 29-16,3 1-31 16,-3 6 1-16,0 0 0 15,0 0 1-15,4 6-2 0,-4 4 0 16,0-4 1-16,0 4 0 16,3-1 0-16,-3 0 0 15,0 4-2-15,0 3 1 31,0 2-2-31,0 1 1 0,0 3-5 16,0-6 0-16,4-4-6 16,-1 1 0-16</inkml:trace>
    <inkml:trace contextRef="#ctx0" brushRef="#br0" timeOffset="48720.4178">7274 8739 41 0,'-7'-3'20'0,"4"15"-24"16,3-5 34-16,0-1-30 15,0 7 0-15,0 2-1 16,0 4 0-16,0-3-1 0,0 3 0 16,3 3-9-16,-3 3 1 15</inkml:trace>
    <inkml:trace contextRef="#ctx0" brushRef="#br0" timeOffset="48958.2686">7408 8733 49 0,'-10'6'24'0,"17"-12"-32"0,-7 6 43 0,0 0-35 16,0 6 1-16,3 3-2 15,1 10 0-15,-4 0-4 16,0 0 1-16,0 3-8 16,0 6 0-16</inkml:trace>
    <inkml:trace contextRef="#ctx0" brushRef="#br0" timeOffset="58075.0062">5856 8658 42 0,'0'9'21'0,"-10"-25"-15"0,10 10 21 15,0-3-27-15,0-4 0 16,0 4 2-16,-4-4 1 0,0 1-2 16,4 5 0-16,0 1 3 15,0 3 0-15,-3-3 0 16,3 6 1-16,-7-4-1 15,0-2 0-15,3 0-2 16,-6 0 1-16,3 6-2 31,3-7 1-31,1 4-2 0,-1 0 0 16,1 3 0-16,-4 6 0 16,-1 4 0-16,1-1 0 15,4 1 0-15,-1 5 0 0,-3 1 0 16,4-3 0-16,-1-1-1 15,4 4 1-15,0-4-2 16,0-2 1-16,4-1-1 16,6 4 1-16,-6-4-1 15,6-3 0-15,-2 1 1 16,6-4 0-16,-4-3 0 16,4-3 0-16,-7-1 0 15,7-5 1-15,-3-3-1 0,0-4 0 16,-1 0 0-16,-3-3 1 0,0 4 1 15,-3-1 0-15,-1 7 1 16,-3-1 1-16,4 4 0 31,-4 0 1-31,0 6-1 16,0-7 1-16,0 7-3 16,7 3 0-16,-7 4-2 15,4 2 0-15,-4 7-2 0,0 3 0 16,3 9-3-16,1-3 1 15,-4 3-12-15,3 0 0 16,1-3 1-16,3-6 0 16</inkml:trace>
    <inkml:trace contextRef="#ctx0" brushRef="#br0" timeOffset="65610.8832">6033 8701 28 0,'3'-6'14'0,"-10"9"-11"15,7-3 15-15,0 0-18 16,0 0 0-16,0 0 2 16,0 3 1-16,0-3-3 15,0 0 1-15,0 0 2 16,0 0 1-16,0 0-1 15,0 0 1-15,0 0-1 0,0 0 0 16,0 4-1-16,4 2 0 16,-4-3 0-16,-4 3 0 31,4 4-1-31,0-4 1 0,0 0-1 16,0 4 0-16,0-1 0 15,0 4 0-15,0-1-2 16,0 4 0-16,0-1-1 15,-4 1 0-15,4-6 0 16,-3 2 1-16,-1-2-2 16,4-4 0-16,0 0-5 0,0 0 1 15,0-3-4-15,0 1 0 16</inkml:trace>
    <inkml:trace contextRef="#ctx0" brushRef="#br0" timeOffset="66027.2542">6054 8792 37 0,'-4'-6'18'0,"8"19"-18"0,-4-13 31 0,0 0-30 15,3 3 0-15,-3-3 1 16,4 3 0-16,3-3-3 16,-4 3 1-1,4-3 0 1,0 3 1-16,4 0-1 16,-7 0 1-16,3 1-1 0,0 5 0 15,-4-3 0-15,1-3 0 16,-4 4 0-16,0-4 0 15,0-3 0-15,-4 6 1 0,1-3-1 16,-1-3 1-16,-3 3-2 16,0 4 1-16,0-4-1 31,0 3 0-31,0 0-3 16,0-3 1-16,0 1-6 15,0-1 0-15,0-3-2 0,3 0 0 16</inkml:trace>
    <inkml:trace contextRef="#ctx0" brushRef="#br0" timeOffset="66627.1373">6297 8730 46 0,'-3'-10'23'0,"-4"17"-26"15,7-7 47-15,0 0-43 16,-4-4 1-16,0 4 0 16,1 0 1-16,-1 4-4 31,-3-1 0-31,0 0 2 0,0 0 0 16,0 0-1-16,0 10 0 15,4 2-1-15,-4 4 1 16,3-3-1-16,-3 3 0 0,0 6 1 15,3 0 0-15,1-3-1 16,-1-3 1-16,1-4 0 16,3 1 0-16,3-7 0 15,4-2 0-15,7-4-5 16,1-3 0-16,2-3-9 16,8-1 0-16</inkml:trace>
    <inkml:trace contextRef="#ctx0" brushRef="#br0" timeOffset="104281.1004">5913 8924 34 0,'-4'-3'17'0,"-3"3"-8"0,7 0 17 15,0 0-24-15,0 0 1 32,0 0 3-32,-7 0 0 0,7 0-7 15,-4-3 1-15,4 0 5 16,-3 3 0-16,-1 0-1 15,-3-3 1-15,0-1-2 16,0 1 0-16,-7 0-1 16,3 0 0-16,1 0-1 0,-1 0 1 15,1 3-2-15,-1-3 1 16,1 3-1-16,-1-4 0 0,0 4 0 16,4-3 1-16,-7 0 0 15,0 0 0-15,0 6 0 16,0-3 1-16,0 0-1 31,0 3 0-31,0 0-1 16,3 1 1-16,0-1-1 0,1 3 0 15,-1 0-1-15,1 1 1 16,3 2 0-16,-4 4 0 16,-3-4 0-16,3 3 1 15,4 4-1-15,0-3 0 16,0-1-1-16,4 4 1 15,-4 6-1-15,3 0 0 0,1 0 0 16,-1 6 1-16,4 0-1 16,0 0 1-16,0-2 0 15,4-1 0-15,-1 3-1 16,8-3 1-16,-8 0-1 16,4 0 1-16,4-9-1 15,-1 3 1 1,1-1-1-16,7-5 0 0,-8 3 0 15,4-1 0-15,0-2 0 16,1-1 1-16,2 1-1 16,-3-4 1-16,0-2 0 15,0-1 0-15,1-3 0 16,2 0 0-16,1 0 0 16,0-3 1-16,-1 0-2 0,4 0 1 15,-7-3-1-15,8 0 1 16,-5-3-1-16,4-4 1 15,1 4-1-15,-5-6 0 16,1-1 0-16,-4 0 1 16,-3-2-1-16,3-1 1 15,-7 0-1-15,3 1 1 0,-3-4-1 16,4-3 0-16,-4 0-1 16,0-3 1-16,-7 3 0 15,4-6 0-15,-4 6 0 16,0-3 0-16,-4 6 0 15,1 0 1 1,-1 3 0-16,-3 1 0 16,0-1-1-16,-4 0 1 0,-3-2-2 15,0-1 1-15,0 0-3 16,0 0 1-16,0 3-3 16,0 1 1-16,0 2-6 15,-8 4 0-15,5-4-2 16,-1 7 1-16</inkml:trace>
    <inkml:trace contextRef="#ctx0" brushRef="#br0" timeOffset="112399.5125">6004 11279 56 0,'0'6'28'0,"-14"-12"-28"0,14 6 50 15,0 0-47-15,0 3 0 16,0 3 0-16,0 13 0 16,4 19-5-16,-1 6 1 15,1 9 3 1,-1 4 0-16,1 5-5 16,3 1 0-16,0-3-6 15,-4-1 1-15,1-12-10 16,3-12 0-16</inkml:trace>
    <inkml:trace contextRef="#ctx0" brushRef="#br0" timeOffset="112836.1687">6541 11267 74 0,'-11'-4'37'0,"11"4"-46"16,0 0 68-16,0 4-58 15,3 2 1-15,1 13 1 0,0 15 1 16,3 7-5-16,0 15 1 15,0 4 1-15,-4 9 0 16,1 12-7-16,6 1 0 0,-3 3-16 16,7-7 1-16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4:57.03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1215A62-F153-4AE1-820C-D11F47EB0B94}" emma:medium="tactile" emma:mode="ink">
          <msink:context xmlns:msink="http://schemas.microsoft.com/ink/2010/main" type="inkDrawing" rotatedBoundingBox="16579,8458 23623,8342 23625,8434 16581,8549" shapeName="Other"/>
        </emma:interpretation>
      </emma:emma>
    </inkml:annotationXML>
    <inkml:trace contextRef="#ctx0" brushRef="#br0">8603 5956 6016,'-47'0'2944,"71"0"-1536,-24 0 3200,0 0-4736,0 0 128,23 0 0,25 0 128,0 0-128,24 0 128,24-24-128,24 24 128,24 0 128,0 0 0,47-24-128,25 24 0,-1 0 0,49 0 0,24 0 0,-1-24-1,1 24-127,47-24 0,-47-1 0,47 25 128,1 0-128,-25 0 0,24-23 0,-23 46 0,0-23 0,-25 0 0,0 0 0,-23 0 0,0 25-128,-24-25 1,-49 0-641,1 0 128,-49 0-1408,1 0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4:51.58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C42F715D-EB27-43C2-9EA9-5D774E8BA378}" emma:medium="tactile" emma:mode="ink">
          <msink:context xmlns:msink="http://schemas.microsoft.com/ink/2010/main" type="writingRegion" rotatedBoundingBox="17647,6360 22689,7273 21714,12660 16672,11747"/>
        </emma:interpretation>
      </emma:emma>
    </inkml:annotationXML>
    <inkml:traceGroup>
      <inkml:annotationXML>
        <emma:emma xmlns:emma="http://www.w3.org/2003/04/emma" version="1.0">
          <emma:interpretation id="{74292B57-1FBD-4998-8BF5-4BB9C663E421}" emma:medium="tactile" emma:mode="ink">
            <msink:context xmlns:msink="http://schemas.microsoft.com/ink/2010/main" type="paragraph" rotatedBoundingBox="17390,6923 22653,7024 22634,8034 17371,7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8BE797-FBE9-48F5-A81F-B09A229CA038}" emma:medium="tactile" emma:mode="ink">
              <msink:context xmlns:msink="http://schemas.microsoft.com/ink/2010/main" type="line" rotatedBoundingBox="17390,6923 22653,7024 22634,8034 17371,7933"/>
            </emma:interpretation>
          </emma:emma>
        </inkml:annotationXML>
        <inkml:traceGroup>
          <inkml:annotationXML>
            <emma:emma xmlns:emma="http://www.w3.org/2003/04/emma" version="1.0">
              <emma:interpretation id="{0A84AC32-B732-4454-B380-2189B29537E1}" emma:medium="tactile" emma:mode="ink">
                <msink:context xmlns:msink="http://schemas.microsoft.com/ink/2010/main" type="inkWord" rotatedBoundingBox="17387,7076 19971,7126 19954,7982 17371,7933"/>
              </emma:interpretation>
              <emma:one-of disjunction-type="recognition" id="oneOf0">
                <emma:interpretation id="interp0" emma:lang="en-CA" emma:confidence="0">
                  <emma:literal>Morse</emma:literal>
                </emma:interpretation>
                <emma:interpretation id="interp1" emma:lang="en-CA" emma:confidence="0">
                  <emma:literal>Norse</emma:literal>
                </emma:interpretation>
                <emma:interpretation id="interp2" emma:lang="en-CA" emma:confidence="0">
                  <emma:literal>horse</emma:literal>
                </emma:interpretation>
                <emma:interpretation id="interp3" emma:lang="en-CA" emma:confidence="0">
                  <emma:literal>More</emma:literal>
                </emma:interpretation>
                <emma:interpretation id="interp4" emma:lang="en-CA" emma:confidence="0">
                  <emma:literal>norse</emma:literal>
                </emma:interpretation>
              </emma:one-of>
            </emma:emma>
          </inkml:annotationXML>
          <inkml:trace contextRef="#ctx0" brushRef="#br0">8339 4576 5760,'-48'24'2816,"24"-24"-1920,24 0 3200,0 0-3968,0 0 0,0 0 128,24 0 0,-24-24-256,48-24 0,-25 24 256,25-48 0,0 0 0,0 0 0,-24-23-128,24 23 128,-24 0-128,0 24 128,24-24-128,-48 48 0,24-24-128,0 25 127,0 23-127,0 0 128,-1 47-128,1 25 0,-24 0-128,24 0 128,-24 24-255,24-1-1,-24-23 0,0 0 128,0 0 0,0-48 0,0 0 128,0 0 0,0-48 128,0-24 128,24-24 0,0-24 0,0 1 127,-24-1 1,24 0 0,24 0 0,-48 48-128,24 0 0,0 1-128,0 47 128,0 0-384,-24 0 0,24 71-384,0 1 128,-24 0-640,24 24 129,-24 0-1409,24-25 0</inkml:trace>
          <inkml:trace contextRef="#ctx0" brushRef="#br0" timeOffset="350">9704 4217 8576,'-24'-24'4224,"0"0"-4352,24 24 7423,-24 0-7167,24-24 0,-23 24 0,23 0 128,-24 0-512,0 24 128,0 0 0,24 0 128,-24 0-512,0 47 128,24-23-128,0 0 0,-24 0 0,24 0 0,0-24 256,0 0 0,24 0 384,-24-24 0,0 0 256,24-24 0,0-24 0,-24 24 0,24-48-128,0 24 0,0 0-640,-1 24 128,-23-23-896,24 23 129,0 24-1409,0-24 0</inkml:trace>
          <inkml:trace contextRef="#ctx0" brushRef="#br0" timeOffset="634">9896 4193 8448,'-24'0'4224,"24"48"-5376,0-48 7295,0 24-5887,0-1 0,0-23 0,0 24 128,24 0-768,-24 24 128,0-24 0,0 0 0,0 0-256,0 0 0,0 0-127,0-24 127,0 0 128,0 0 0,0-24 256,0-24 128,24 24 0,0 0 0,24-24-384,0 24 128,-25 0-1152,25 1 0,0-1-512,0 24 128</inkml:trace>
          <inkml:trace contextRef="#ctx0" brushRef="#br0" timeOffset="997">10495 4217 9344,'-23'0'4608,"-1"-24"-6656,24 24 9727,0 0-7551,-24 0 0,0 0 0,24 24 128,-24-24-512,0 0 0,24 24 0,-24 0 0,24-1-256,0 1 128,0 0-128,0 0 128,0 0 128,0 0 128,0-24 128,24 24 0,0 0 128,0 0 0,-24 0 0,24-24 0,0 24-128,-24 0 128,24-24 0,-24 24 0,0-24 0,-24 0 0,24 24-384,-24-24 128,0 0-640,-24 0 129,24 0-1409,-24 0 128,24 0-384,24 0 0</inkml:trace>
          <inkml:trace contextRef="#ctx0" brushRef="#br0" timeOffset="1338">10568 4480 6272,'48'24'3072,"-24"0"-3072,0-24 6016,-24 0-5760,24 24 128,0-24 127,0 0 129,0-24-640,23 24 0,-23-24 384,-24 0 128,24-24-256,-24 24 128,0-24-128,0 0 0,-24 24-256,0-23 128,0 23 0,1 0 0,-25 0-128,24 24 128,0 48-128,-24-24 128,24 23-128,0 1 0,0 0 0,0 0 0,24 24-128,0 0 128,0-24-256,24 0 0,24-24-1024,0-24 128,24 0-1279,23-24-1</inkml:trace>
        </inkml:traceGroup>
        <inkml:traceGroup>
          <inkml:annotationXML>
            <emma:emma xmlns:emma="http://www.w3.org/2003/04/emma" version="1.0">
              <emma:interpretation id="{5710B22B-AD0E-4239-B2E5-0F290B4DE183}" emma:medium="tactile" emma:mode="ink">
                <msink:context xmlns:msink="http://schemas.microsoft.com/ink/2010/main" type="inkWord" rotatedBoundingBox="20810,6989 22653,7024 22634,8005 20791,7969"/>
              </emma:interpretation>
              <emma:one-of disjunction-type="recognition" id="oneOf1">
                <emma:interpretation id="interp5" emma:lang="en-CA" emma:confidence="1">
                  <emma:literal>(ode</emma:literal>
                </emma:interpretation>
                <emma:interpretation id="interp6" emma:lang="en-CA" emma:confidence="0">
                  <emma:literal>Code</emma:literal>
                </emma:interpretation>
                <emma:interpretation id="interp7" emma:lang="en-CA" emma:confidence="0">
                  <emma:literal>lode</emma:literal>
                </emma:interpretation>
                <emma:interpretation id="interp8" emma:lang="en-CA" emma:confidence="0">
                  <emma:literal>code</emma:literal>
                </emma:interpretation>
                <emma:interpretation id="interp9" emma:lang="en-CA" emma:confidence="0">
                  <emma:literal>Lode</emma:literal>
                </emma:interpretation>
              </emma:one-of>
            </emma:emma>
          </inkml:annotationXML>
          <inkml:trace contextRef="#ctx0" brushRef="#br0" timeOffset="1769">12053 3714 9600,'-24'0'4736,"0"24"-6272,24-24 8575,-24 0-7039,24 48 128,-24-24-128,-24 23 128,24 25-256,-24 0 128,0 0-128,1 0 128,23 0-384,0-1 128,24-23-128,0 24 0,24-24-512,0 0 128,23-24-1663,-23 0 127,48-24 128,-24 24 0</inkml:trace>
          <inkml:trace contextRef="#ctx0" brushRef="#br0" timeOffset="2075">12604 4409 8192,'-23'-24'4096,"23"24"-4096,0-24 8447,-24 24-8319,24-24 128,-24 24 0,0 0 128,0-24-512,0 24 128,0 0 0,-24 0 128,24 0-256,0 24 0,-24 0-256,24 24 0,0 0-256,24 0 0,0 0 0,0-1 0,24-23 128,0 0 0,0-24 256,0-24 128,0 24 256,0-24 128,24 24-128,-24-47 0,0 23-384,0 0 128,-24-24-1663,24 24-1,-24 0-512,0 0 128</inkml:trace>
          <inkml:trace contextRef="#ctx0" brushRef="#br0" timeOffset="2509">12868 4505 11008,'-24'-24'5503,"24"-24"-8446,0 24 11646,0 24-8703,0-24 0,-24 0 0,24 24 128,0-24-384,-24 24 0,24 0-384,-24 24 128,24 0-384,-24 24 128,24 0-128,0 0 0,24 23 256,-24-47 1,24 24 511,-24-48 0,24 0 512,0-24 127,0-24 1,-24 0 128,24-23 128,0-1 0,0-24 0,0 25 128,0-25-256,-24 24 128,0 24-128,24 0 0,-24 0-256,0 48 0,0 0-512,23 24 128,-23 24-896,0 0 128,0 24-1152,0 0 128,0 0-1279,0-1-1</inkml:trace>
          <inkml:trace contextRef="#ctx0" brushRef="#br0" timeOffset="2823">13276 4385 8832,'24'-24'4352,"48"0"-4736,-72 24 7551,24-24-6911,0 24 0,-1 0 0,1 0 128,0-25-512,0 2 0,0-1 384,-24 0 0,0 24-128,0-24 0,-24 0 0,24 0 0,-48 24-128,1 0 0,23 24 0,-24 24 128,0-24-256,24 23 128,0 26-128,0-25 0,24 0 0,-24 0 128,48 24-384,-24-24 128,24-24-512,24 24 128,-24-48-2048,24 23 129</inkml:trace>
        </inkml:traceGroup>
      </inkml:traceGroup>
    </inkml:traceGroup>
    <inkml:traceGroup>
      <inkml:annotationXML>
        <emma:emma xmlns:emma="http://www.w3.org/2003/04/emma" version="1.0">
          <emma:interpretation id="{CCE31168-4AE6-44C5-99D9-D38B316DF067}" emma:medium="tactile" emma:mode="ink">
            <msink:context xmlns:msink="http://schemas.microsoft.com/ink/2010/main" type="paragraph" rotatedBoundingBox="17512,8507 22227,9360 21987,10690 17272,9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258A1A-F4EB-4FAD-A399-312917D8F189}" emma:medium="tactile" emma:mode="ink">
              <msink:context xmlns:msink="http://schemas.microsoft.com/ink/2010/main" type="line" rotatedBoundingBox="17512,8507 22227,9360 21987,10690 17272,9836"/>
            </emma:interpretation>
          </emma:emma>
        </inkml:annotationXML>
        <inkml:traceGroup>
          <inkml:annotationXML>
            <emma:emma xmlns:emma="http://www.w3.org/2003/04/emma" version="1.0">
              <emma:interpretation id="{D5F45AD5-A28A-4BC5-8655-6D45D2C6F383}" emma:medium="tactile" emma:mode="ink">
                <msink:context xmlns:msink="http://schemas.microsoft.com/ink/2010/main" type="inkWord" rotatedBoundingBox="17512,8507 22227,9360 21987,10690 17272,9836">
                  <msink:destinationLink direction="with" ref="{84940050-12FB-4631-B60D-A6DC279FF7BA}"/>
                </msink:context>
              </emma:interpretation>
              <emma:one-of disjunction-type="recognition" id="oneOf2">
                <emma:interpretation id="interp10" emma:lang="en-CA" emma:confidence="0">
                  <emma:literal>5-1001</emma:literal>
                </emma:interpretation>
                <emma:interpretation id="interp11" emma:lang="en-CA" emma:confidence="0">
                  <emma:literal>5-101</emma:literal>
                </emma:interpretation>
                <emma:interpretation id="interp12" emma:lang="en-CA" emma:confidence="0">
                  <emma:literal>5.7-101</emma:literal>
                </emma:interpretation>
                <emma:interpretation id="interp13" emma:lang="en-CA" emma:confidence="0">
                  <emma:literal>5.5-101</emma:literal>
                </emma:interpretation>
                <emma:interpretation id="interp14" emma:lang="en-CA" emma:confidence="0">
                  <emma:literal>5.7-1001</emma:literal>
                </emma:interpretation>
              </emma:one-of>
            </emma:emma>
          </inkml:annotationXML>
          <inkml:trace contextRef="#ctx0" brushRef="#br0" timeOffset="7048">9034 5799 9344,'0'0'4608,"0"0"-6784,0 24 9215,24-24-7039,0 24 0,24 0 0,0 0 0,23 0-384,-23 0 0,24 0-1919,0 23-1</inkml:trace>
          <inkml:trace contextRef="#ctx0" brushRef="#br0" timeOffset="6810">9034 5463 7040,'-24'24'3456,"24"-24"-3840,0 0 6144,0 0-5632,24 24 0,0-24 128,0 0-1,24 0-383,0-24 128,23 24 128,-23-24 0,0 24-128,0 0 128,-24-24-256,24 24 128,-24 0-128,0 0 128,0 24 0,-24-24 0,0 24-128,0 0 128,0 23 0,-24 1 128,24 0-256,-48 0 128,24 24-127,0-24-1,-24 0-512,0 24 128,0-25-640,0 25 128,1-24-1024,23 0 0</inkml:trace>
          <inkml:trace contextRef="#ctx0" brushRef="#br0" timeOffset="7048">9034 5799 9344,'0'0'4608,"0"0"-6784,0 24 9215,24-24-7039,0 24 0,24 0 0,0 0 0,23 0-384,-23 0 0,24 0-1919,0 23-1</inkml:trace>
          <inkml:trace contextRef="#ctx0" brushRef="#br0" timeOffset="6263">8458 5463 7296,'-48'24'3584,"24"-24"-4608,24 0 5760,0 0-4736,-24 24 0,24 0-128,0 23 128,-23-23 0,46 24 0,-23-24-128,24 0 128,0 0-128,0 0 128,24 0 0,-24 0 0,24 24 0,-24-24 0,0 0 0,0 0 0,0 0 0,0 0 0,-24-1 0,0 1 0,24 0 128,-48-24 0,24 24 0,0-24 0,-24 24-128,0-24 0,-24 24-384,0-24 0,0 0-1408,0 0 128,0-24-256,1 0 128</inkml:trace>
          <inkml:trace contextRef="#ctx0" brushRef="#br0" timeOffset="14986">9657 6590 4608,'-24'0'2304,"24"0"-1664,0 0 3072,0 0-3456,0 0 0,0 0 256,0 0 128,0 0-768,0-24 0,0 24 384,24 0 0,-24 0-128,24 0 128,0 0-256,0 0 0,0 0 128,0 0 0,0 0 0,24 0 0,24 0 0,-24-24 128,0 24-128,23 0 0,-23 0-128,0-24 0,0 24 0,-24 0 0,24 0 0,-24 24 0,24-24 0,-24 0 128,24 0-128,-24 0 128,-1 0-128,-23 0 128,24 24-128,0-24 128,0 0-128,-24 0 0,24 24-512,0-24 0,-24 24-1408,0-24 128</inkml:trace>
          <inkml:trace contextRef="#ctx0" brushRef="#br0" timeOffset="15487">11406 6183 6016,'0'0'2944,"0"-24"-2176,0 24 4096,0 0-4736,0 0 0,0 0 0,0 24 128,0-24-384,-24 24 0,24 0 128,0 48 128,0-24-384,-24 23 128,24 1-256,0 0 0,-24-24-640,24 0 128,0 0-896,24 0 0</inkml:trace>
          <inkml:trace contextRef="#ctx0" brushRef="#br0" timeOffset="15887">11981 6446 6272,'-24'0'3072,"0"-24"-2816,24 24 5504,0 0-5760,-24-24 128,24 24 0,-24 0 0,24 0-256,-24 0 128,0 0 0,24 24 0,-24-24-256,0 24 128,0 0-256,1 0 128,23 24-256,-24 0 0,24 24-128,0-24 128,0 0 0,0-24 128,24 0 0,-24 23 0,23-47 384,1 0 0,0 0 256,0-24 0,0 1 128,24-25 128,-48 24-128,24-24 128,0 24-256,-24-24 0,24 24-256,-24 0 0,0 0-768,0 24 128,0-24-1152,-24 24 128</inkml:trace>
          <inkml:trace contextRef="#ctx0" brushRef="#br0" timeOffset="16319">12317 6421 8192,'-24'-24'4096,"0"1"-5888,24 23 7680,0 0-5888,0-24 127,-24 24-254,24 0 127,0 24-256,-24-24 0,24 47-256,0-23 0,-24 24-128,24 0 128,-24-24 0,24 24 128,0 0 0,0-24 128,0 24 128,0-24 128,24-24-128,0 24 128,-24-24 0,24 0 0,24 0 128,-24-24 128,-24-24 128,23 24 0,1-24 0,-24 0 128,24 24-256,-24-48 0,0 48-512,0-24 0,-24 24-1536,24 1 0</inkml:trace>
          <inkml:trace contextRef="#ctx0" brushRef="#br0" timeOffset="17105">13036 6063 6016,'0'0'2944,"0"0"-2432,0 0 4352,0 0-4736,0 0 128,0 0 128,0 0 128,0 24-640,0 0 128,0 24 256,0-24 0,0 24-128,0 24 0,0 0-128,0-1 0,0 1-256,-23 0 0,23 24-896,-25-24 0,25-24-896,-24-1 128</inkml:trace>
        </inkml:traceGroup>
      </inkml:traceGroup>
    </inkml:traceGroup>
    <inkml:traceGroup>
      <inkml:annotationXML>
        <emma:emma xmlns:emma="http://www.w3.org/2003/04/emma" version="1.0">
          <emma:interpretation id="{45A53E43-B7AF-4DEE-B2A1-A72B404C005D}" emma:medium="tactile" emma:mode="ink">
            <msink:context xmlns:msink="http://schemas.microsoft.com/ink/2010/main" type="paragraph" rotatedBoundingBox="17874,10281 21265,11010 20924,12596 17533,118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733111-284D-4DF0-AFCF-61B1BF9F79F2}" emma:medium="tactile" emma:mode="ink">
              <msink:context xmlns:msink="http://schemas.microsoft.com/ink/2010/main" type="line" rotatedBoundingBox="17874,10281 21265,11010 20924,12596 17533,11866"/>
            </emma:interpretation>
          </emma:emma>
        </inkml:annotationXML>
        <inkml:traceGroup>
          <inkml:annotationXML>
            <emma:emma xmlns:emma="http://www.w3.org/2003/04/emma" version="1.0">
              <emma:interpretation id="{BA9E3D87-B7E4-4DF6-BAAA-18BB7AF21F0F}" emma:medium="tactile" emma:mode="ink">
                <msink:context xmlns:msink="http://schemas.microsoft.com/ink/2010/main" type="inkWord" rotatedBoundingBox="21183,10993 21265,11010 21133,11620 21051,11603"/>
              </emma:interpretation>
              <emma:one-of disjunction-type="recognition" id="oneOf3">
                <emma:interpretation id="interp15" emma:lang="en-CA" emma:confidence="0.5">
                  <emma:literal>|</emma:literal>
                </emma:interpretation>
                <emma:interpretation id="interp16" emma:lang="en-CA" emma:confidence="0">
                  <emma:literal>I</emma:literal>
                </emma:interpretation>
                <emma:interpretation id="interp17" emma:lang="en-CA" emma:confidence="0">
                  <emma:literal>1</emma:literal>
                </emma:interpretation>
                <emma:interpretation id="interp18" emma:lang="en-CA" emma:confidence="0">
                  <emma:literal>l</emma:literal>
                </emma:interpretation>
                <emma:interpretation id="interp19" emma:lang="en-CA" emma:confidence="0">
                  <emma:literal>'</emma:literal>
                </emma:interpretation>
              </emma:one-of>
            </emma:emma>
          </inkml:annotationXML>
          <inkml:trace contextRef="#ctx0" brushRef="#br0">8339 4576 5760,'-48'24'2816,"24"-24"-1920,24 0 3200,0 0-3968,0 0 0,0 0 128,24 0 0,-24-24-256,48-24 0,-25 24 256,25-48 0,0 0 0,0 0 0,-24-23-128,24 23 128,-24 0-128,0 24 128,24-24-128,-48 48 0,24-24-128,0 25 127,0 23-127,0 0 128,-1 47-128,1 25 0,-24 0-128,24 0 128,-24 24-255,24-1-1,-24-23 0,0 0 128,0 0 0,0-48 0,0 0 128,0 0 0,0-48 128,0-24 128,24-24 0,0-24 0,0 1 127,-24-1 1,24 0 0,24 0 0,-48 48-128,24 0 0,0 1-128,0 47 128,0 0-384,-24 0 0,24 71-384,0 1 128,-24 0-640,24 24 129,-24 0-1409,24-25 0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5:34.29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4940050-12FB-4631-B60D-A6DC279FF7BA}" emma:medium="tactile" emma:mode="ink">
          <msink:context xmlns:msink="http://schemas.microsoft.com/ink/2010/main" type="inkDrawing" rotatedBoundingBox="20417,10232 22331,10423 22319,10538 20405,10348" semanticType="underline" shapeName="Other">
            <msink:sourceLink direction="with" ref="{D5F45AD5-A28A-4BC5-8655-6D45D2C6F383}"/>
          </msink:context>
        </emma:interpretation>
      </emma:emma>
    </inkml:annotationXML>
    <inkml:trace contextRef="#ctx0" brushRef="#br0">10473 6746 3712,'0'0'1792,"0"0"-1536,0 0 1792,0 0-1920,0 0 128,0 0 128,0 0 0,0 0-384,0 0 0,0 0 384,0 0 128,0 0-128,0 0 128,0 24-128,0-24 128,0 0-256,0 0 0,0 0-128,0 0 0,0 0-128,23 0 0,-23 0 0,0 0 0,24 0 0,-24 0 0,24 0 128,-24 0 0,24 0 0,-24 0 0,24 0-128,0 0 128,-24 0 0,24 0 0,24 0-128,-24 0 0,0 0 0,0 24 0,0-24 0,24 0 0,-24 0 0,0 0 0,0 0 0,0 0 0,0 0 0,0 0 0,0 0 0,0 0 0,0 24 0,0-24 0,0 0 0,0 24 0,-24-24 0,24 0 0,0 24 0,-24-24 128,24 24-256,0-24 128,0 0 0,0 0 0,0 24 0,0-24 0,-1 0 0,1 0 0,0 0 0,0 0 0,0 0 0,0 24 128,-24-24-256,24 0 128,0 0 0,-24 0 0,24 0 0,0 0 0,0 0 0,0 0 0,0 0 0,0 0 0,0-24 0,0 24 0,0 0 0,0 0 128,-1 0-128,1 0 0,0 0 0,-24 0 0,24 24 0,0-24 0,0 0-128,0 0 128,0 0 0,0 0 0,-24 0 0,24 0 0,0 0 0,-24 0 128,24 0-128,0-24 0,0 24 0,0 0 0,0 0 0,0 0 0,0 0-128,-1 0 128,1 0 0,0 0 0,0 0 0,0 0 0,0 0-128,0 0 0,0 0-256,-24 0 128,24 0-896,-24 0 0,0 0-512,0 0 128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6:21.57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11226 6458 3200,'0'0'1536,"24"0"-1024,-24 0 1792,0 0-2176,0 0 0,0 0 128,0 0 0,0 0-384,0 0 128,0 0 128,0 0 0,0 0-128,0 0 128,0 0-128,0 0 128,0 0-128,0 0 128,0 0 0,0 0 0,0 0 0,0 0 128,-24-24 0,24 24 0,0 0-128,0-24 0,0 24 0,-24 0 0,24 0-128,0-24 128,0 24-128,-24 0 128,24 0-128,0 0 0,0 0 0,-24-23 0,24 23 0,0 0 0,0 0 0,-24 0 0,24-24 0,0 0 0,-23 24 0,23 0 0,0-24 0,-24 24 0,24-24 0,-24 24 0,24-24 0,0 24 0,-24-24 0,0 24 128,24-24-128,-24 24 0,24 0 0,-24 0 128,24-24-128,-24 24 128,24 0-128,0 0 0,-24-24 0,24 24 0,-24 0 0,24-24 0,0 24 0,-24 0 0,0 0 0,0 0 0,24 0 0,-24 0 0,0 0 0,24 0 0,-24 0 0,0 0 0,24 0 0,-24 0 0,1 0 0,23 0 0,-24 0 0,0 24 0,0-24 0,24 24 0,-24-24-128,24 24 128,-24-24 0,24 24 0,0 0 0,-24 0 0,24-24-128,0 24 128,-24 0-128,24 0 128,-24-24 0,24 24 0,-24-1-128,24-23 128,-24 24-128,24 0 128,-24 0 0,24 0 0,-24-24 0,24 24 0,-24 0 0,24 0 0,0 0 0,-24 0 128,24 0-128,-24 0 0,0 0 0,24 0 0,0-24 0,0 24 0,-24 0 0,24-24 0,0 0 0,0-24 0,0 24-128,0 0 128,24 0 0,-24 24 0,0 0 0,0-24 0,0 24 0,0 0 0,24 0 0,-24-24 0,0 24 0,0 0 0,0-24 0,24 48 0,-24-24 0,24 0 0,-24 0 0,0 0 0,0 0 0,24 0 0,-24 0 0,24 0 0,-24 0 0,0 0 128,0 0-128,0-24 0,0 23 0,24-23 0,-24 24-128,24-24 128,-24 24 0,0-24 0,0 24 0,24-24 0,-24 24 0,0 0 0,24-24 0,-24 0 0,0 24 0,0-24 0,24 24 0,-24-24 0,0 24 0,24-24 0,-24 24 0,0-24 128,24 0-128,-24 24 0,0-24 0,24 0 128,-24 0-128,24 0 128,-24 24-128,24-24 0,0 0 0,-24 0 0,23 0 0,1 24 128,-24-24-128,0 0 128,24 0-128,-24 0 128,24 24-128,-24-24 128,24 0-128,-24 0 128,24 0-128,-24 0 128,24 24-128,-24-24 0,24 0 0,-24 0 128,24 0-128,-24 0 128,24 0-128,-24 0 128,24 0-128,-24 0 128,24 0-128,-24 0 0,24 0 0,-24-24 128,24 24 0,0 0 128,0 0-128,-24 0 0,24 0 0,-24-24 0,24 24-128,-1 0 128,-23 0-128,24 0 0,0-24 0,-24 24 0,24 0 0,-24 0 0,24 0 0,-24 0 0,24-24 0,-24 24 0,0 0 0,24 0 0,-24 0 0,0 0 0,24 0 0,-24-24 0,24 24 0,-24 0 0,0 0 0,0 0 0,0 0 0,24-24 0,-24 24 0,0 0 0,0 0 0,0-24 0,24 24 0,-24 0 128,0 0-128,0-24 0,0 24 0,0 0 0,24 0 0,-24-24 0,0 24 0,0 0 128,24 0-256,-24-24 128,0 24 0,0 0 0,0-24 0,0 24 0,0 0 0,0 0 128,24-24-128,-24 24 128,0-24-128,0 24 0,0-24 0,0 1 128,0 23-128,0-24 0,24 0 0,-24 24 0,0 0 0,0-24 0,0 0 0,0 0 0,0 24-128,0-24 128,0 24 0,0-24 128,0 0-128,0 24 0,0 0 0,0-24 128,0 0-128,0 24 0,0-24 0,0 24 0,0-24 0,0 0 0,0 24 0,0-24 0,0 24 0,-24-24 0,24 0 0,0 24 0,0-24 0,0 24 0,0-24 0,0 0 0,-24 24 0,24-24 0,0 24 0,0 0 0,0 0 0,0 0 0,0 0-128,0 24 128,0-24 0,0 0 0,0 0 0,0 0 0,0 0 0,0 0 0,0 0 0,-24 0 0,24 0 0,0 0 0,0 0 0,0 0 0,0 0 0,0-24 128,0 24-128,-24 0 0,24 0-128,0-24 128,0 24 0,0 0 128,0 0-256,0 0 128,0-24 0,0 24 0,0 0 0,0 0 0,0 0-128,0 0 128,0 0-128,0-24 128,0 24 0,-24 0 0,24 0 0,0 0 0,0 0 0,0 0 0,0 0 0,0 0 0,0-24 0,0 24 0,0 0 0,0 0 0,0 0-128,0 0 0,0 0 0,0 0 128,0 0-128,0 0 128,0-24 0,0 24 0,0 0 0,0 0 128,0 0-256,0-24 128,0 24-128,0 0 128,-24 0-128,24 0 0,0 0 0,0 0 128,0 0 0,0 0 0,0 0-128,0-24 128,0 24 0,0 0 0,0 0 0,0 0 0,0-24 0,-24 24 0,24 0 0,0 0 0,0 0 0,0-24 0,0 24-128,0 0 128,0 0-128,0 0 0,0 0 0,0 0 128,0 0 0,-24-24 0,24 24-128,0 0 128,0 0-128,0 0 128,-24-24-128,24 24 0,0 0-128,0 0 0,-24-24-128,24 24 128,0-24-768,0 24 128,0 0-384,24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25T00:46:25.84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 contextRef="#ctx0" brushRef="#br0">10735 6028 3456,'-24'0'1664,"24"0"-768,0 0 1792,0 0-2560,0-24 0,24 24 0,-24 0 128,24-24-256,0 24 0,0 0 128,0-24 0,0 24-128,-24-24 128,24 24-128,0 0 128,-24 0-128,24 0 0,0 24 0,-24-24 128,24 0-128,-24 0 0,24 24 0,-24-24 128,24 0-128,-24 0 0,0 0 128,0 24 0,0-24-128,0 0 128,-24 0 0,24 24 0,-24 0-128,24 0 128,-24 0-128,24 23 0,-24-23 0,24 0 0,0 0 0,0 0 0,0-24 0,-24 24 0,24-24 0,0 24 128,0-24-128,0 24 128,0-24-128,0 24 128,0-24 128,0 24 128,24-24-128,-24 0 128,0 0 0,24 0 0,0 0-128,0 0 128,24 24-1408,-24-24 0,47-24-768,1 24 128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C855-34EA-4AE2-B8F1-56B7F9DEE4E2}" type="datetimeFigureOut">
              <a:rPr lang="en-CA" smtClean="0"/>
              <a:t>2017-05-24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023C4-557B-480B-A0C0-87B3C6FCB8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7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023C4-557B-480B-A0C0-87B3C6FCB85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92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4CD7-452C-48BC-88AD-9B0B82D9AD5B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0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0AF4-54BD-4391-82EB-BEE72E75922D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53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D68F-2AAF-4764-9820-28B92D0942BF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63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B898-0C0E-436E-BA22-2DDCD4FA4198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5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81B4-1637-4A02-9C66-42C74FBCC274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7D81-AC4A-4992-ADC5-8E9C6992C4DC}" type="datetime1">
              <a:rPr lang="en-CA" smtClean="0"/>
              <a:t>2017-05-24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1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41A6-10E6-40D4-89E7-1799C5F8A21E}" type="datetime1">
              <a:rPr lang="en-CA" smtClean="0"/>
              <a:t>2017-05-24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3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F588-01AC-47B1-8575-095B90038E48}" type="datetime1">
              <a:rPr lang="en-CA" smtClean="0"/>
              <a:t>2017-05-24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47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B083-7413-4337-9026-666829C3C1EF}" type="datetime1">
              <a:rPr lang="en-CA" smtClean="0"/>
              <a:t>2017-05-24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12F0-5310-4E42-B3F0-D77E23455DE5}" type="datetime1">
              <a:rPr lang="en-CA" smtClean="0"/>
              <a:t>2017-05-24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5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E5E1-1C82-48DD-8F42-90934B92175C}" type="datetime1">
              <a:rPr lang="en-CA" smtClean="0"/>
              <a:t>2017-05-24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F1BF-89CB-4C06-AB9C-E40C7EA477E3}" type="datetime1">
              <a:rPr lang="en-CA" smtClean="0"/>
              <a:t>2017-05-24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40FF-9371-4E1D-89B1-C6AFCBC8C5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22.png"/><Relationship Id="rId51" Type="http://schemas.openxmlformats.org/officeDocument/2006/relationships/customXml" Target="../ink/ink17.xml"/><Relationship Id="rId72" Type="http://schemas.openxmlformats.org/officeDocument/2006/relationships/image" Target="../media/image59.png"/><Relationship Id="rId3" Type="http://schemas.openxmlformats.org/officeDocument/2006/relationships/customXml" Target="../ink/ink8.xml"/><Relationship Id="rId21" Type="http://schemas.openxmlformats.org/officeDocument/2006/relationships/customXml" Target="../ink/ink12.xml"/><Relationship Id="rId50" Type="http://schemas.openxmlformats.org/officeDocument/2006/relationships/image" Target="../media/image48.png"/><Relationship Id="rId55" Type="http://schemas.openxmlformats.org/officeDocument/2006/relationships/customXml" Target="../ink/ink19.xml"/><Relationship Id="rId63" Type="http://schemas.openxmlformats.org/officeDocument/2006/relationships/customXml" Target="../ink/ink23.xml"/><Relationship Id="rId68" Type="http://schemas.openxmlformats.org/officeDocument/2006/relationships/image" Target="../media/image57.png"/><Relationship Id="rId76" Type="http://schemas.openxmlformats.org/officeDocument/2006/relationships/image" Target="../media/image61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25" Type="http://schemas.openxmlformats.org/officeDocument/2006/relationships/customXml" Target="../ink/ink14.xml"/><Relationship Id="rId59" Type="http://schemas.openxmlformats.org/officeDocument/2006/relationships/customXml" Target="../ink/ink21.xml"/><Relationship Id="rId67" Type="http://schemas.openxmlformats.org/officeDocument/2006/relationships/customXml" Target="../ink/ink25.xml"/><Relationship Id="rId71" Type="http://schemas.openxmlformats.org/officeDocument/2006/relationships/customXml" Target="../ink/ink27.xml"/><Relationship Id="rId2" Type="http://schemas.openxmlformats.org/officeDocument/2006/relationships/image" Target="../media/image11.png"/><Relationship Id="rId20" Type="http://schemas.openxmlformats.org/officeDocument/2006/relationships/image" Target="../media/image23.png"/><Relationship Id="rId54" Type="http://schemas.openxmlformats.org/officeDocument/2006/relationships/image" Target="../media/image50.png"/><Relationship Id="rId62" Type="http://schemas.openxmlformats.org/officeDocument/2006/relationships/image" Target="../media/image54.png"/><Relationship Id="rId70" Type="http://schemas.openxmlformats.org/officeDocument/2006/relationships/image" Target="../media/image58.png"/><Relationship Id="rId75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24" Type="http://schemas.openxmlformats.org/officeDocument/2006/relationships/image" Target="../media/image25.png"/><Relationship Id="rId32" Type="http://schemas.openxmlformats.org/officeDocument/2006/relationships/customXml" Target="../ink/ink16.xml"/><Relationship Id="rId53" Type="http://schemas.openxmlformats.org/officeDocument/2006/relationships/customXml" Target="../ink/ink18.xml"/><Relationship Id="rId58" Type="http://schemas.openxmlformats.org/officeDocument/2006/relationships/image" Target="../media/image52.png"/><Relationship Id="rId66" Type="http://schemas.openxmlformats.org/officeDocument/2006/relationships/image" Target="../media/image56.png"/><Relationship Id="rId74" Type="http://schemas.openxmlformats.org/officeDocument/2006/relationships/image" Target="../media/image60.png"/><Relationship Id="rId23" Type="http://schemas.openxmlformats.org/officeDocument/2006/relationships/customXml" Target="../ink/ink13.xml"/><Relationship Id="rId28" Type="http://schemas.openxmlformats.org/officeDocument/2006/relationships/image" Target="../media/image27.png"/><Relationship Id="rId57" Type="http://schemas.openxmlformats.org/officeDocument/2006/relationships/customXml" Target="../ink/ink20.xml"/><Relationship Id="rId61" Type="http://schemas.openxmlformats.org/officeDocument/2006/relationships/customXml" Target="../ink/ink22.xml"/><Relationship Id="rId19" Type="http://schemas.openxmlformats.org/officeDocument/2006/relationships/customXml" Target="../ink/ink11.xml"/><Relationship Id="rId31" Type="http://schemas.openxmlformats.org/officeDocument/2006/relationships/customXml" Target="../ink/ink15.xml"/><Relationship Id="rId52" Type="http://schemas.openxmlformats.org/officeDocument/2006/relationships/image" Target="../media/image49.png"/><Relationship Id="rId60" Type="http://schemas.openxmlformats.org/officeDocument/2006/relationships/image" Target="../media/image53.png"/><Relationship Id="rId65" Type="http://schemas.openxmlformats.org/officeDocument/2006/relationships/customXml" Target="../ink/ink24.xml"/><Relationship Id="rId73" Type="http://schemas.openxmlformats.org/officeDocument/2006/relationships/customXml" Target="../ink/ink28.xml"/><Relationship Id="rId78" Type="http://schemas.openxmlformats.org/officeDocument/2006/relationships/image" Target="../media/image62.png"/><Relationship Id="rId22" Type="http://schemas.openxmlformats.org/officeDocument/2006/relationships/image" Target="../media/image24.png"/><Relationship Id="rId30" Type="http://schemas.openxmlformats.org/officeDocument/2006/relationships/image" Target="../media/image28.png"/><Relationship Id="rId56" Type="http://schemas.openxmlformats.org/officeDocument/2006/relationships/image" Target="../media/image51.png"/><Relationship Id="rId64" Type="http://schemas.openxmlformats.org/officeDocument/2006/relationships/image" Target="../media/image55.png"/><Relationship Id="rId69" Type="http://schemas.openxmlformats.org/officeDocument/2006/relationships/customXml" Target="../ink/ink26.xml"/><Relationship Id="rId77" Type="http://schemas.openxmlformats.org/officeDocument/2006/relationships/customXml" Target="../ink/ink3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9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6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8.png"/><Relationship Id="rId24" Type="http://schemas.openxmlformats.org/officeDocument/2006/relationships/customXml" Target="../ink/ink42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42.png"/><Relationship Id="rId4" Type="http://schemas.openxmlformats.org/officeDocument/2006/relationships/customXml" Target="../ink/ink32.xml"/><Relationship Id="rId9" Type="http://schemas.openxmlformats.org/officeDocument/2006/relationships/image" Target="../media/image37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8" Type="http://schemas.openxmlformats.org/officeDocument/2006/relationships/image" Target="../media/image66.png"/><Relationship Id="rId18" Type="http://schemas.openxmlformats.org/officeDocument/2006/relationships/image" Target="../media/image71.png"/><Relationship Id="rId25" Type="http://schemas.openxmlformats.org/officeDocument/2006/relationships/customXml" Target="../ink/ink46.xml"/><Relationship Id="rId12" Type="http://schemas.openxmlformats.org/officeDocument/2006/relationships/image" Target="../media/image68.png"/><Relationship Id="rId33" Type="http://schemas.openxmlformats.org/officeDocument/2006/relationships/customXml" Target="../ink/ink54.xml"/><Relationship Id="rId29" Type="http://schemas.openxmlformats.org/officeDocument/2006/relationships/customXml" Target="../ink/ink50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45.xml"/><Relationship Id="rId6" Type="http://schemas.openxmlformats.org/officeDocument/2006/relationships/image" Target="../media/image65.png"/><Relationship Id="rId32" Type="http://schemas.openxmlformats.org/officeDocument/2006/relationships/customXml" Target="../ink/ink53.xml"/><Relationship Id="rId23" Type="http://schemas.openxmlformats.org/officeDocument/2006/relationships/image" Target="../media/image84.png"/><Relationship Id="rId28" Type="http://schemas.openxmlformats.org/officeDocument/2006/relationships/customXml" Target="../ink/ink49.xml"/><Relationship Id="rId10" Type="http://schemas.openxmlformats.org/officeDocument/2006/relationships/image" Target="../media/image67.png"/><Relationship Id="rId31" Type="http://schemas.openxmlformats.org/officeDocument/2006/relationships/customXml" Target="../ink/ink52.xml"/><Relationship Id="rId4" Type="http://schemas.openxmlformats.org/officeDocument/2006/relationships/image" Target="../media/image64.png"/><Relationship Id="rId27" Type="http://schemas.openxmlformats.org/officeDocument/2006/relationships/customXml" Target="../ink/ink48.xml"/><Relationship Id="rId14" Type="http://schemas.openxmlformats.org/officeDocument/2006/relationships/image" Target="../media/image69.png"/><Relationship Id="rId30" Type="http://schemas.openxmlformats.org/officeDocument/2006/relationships/customXml" Target="../ink/ink51.xml"/><Relationship Id="rId22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78.png"/><Relationship Id="rId14" Type="http://schemas.openxmlformats.org/officeDocument/2006/relationships/customXml" Target="../ink/ink6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9" Type="http://schemas.openxmlformats.org/officeDocument/2006/relationships/customXml" Target="../ink/ink75.xml"/><Relationship Id="rId3" Type="http://schemas.openxmlformats.org/officeDocument/2006/relationships/image" Target="../media/image85.png"/><Relationship Id="rId21" Type="http://schemas.openxmlformats.org/officeDocument/2006/relationships/customXml" Target="../ink/ink66.xml"/><Relationship Id="rId34" Type="http://schemas.openxmlformats.org/officeDocument/2006/relationships/image" Target="../media/image100.png"/><Relationship Id="rId42" Type="http://schemas.openxmlformats.org/officeDocument/2006/relationships/image" Target="../media/image104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1.png"/><Relationship Id="rId20" Type="http://schemas.openxmlformats.org/officeDocument/2006/relationships/image" Target="../media/image93.png"/><Relationship Id="rId29" Type="http://schemas.openxmlformats.org/officeDocument/2006/relationships/customXml" Target="../ink/ink70.xml"/><Relationship Id="rId41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74.xml"/><Relationship Id="rId40" Type="http://schemas.openxmlformats.org/officeDocument/2006/relationships/image" Target="../media/image103.png"/><Relationship Id="rId5" Type="http://schemas.openxmlformats.org/officeDocument/2006/relationships/image" Target="../media/image86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97.png"/><Relationship Id="rId36" Type="http://schemas.openxmlformats.org/officeDocument/2006/relationships/image" Target="../media/image101.png"/><Relationship Id="rId19" Type="http://schemas.openxmlformats.org/officeDocument/2006/relationships/customXml" Target="../ink/ink65.xml"/><Relationship Id="rId31" Type="http://schemas.openxmlformats.org/officeDocument/2006/relationships/customXml" Target="../ink/ink71.xml"/><Relationship Id="rId4" Type="http://schemas.openxmlformats.org/officeDocument/2006/relationships/customXml" Target="../ink/ink61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69.xml"/><Relationship Id="rId30" Type="http://schemas.openxmlformats.org/officeDocument/2006/relationships/image" Target="../media/image98.png"/><Relationship Id="rId35" Type="http://schemas.openxmlformats.org/officeDocument/2006/relationships/customXml" Target="../ink/ink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customXml" Target="../ink/ink7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customXml" Target="../ink/ink79.xml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customXml" Target="../ink/ink85.xml"/><Relationship Id="rId18" Type="http://schemas.openxmlformats.org/officeDocument/2006/relationships/image" Target="../media/image121.png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118.png"/><Relationship Id="rId17" Type="http://schemas.openxmlformats.org/officeDocument/2006/relationships/customXml" Target="../ink/ink87.xml"/><Relationship Id="rId2" Type="http://schemas.openxmlformats.org/officeDocument/2006/relationships/image" Target="../media/image113.png"/><Relationship Id="rId16" Type="http://schemas.openxmlformats.org/officeDocument/2006/relationships/image" Target="../media/image120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117.png"/><Relationship Id="rId19" Type="http://schemas.openxmlformats.org/officeDocument/2006/relationships/customXml" Target="../ink/ink88.xml"/><Relationship Id="rId4" Type="http://schemas.openxmlformats.org/officeDocument/2006/relationships/image" Target="../media/image114.png"/><Relationship Id="rId9" Type="http://schemas.openxmlformats.org/officeDocument/2006/relationships/customXml" Target="../ink/ink83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95.xml"/><Relationship Id="rId18" Type="http://schemas.openxmlformats.org/officeDocument/2006/relationships/image" Target="../media/image31.png"/><Relationship Id="rId26" Type="http://schemas.openxmlformats.org/officeDocument/2006/relationships/image" Target="../media/image74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26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94.xml"/><Relationship Id="rId24" Type="http://schemas.openxmlformats.org/officeDocument/2006/relationships/image" Target="../media/image63.png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10" Type="http://schemas.openxmlformats.org/officeDocument/2006/relationships/image" Target="../media/image21.png"/><Relationship Id="rId19" Type="http://schemas.openxmlformats.org/officeDocument/2006/relationships/customXml" Target="../ink/ink98.xml"/><Relationship Id="rId4" Type="http://schemas.openxmlformats.org/officeDocument/2006/relationships/image" Target="../media/image17.png"/><Relationship Id="rId9" Type="http://schemas.openxmlformats.org/officeDocument/2006/relationships/customXml" Target="../ink/ink93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customXml" Target="../ink/ink10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customXml" Target="../ink/ink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8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Prove the claim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52000" y="1592640"/>
              <a:ext cx="7582320" cy="2435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2640" y="1583280"/>
                <a:ext cx="7601040" cy="24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4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Prove the claim by induction(continued)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11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55080" y="1429200"/>
              <a:ext cx="10290960" cy="5310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720" y="1419840"/>
                <a:ext cx="10309680" cy="53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6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8837"/>
                <a:ext cx="10515600" cy="54681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Claim: Every horse in the world if of the same color</a:t>
                </a:r>
              </a:p>
              <a:p>
                <a:pPr marL="0" indent="0">
                  <a:buNone/>
                </a:pPr>
                <a:r>
                  <a:rPr lang="en-CA" dirty="0"/>
                  <a:t>Proof: By induction on the number of horses, say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Base Case: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Inductive Hypothesis:</a:t>
                </a:r>
              </a:p>
              <a:p>
                <a:pPr marL="0" indent="0">
                  <a:buNone/>
                </a:pPr>
                <a:r>
                  <a:rPr lang="en-CA" sz="2000" dirty="0"/>
                  <a:t>Assume the result holds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/>
                  <a:t> horses(i.e. any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/>
                  <a:t> horses has the same color)</a:t>
                </a:r>
              </a:p>
              <a:p>
                <a:pPr marL="0" indent="0">
                  <a:buNone/>
                </a:pPr>
                <a:r>
                  <a:rPr lang="en-CA" sz="2000" dirty="0"/>
                  <a:t>Inductive Step: </a:t>
                </a:r>
              </a:p>
              <a:p>
                <a:pPr marL="0" indent="0">
                  <a:buNone/>
                </a:pPr>
                <a:r>
                  <a:rPr lang="en-CA" sz="2000" dirty="0"/>
                  <a:t>Show that every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sz="2000" dirty="0"/>
                  <a:t> horses has the same color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8837"/>
                <a:ext cx="10515600" cy="5468126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12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 48"/>
              <p14:cNvContentPartPr/>
              <p14:nvPr/>
            </p14:nvContentPartPr>
            <p14:xfrm>
              <a:off x="5642344" y="4791673"/>
              <a:ext cx="28560" cy="567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945" y="4782313"/>
                <a:ext cx="47359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/>
              <p14:cNvContentPartPr/>
              <p14:nvPr/>
            </p14:nvContentPartPr>
            <p14:xfrm>
              <a:off x="6854344" y="4940473"/>
              <a:ext cx="240" cy="74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48104" y="4934025"/>
                <a:ext cx="12720" cy="20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/>
              <p14:cNvContentPartPr/>
              <p14:nvPr/>
            </p14:nvContentPartPr>
            <p14:xfrm>
              <a:off x="2246944" y="4812793"/>
              <a:ext cx="35640" cy="3830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37584" y="4803433"/>
                <a:ext cx="54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/>
              <p14:cNvContentPartPr/>
              <p14:nvPr/>
            </p14:nvContentPartPr>
            <p14:xfrm>
              <a:off x="2275024" y="5096473"/>
              <a:ext cx="21600" cy="1490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65664" y="5087113"/>
                <a:ext cx="40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/>
              <p14:cNvContentPartPr/>
              <p14:nvPr/>
            </p14:nvContentPartPr>
            <p14:xfrm>
              <a:off x="2700544" y="4777513"/>
              <a:ext cx="14400" cy="5108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91184" y="4768153"/>
                <a:ext cx="331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Ink 77"/>
              <p14:cNvContentPartPr/>
              <p14:nvPr/>
            </p14:nvContentPartPr>
            <p14:xfrm>
              <a:off x="3126064" y="4841233"/>
              <a:ext cx="35640" cy="4467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16704" y="4831873"/>
                <a:ext cx="543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1" name="Ink 80"/>
              <p14:cNvContentPartPr/>
              <p14:nvPr/>
            </p14:nvContentPartPr>
            <p14:xfrm>
              <a:off x="4444384" y="4890913"/>
              <a:ext cx="42840" cy="3049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35024" y="4881553"/>
                <a:ext cx="61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2" name="Ink 101"/>
              <p14:cNvContentPartPr/>
              <p14:nvPr/>
            </p14:nvContentPartPr>
            <p14:xfrm>
              <a:off x="4033264" y="4869673"/>
              <a:ext cx="35640" cy="3546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23904" y="4860313"/>
                <a:ext cx="543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Ink 114"/>
              <p14:cNvContentPartPr/>
              <p14:nvPr/>
            </p14:nvContentPartPr>
            <p14:xfrm>
              <a:off x="3679864" y="4862713"/>
              <a:ext cx="56880" cy="3972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70504" y="4853350"/>
                <a:ext cx="75600" cy="41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9" name="Ink 118"/>
              <p14:cNvContentPartPr/>
              <p14:nvPr/>
            </p14:nvContentPartPr>
            <p14:xfrm>
              <a:off x="3423424" y="5359033"/>
              <a:ext cx="5182920" cy="12619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14064" y="5349675"/>
                <a:ext cx="5201640" cy="12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2" name="Ink 121"/>
              <p14:cNvContentPartPr/>
              <p14:nvPr/>
            </p14:nvContentPartPr>
            <p14:xfrm>
              <a:off x="1651504" y="4210393"/>
              <a:ext cx="5706360" cy="94284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642144" y="4201033"/>
                <a:ext cx="572508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9" name="Ink 128"/>
              <p14:cNvContentPartPr/>
              <p14:nvPr/>
            </p14:nvContentPartPr>
            <p14:xfrm>
              <a:off x="3920824" y="4728073"/>
              <a:ext cx="290880" cy="6098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11464" y="4718713"/>
                <a:ext cx="3096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5" name="Ink 134"/>
              <p14:cNvContentPartPr/>
              <p14:nvPr/>
            </p14:nvContentPartPr>
            <p14:xfrm>
              <a:off x="4190104" y="5231353"/>
              <a:ext cx="14400" cy="177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80744" y="5221999"/>
                <a:ext cx="33120" cy="19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6" name="Ink 135"/>
              <p14:cNvContentPartPr/>
              <p14:nvPr/>
            </p14:nvContentPartPr>
            <p14:xfrm>
              <a:off x="4197304" y="5181673"/>
              <a:ext cx="134880" cy="1137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87952" y="5172313"/>
                <a:ext cx="153583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0" name="Ink 139"/>
              <p14:cNvContentPartPr/>
              <p14:nvPr/>
            </p14:nvContentPartPr>
            <p14:xfrm>
              <a:off x="4239784" y="5323513"/>
              <a:ext cx="1290240" cy="9854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30424" y="5314152"/>
                <a:ext cx="1308960" cy="100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8" name="Ink 167"/>
              <p14:cNvContentPartPr/>
              <p14:nvPr/>
            </p14:nvContentPartPr>
            <p14:xfrm>
              <a:off x="4678504" y="5259553"/>
              <a:ext cx="85320" cy="2844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69144" y="5250193"/>
                <a:ext cx="104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9" name="Ink 168"/>
              <p14:cNvContentPartPr/>
              <p14:nvPr/>
            </p14:nvContentPartPr>
            <p14:xfrm>
              <a:off x="4961824" y="5237953"/>
              <a:ext cx="70920" cy="14400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52464" y="5228593"/>
                <a:ext cx="89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0" name="Ink 169"/>
              <p14:cNvContentPartPr/>
              <p14:nvPr/>
            </p14:nvContentPartPr>
            <p14:xfrm>
              <a:off x="5188624" y="5223913"/>
              <a:ext cx="50040" cy="2160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79264" y="5214553"/>
                <a:ext cx="687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2" name="Ink 171"/>
              <p14:cNvContentPartPr/>
              <p14:nvPr/>
            </p14:nvContentPartPr>
            <p14:xfrm>
              <a:off x="1913584" y="5067913"/>
              <a:ext cx="14400" cy="4284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4224" y="5058553"/>
                <a:ext cx="331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3" name="Ink 172"/>
              <p14:cNvContentPartPr/>
              <p14:nvPr/>
            </p14:nvContentPartPr>
            <p14:xfrm>
              <a:off x="1808344" y="4706473"/>
              <a:ext cx="5323680" cy="114192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798984" y="4697113"/>
                <a:ext cx="53424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8" name="Ink 187"/>
              <p14:cNvContentPartPr/>
              <p14:nvPr/>
            </p14:nvContentPartPr>
            <p14:xfrm>
              <a:off x="6720664" y="6486073"/>
              <a:ext cx="333360" cy="568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11304" y="6476713"/>
                <a:ext cx="352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94" name="Ink 193"/>
              <p14:cNvContentPartPr/>
              <p14:nvPr/>
            </p14:nvContentPartPr>
            <p14:xfrm>
              <a:off x="7330264" y="6514393"/>
              <a:ext cx="1318560" cy="21288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320905" y="6505028"/>
                <a:ext cx="1337278" cy="23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7" name="Ink 196"/>
              <p14:cNvContentPartPr/>
              <p14:nvPr/>
            </p14:nvContentPartPr>
            <p14:xfrm>
              <a:off x="2941624" y="2041273"/>
              <a:ext cx="404160" cy="38304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932267" y="2031913"/>
                <a:ext cx="422874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34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II.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13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974217" y="3093248"/>
              <a:ext cx="735120" cy="358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857" y="3083888"/>
                <a:ext cx="753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2627257" y="3374048"/>
              <a:ext cx="24480" cy="762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7897" y="3364688"/>
                <a:ext cx="432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2244937" y="4320488"/>
              <a:ext cx="1113120" cy="173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5577" y="4311128"/>
                <a:ext cx="1131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3551017" y="4297088"/>
              <a:ext cx="1392120" cy="2372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1657" y="4287728"/>
                <a:ext cx="1410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2120737" y="4572128"/>
              <a:ext cx="1371240" cy="511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1377" y="4562768"/>
                <a:ext cx="13899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/>
              <p14:cNvContentPartPr/>
              <p14:nvPr/>
            </p14:nvContentPartPr>
            <p14:xfrm>
              <a:off x="5373697" y="4595888"/>
              <a:ext cx="1234080" cy="777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4337" y="4586528"/>
                <a:ext cx="1252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7" name="Ink 136"/>
              <p14:cNvContentPartPr/>
              <p14:nvPr/>
            </p14:nvContentPartPr>
            <p14:xfrm>
              <a:off x="7281768" y="3076208"/>
              <a:ext cx="4059616" cy="673439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2409" y="3066855"/>
                <a:ext cx="4078334" cy="692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8" name="Ink 137"/>
              <p14:cNvContentPartPr/>
              <p14:nvPr/>
            </p14:nvContentPartPr>
            <p14:xfrm>
              <a:off x="8777600" y="3672432"/>
              <a:ext cx="2842342" cy="11833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68242" y="3663109"/>
                <a:ext cx="2861058" cy="136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3" name="Ink 142"/>
              <p14:cNvContentPartPr/>
              <p14:nvPr/>
            </p14:nvContentPartPr>
            <p14:xfrm>
              <a:off x="8335864" y="4217353"/>
              <a:ext cx="2268480" cy="18362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26504" y="4207994"/>
                <a:ext cx="2287201" cy="1854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/>
              <p14:cNvContentPartPr/>
              <p14:nvPr/>
            </p14:nvContentPartPr>
            <p14:xfrm>
              <a:off x="9292744" y="5925673"/>
              <a:ext cx="14400" cy="27672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83384" y="5916317"/>
                <a:ext cx="33120" cy="29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9" name="Ink 148"/>
              <p14:cNvContentPartPr/>
              <p14:nvPr/>
            </p14:nvContentPartPr>
            <p14:xfrm>
              <a:off x="10405624" y="4380553"/>
              <a:ext cx="935760" cy="41136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96263" y="4371196"/>
                <a:ext cx="954482" cy="430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0" name="Ink 159"/>
              <p14:cNvContentPartPr/>
              <p14:nvPr/>
            </p14:nvContentPartPr>
            <p14:xfrm>
              <a:off x="4819384" y="4232288"/>
              <a:ext cx="554040" cy="21816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10024" y="4222928"/>
                <a:ext cx="572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6" name="Ink 165"/>
              <p14:cNvContentPartPr/>
              <p14:nvPr/>
            </p14:nvContentPartPr>
            <p14:xfrm>
              <a:off x="5453344" y="4391048"/>
              <a:ext cx="1132920" cy="24264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43984" y="4381688"/>
                <a:ext cx="1151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8" name="Ink 167"/>
              <p14:cNvContentPartPr/>
              <p14:nvPr/>
            </p14:nvContentPartPr>
            <p14:xfrm>
              <a:off x="2056504" y="2126713"/>
              <a:ext cx="4104480" cy="214104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47144" y="2117352"/>
                <a:ext cx="4123201" cy="21597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2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1: Interval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Given: A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of requests, each with a starting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dirty="0"/>
                  <a:t> and an ending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Goal: Schedule the maximum number of jobs possible</a:t>
                </a:r>
              </a:p>
              <a:p>
                <a:pPr marL="0" indent="0">
                  <a:buNone/>
                </a:pPr>
                <a:r>
                  <a:rPr lang="en-CA" dirty="0"/>
                  <a:t>(There is only one resource)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14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3189424" y="4033273"/>
              <a:ext cx="283800" cy="14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60" y="4023835"/>
                <a:ext cx="302528" cy="33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3140104" y="4068553"/>
              <a:ext cx="11160" cy="10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0744" y="4059193"/>
                <a:ext cx="29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083224" y="4075753"/>
              <a:ext cx="375840" cy="5886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3864" y="4066393"/>
                <a:ext cx="3945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/>
              <p14:cNvContentPartPr/>
              <p14:nvPr/>
            </p14:nvContentPartPr>
            <p14:xfrm>
              <a:off x="5372824" y="3905593"/>
              <a:ext cx="347520" cy="879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3461" y="3896233"/>
                <a:ext cx="366246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/>
              <p14:cNvContentPartPr/>
              <p14:nvPr/>
            </p14:nvContentPartPr>
            <p14:xfrm>
              <a:off x="3437824" y="4699633"/>
              <a:ext cx="2807280" cy="6663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8464" y="4690273"/>
                <a:ext cx="2826000" cy="6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/>
              <p14:cNvContentPartPr/>
              <p14:nvPr/>
            </p14:nvContentPartPr>
            <p14:xfrm>
              <a:off x="3699904" y="4855513"/>
              <a:ext cx="21600" cy="3970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90544" y="4846153"/>
                <a:ext cx="403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/>
              <p14:cNvContentPartPr/>
              <p14:nvPr/>
            </p14:nvContentPartPr>
            <p14:xfrm>
              <a:off x="3678664" y="6195073"/>
              <a:ext cx="581760" cy="3474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9304" y="6185713"/>
                <a:ext cx="600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" name="Ink 40"/>
              <p14:cNvContentPartPr/>
              <p14:nvPr/>
            </p14:nvContentPartPr>
            <p14:xfrm>
              <a:off x="3593704" y="5401273"/>
              <a:ext cx="290880" cy="67356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84344" y="5391913"/>
                <a:ext cx="30960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/>
              <p14:cNvContentPartPr/>
              <p14:nvPr/>
            </p14:nvContentPartPr>
            <p14:xfrm>
              <a:off x="6365224" y="5273593"/>
              <a:ext cx="305040" cy="10564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5860" y="5264234"/>
                <a:ext cx="323767" cy="107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/>
              <p14:cNvContentPartPr/>
              <p14:nvPr/>
            </p14:nvContentPartPr>
            <p14:xfrm>
              <a:off x="6549544" y="6379513"/>
              <a:ext cx="680640" cy="3547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40186" y="6370150"/>
                <a:ext cx="699357" cy="3734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3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Greedy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0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Define sample rule to decide which request to pick next</a:t>
                </a:r>
              </a:p>
              <a:p>
                <a:pPr marL="0" indent="0">
                  <a:buNone/>
                </a:pPr>
                <a:endParaRPr lang="en-CA" sz="1000" dirty="0"/>
              </a:p>
              <a:p>
                <a:pPr marL="0" indent="0">
                  <a:buNone/>
                </a:pPr>
                <a:r>
                  <a:rPr lang="en-CA" dirty="0"/>
                  <a:t>Sample rule I:</a:t>
                </a:r>
              </a:p>
              <a:p>
                <a:pPr marL="0" indent="0">
                  <a:buNone/>
                </a:pPr>
                <a:r>
                  <a:rPr lang="en-CA" dirty="0"/>
                  <a:t>Pick the job that has the smallest duration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CA" dirty="0"/>
                  <a:t>) is minimum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Sample rule II:</a:t>
                </a:r>
              </a:p>
              <a:p>
                <a:pPr marL="0" indent="0">
                  <a:buNone/>
                </a:pPr>
                <a:r>
                  <a:rPr lang="en-CA" dirty="0"/>
                  <a:t>Pick the job that starts earliest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Sample rule III:</a:t>
                </a:r>
              </a:p>
              <a:p>
                <a:pPr marL="0" indent="0">
                  <a:buNone/>
                </a:pPr>
                <a:r>
                  <a:rPr lang="en-CA" dirty="0"/>
                  <a:t>Pick the job that ends </a:t>
                </a:r>
                <a:r>
                  <a:rPr lang="en-CA" dirty="0" err="1"/>
                  <a:t>earlist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08"/>
                <a:ext cx="10515600" cy="4351338"/>
              </a:xfrm>
              <a:blipFill>
                <a:blip r:embed="rId3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15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2452504" y="4571833"/>
              <a:ext cx="4012320" cy="85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3144" y="4562486"/>
                <a:ext cx="4031041" cy="103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2424184" y="4444393"/>
              <a:ext cx="4777920" cy="5460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824" y="4435035"/>
                <a:ext cx="4796640" cy="564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Ink 73"/>
              <p14:cNvContentPartPr/>
              <p14:nvPr/>
            </p14:nvContentPartPr>
            <p14:xfrm>
              <a:off x="3090424" y="3217993"/>
              <a:ext cx="475200" cy="7104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1064" y="3208617"/>
                <a:ext cx="493920" cy="89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/>
              <p14:cNvContentPartPr/>
              <p14:nvPr/>
            </p14:nvContentPartPr>
            <p14:xfrm>
              <a:off x="3473224" y="3487273"/>
              <a:ext cx="1460400" cy="852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3865" y="3477926"/>
                <a:ext cx="1479118" cy="103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4742104" y="3175513"/>
              <a:ext cx="1162560" cy="35448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2743" y="3166156"/>
                <a:ext cx="1181282" cy="373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6" name="Ink 85"/>
              <p14:cNvContentPartPr/>
              <p14:nvPr/>
            </p14:nvContentPartPr>
            <p14:xfrm>
              <a:off x="4096984" y="5869033"/>
              <a:ext cx="879120" cy="5318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7624" y="5859671"/>
                <a:ext cx="897840" cy="550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73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CA" dirty="0"/>
              <a:t>“Stay Ahead Approach”</a:t>
            </a:r>
          </a:p>
          <a:p>
            <a:pPr marL="571500" indent="-571500">
              <a:buAutoNum type="romanUcPeriod"/>
            </a:pPr>
            <a:r>
              <a:rPr lang="en-CA" dirty="0"/>
              <a:t>“Exchange Argument Approach”</a:t>
            </a:r>
          </a:p>
          <a:p>
            <a:pPr marL="571500" indent="-571500">
              <a:buAutoNum type="romanUcPeriod"/>
            </a:pPr>
            <a:r>
              <a:rPr lang="en-CA" dirty="0"/>
              <a:t>“Lower Bound”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48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Sort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requests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their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𝑒𝑚𝑝𝑡𝑦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hile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𝑒𝑚𝑝𝑡𝑦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Pick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element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Remove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≮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request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overlaps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while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eturn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5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 be an optimal solution</a:t>
                </a:r>
              </a:p>
              <a:p>
                <a:pPr marL="0" indent="0">
                  <a:buNone/>
                </a:pPr>
                <a:r>
                  <a:rPr lang="en-CA" dirty="0"/>
                  <a:t>Want to show: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b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72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Proof: (by induction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CA" b="0" dirty="0"/>
                  <a:t>)</a:t>
                </a:r>
              </a:p>
              <a:p>
                <a:pPr marL="0" indent="0">
                  <a:buNone/>
                </a:pPr>
                <a:r>
                  <a:rPr lang="en-CA" dirty="0"/>
                  <a:t>Base Case: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By the way, the greedy algorithm picked the first job,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Inductive Hypothesis: Assumer the result holds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Inductive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19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/>
              <p14:cNvContentPartPr/>
              <p14:nvPr/>
            </p14:nvContentPartPr>
            <p14:xfrm>
              <a:off x="10022824" y="3544153"/>
              <a:ext cx="411360" cy="2695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3467" y="3534797"/>
                <a:ext cx="430075" cy="28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6" name="Ink 85"/>
              <p14:cNvContentPartPr/>
              <p14:nvPr/>
            </p14:nvContentPartPr>
            <p14:xfrm>
              <a:off x="1219144" y="6152473"/>
              <a:ext cx="9144240" cy="1490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9784" y="6143113"/>
                <a:ext cx="9162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6" name="Ink 95"/>
              <p14:cNvContentPartPr/>
              <p14:nvPr/>
            </p14:nvContentPartPr>
            <p14:xfrm>
              <a:off x="1927864" y="6414913"/>
              <a:ext cx="305040" cy="3404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18511" y="6405556"/>
                <a:ext cx="323745" cy="35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8" name="Ink 97"/>
              <p14:cNvContentPartPr/>
              <p14:nvPr/>
            </p14:nvContentPartPr>
            <p14:xfrm>
              <a:off x="1963144" y="5982553"/>
              <a:ext cx="156240" cy="141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3784" y="5973349"/>
                <a:ext cx="174960" cy="32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Ink 98"/>
              <p14:cNvContentPartPr/>
              <p14:nvPr/>
            </p14:nvContentPartPr>
            <p14:xfrm>
              <a:off x="1949104" y="6046273"/>
              <a:ext cx="184680" cy="3474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39744" y="6036913"/>
                <a:ext cx="203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" name="Ink 102"/>
              <p14:cNvContentPartPr/>
              <p14:nvPr/>
            </p14:nvContentPartPr>
            <p14:xfrm>
              <a:off x="2438344" y="6117193"/>
              <a:ext cx="290640" cy="5176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8980" y="6107833"/>
                <a:ext cx="309368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9" name="Ink 108"/>
              <p14:cNvContentPartPr/>
              <p14:nvPr/>
            </p14:nvContentPartPr>
            <p14:xfrm>
              <a:off x="2941624" y="5840713"/>
              <a:ext cx="21600" cy="9712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32264" y="5831353"/>
                <a:ext cx="4032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Ink 114"/>
              <p14:cNvContentPartPr/>
              <p14:nvPr/>
            </p14:nvContentPartPr>
            <p14:xfrm>
              <a:off x="2785624" y="5550073"/>
              <a:ext cx="432480" cy="3616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76269" y="5540707"/>
                <a:ext cx="451190" cy="380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7" name="Ink 116"/>
              <p14:cNvContentPartPr/>
              <p14:nvPr/>
            </p14:nvContentPartPr>
            <p14:xfrm>
              <a:off x="3373864" y="6017833"/>
              <a:ext cx="205920" cy="4538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4504" y="6008475"/>
                <a:ext cx="224640" cy="47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3" name="Ink 132"/>
              <p14:cNvContentPartPr/>
              <p14:nvPr/>
            </p14:nvContentPartPr>
            <p14:xfrm>
              <a:off x="4181944" y="5989513"/>
              <a:ext cx="177360" cy="6878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72590" y="5980150"/>
                <a:ext cx="196067" cy="706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4" name="Ink 133"/>
              <p14:cNvContentPartPr/>
              <p14:nvPr/>
            </p14:nvContentPartPr>
            <p14:xfrm>
              <a:off x="4905064" y="6103033"/>
              <a:ext cx="233640" cy="55332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95704" y="6093673"/>
                <a:ext cx="2523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0" name="Ink 149"/>
              <p14:cNvContentPartPr/>
              <p14:nvPr/>
            </p14:nvContentPartPr>
            <p14:xfrm>
              <a:off x="5890264" y="5932873"/>
              <a:ext cx="255360" cy="6523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80900" y="5923513"/>
                <a:ext cx="274089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5" name="Ink 154"/>
              <p14:cNvContentPartPr/>
              <p14:nvPr/>
            </p14:nvContentPartPr>
            <p14:xfrm>
              <a:off x="5074984" y="6414793"/>
              <a:ext cx="1233840" cy="41856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5626" y="6405436"/>
                <a:ext cx="1252556" cy="43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8" name="Ink 167"/>
              <p14:cNvContentPartPr/>
              <p14:nvPr/>
            </p14:nvContentPartPr>
            <p14:xfrm>
              <a:off x="3430744" y="6514153"/>
              <a:ext cx="361680" cy="30480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21387" y="6504786"/>
                <a:ext cx="380394" cy="3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1" name="Ink 170"/>
              <p14:cNvContentPartPr/>
              <p14:nvPr/>
            </p14:nvContentPartPr>
            <p14:xfrm>
              <a:off x="4295464" y="6620353"/>
              <a:ext cx="326520" cy="2059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86104" y="6610993"/>
                <a:ext cx="345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5" name="Ink 174"/>
              <p14:cNvContentPartPr/>
              <p14:nvPr/>
            </p14:nvContentPartPr>
            <p14:xfrm>
              <a:off x="4210264" y="5989513"/>
              <a:ext cx="184560" cy="2160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00910" y="5980153"/>
                <a:ext cx="203268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07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Divide and conquer</a:t>
            </a:r>
          </a:p>
          <a:p>
            <a:pPr marL="514350" indent="-514350">
              <a:buAutoNum type="arabicParenR"/>
            </a:pPr>
            <a:r>
              <a:rPr lang="en-CA" dirty="0"/>
              <a:t>Binary Search</a:t>
            </a:r>
          </a:p>
          <a:p>
            <a:pPr marL="514350" indent="-514350">
              <a:buAutoNum type="arabicParenR"/>
            </a:pPr>
            <a:r>
              <a:rPr lang="en-CA" dirty="0"/>
              <a:t>Merge Sort</a:t>
            </a:r>
          </a:p>
          <a:p>
            <a:pPr marL="514350" indent="-514350">
              <a:buAutoNum type="arabicParenR"/>
            </a:pPr>
            <a:r>
              <a:rPr lang="en-CA" dirty="0"/>
              <a:t>Powering a number</a:t>
            </a:r>
          </a:p>
          <a:p>
            <a:pPr marL="514350" indent="-514350">
              <a:buAutoNum type="arabicParenR"/>
            </a:pPr>
            <a:r>
              <a:rPr lang="en-CA" dirty="0"/>
              <a:t>Multiplying 2 numbers</a:t>
            </a:r>
          </a:p>
          <a:p>
            <a:pPr marL="514350" indent="-514350">
              <a:buAutoNum type="arabicParenR"/>
            </a:pPr>
            <a:r>
              <a:rPr lang="en-CA" dirty="0"/>
              <a:t>Matrix Multiplication</a:t>
            </a:r>
          </a:p>
          <a:p>
            <a:pPr marL="514350" indent="-514350">
              <a:buAutoNum type="arabicParenR"/>
            </a:pPr>
            <a:r>
              <a:rPr lang="en-CA" dirty="0"/>
              <a:t>Embedding a complete binary tree into a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1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 next job that the greed algorithm picks is the one that ends soonest among the remaining non-overlapping requests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dirty="0"/>
                  <a:t> is one such request</a:t>
                </a:r>
              </a:p>
              <a:p>
                <a:pPr marL="0" indent="0">
                  <a:buNone/>
                </a:pPr>
                <a:r>
                  <a:rPr lang="en-CA" dirty="0"/>
                  <a:t>           is non-overlapping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87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Greedy Algorithm gives an optimal solution</a:t>
                </a:r>
              </a:p>
              <a:p>
                <a:pPr marL="0" indent="0">
                  <a:buNone/>
                </a:pPr>
                <a:r>
                  <a:rPr lang="en-CA" dirty="0"/>
                  <a:t>Proof: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WTS: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4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Claim 2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Proof by contradiction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Assume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Apply Claim 1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dirty="0"/>
                  <a:t> is non-overlapping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, and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dirty="0"/>
                  <a:t> and its overlapping requests are removed from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22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503720" y="4603320"/>
              <a:ext cx="3578040" cy="536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360" y="4593960"/>
                <a:ext cx="359676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29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job has a priority/weight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952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All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Multiple resources</a:t>
            </a:r>
          </a:p>
          <a:p>
            <a:r>
              <a:rPr lang="en-CA" dirty="0"/>
              <a:t>Goal: to schedule all requests using as few resources as possible (KT)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42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679866" cy="1325563"/>
          </a:xfrm>
        </p:spPr>
        <p:txBody>
          <a:bodyPr>
            <a:normAutofit/>
          </a:bodyPr>
          <a:lstStyle/>
          <a:p>
            <a:r>
              <a:rPr lang="en-CA" sz="4000" dirty="0"/>
              <a:t>Example 2: Huffman Coding and Data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Text in some alphabet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𝑎𝑎𝑒𝑏𝑐𝑐𝑎𝑒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Goal: Encode the text in minimum number of bits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b="0" dirty="0"/>
                  <a:t> has 32 letters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b="0" dirty="0"/>
                  <a:t> So use five bits</a:t>
                </a:r>
              </a:p>
              <a:p>
                <a:pPr marL="0" indent="0">
                  <a:buNone/>
                </a:pPr>
                <a:r>
                  <a:rPr lang="en-CA" b="0" dirty="0"/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→00000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→00001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→00010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          	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b="0" dirty="0"/>
                  <a:t>Text: 8 letters</a:t>
                </a:r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bits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 8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5 = 40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25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801832" y="297357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4281148" y="3721228"/>
              <a:ext cx="1425240" cy="1878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1788" y="3711867"/>
                <a:ext cx="1443960" cy="1897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" name="Ink 60"/>
              <p14:cNvContentPartPr/>
              <p14:nvPr/>
            </p14:nvContentPartPr>
            <p14:xfrm>
              <a:off x="4054348" y="3473068"/>
              <a:ext cx="113760" cy="2091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4988" y="3463707"/>
                <a:ext cx="132480" cy="2110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40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→10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→01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→00001111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6230584" y="1991833"/>
              <a:ext cx="914400" cy="1915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224" y="1982473"/>
                <a:ext cx="933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6145384" y="2324953"/>
              <a:ext cx="936000" cy="49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6024" y="2315615"/>
                <a:ext cx="954720" cy="68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7222984" y="1842793"/>
              <a:ext cx="113760" cy="8224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3624" y="1833434"/>
                <a:ext cx="132480" cy="84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7577464" y="2360233"/>
              <a:ext cx="1219440" cy="28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68103" y="2350834"/>
                <a:ext cx="1238162" cy="47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7039624" y="2417233"/>
              <a:ext cx="1005840" cy="9860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30264" y="2407873"/>
                <a:ext cx="102456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6345064" y="2480713"/>
              <a:ext cx="531840" cy="1737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5708" y="2471353"/>
                <a:ext cx="550552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/>
              <p14:cNvContentPartPr/>
              <p14:nvPr/>
            </p14:nvContentPartPr>
            <p14:xfrm>
              <a:off x="6734824" y="2934793"/>
              <a:ext cx="21600" cy="8366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25464" y="2925433"/>
                <a:ext cx="4032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Ink 49"/>
              <p14:cNvContentPartPr/>
              <p14:nvPr/>
            </p14:nvContentPartPr>
            <p14:xfrm>
              <a:off x="7676464" y="2020153"/>
              <a:ext cx="723480" cy="269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7101" y="2010801"/>
                <a:ext cx="742206" cy="28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/>
              <p14:cNvContentPartPr/>
              <p14:nvPr/>
            </p14:nvContentPartPr>
            <p14:xfrm>
              <a:off x="7762744" y="3991033"/>
              <a:ext cx="198720" cy="2200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3384" y="3981668"/>
                <a:ext cx="217440" cy="238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/>
              <p14:cNvContentPartPr/>
              <p14:nvPr/>
            </p14:nvContentPartPr>
            <p14:xfrm>
              <a:off x="6181864" y="3905833"/>
              <a:ext cx="680640" cy="357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2506" y="3896441"/>
                <a:ext cx="699357" cy="545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9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of Letters in the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times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occurs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text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Let the size of the text be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Then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occurs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/>
                  <a:t> times</a:t>
                </a:r>
              </a:p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codes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encoding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i="0" dirty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37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Frequency of Letters in the text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Goal: Come up with an encoding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minimum possible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→−1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is part(prefix)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Define: A prefix code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/>
                  <a:t> is an encoding such that for any two letter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not a prefix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28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983339" y="4917034"/>
              <a:ext cx="164160" cy="2503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979" y="4907670"/>
                <a:ext cx="182880" cy="26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1242059" y="4882474"/>
              <a:ext cx="17520" cy="4920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763" y="4873116"/>
                <a:ext cx="36113" cy="510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1362779" y="4942714"/>
              <a:ext cx="26160" cy="2246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3462" y="4933354"/>
                <a:ext cx="44795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896939" y="5218954"/>
              <a:ext cx="759360" cy="26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7578" y="5209637"/>
                <a:ext cx="778083" cy="44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Ink 41"/>
              <p14:cNvContentPartPr/>
              <p14:nvPr/>
            </p14:nvContentPartPr>
            <p14:xfrm>
              <a:off x="1987560" y="2961000"/>
              <a:ext cx="681120" cy="1315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8200" y="2951640"/>
                <a:ext cx="699840" cy="13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7" name="Ink 56"/>
              <p14:cNvContentPartPr/>
              <p14:nvPr/>
            </p14:nvContentPartPr>
            <p14:xfrm>
              <a:off x="5969339" y="3019114"/>
              <a:ext cx="2536320" cy="520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59979" y="3009776"/>
                <a:ext cx="2555041" cy="70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Ink 66"/>
              <p14:cNvContentPartPr/>
              <p14:nvPr/>
            </p14:nvContentPartPr>
            <p14:xfrm>
              <a:off x="6253979" y="2518714"/>
              <a:ext cx="1898280" cy="11304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44619" y="2509354"/>
                <a:ext cx="19170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8" name="Ink 87"/>
              <p14:cNvContentPartPr/>
              <p14:nvPr/>
            </p14:nvContentPartPr>
            <p14:xfrm>
              <a:off x="7349579" y="3692074"/>
              <a:ext cx="690240" cy="69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40217" y="3682730"/>
                <a:ext cx="708963" cy="88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Ink 102"/>
              <p14:cNvContentPartPr/>
              <p14:nvPr/>
            </p14:nvContentPartPr>
            <p14:xfrm>
              <a:off x="7202939" y="3243514"/>
              <a:ext cx="431520" cy="5179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93582" y="3234156"/>
                <a:ext cx="450235" cy="53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" name="Ink 104"/>
              <p14:cNvContentPartPr/>
              <p14:nvPr/>
            </p14:nvContentPartPr>
            <p14:xfrm>
              <a:off x="7522139" y="3105274"/>
              <a:ext cx="181440" cy="1641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12779" y="3095914"/>
                <a:ext cx="2001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8" name="Ink 107"/>
              <p14:cNvContentPartPr/>
              <p14:nvPr/>
            </p14:nvContentPartPr>
            <p14:xfrm>
              <a:off x="8005259" y="3234874"/>
              <a:ext cx="34800" cy="6818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95931" y="3225514"/>
                <a:ext cx="53456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7" name="Ink 136"/>
              <p14:cNvContentPartPr/>
              <p14:nvPr/>
            </p14:nvContentPartPr>
            <p14:xfrm>
              <a:off x="6342480" y="3884400"/>
              <a:ext cx="1517760" cy="15606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33120" y="3875040"/>
                <a:ext cx="1536480" cy="15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87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29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0" y="1599480"/>
              <a:ext cx="11028960" cy="3967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90120"/>
                <a:ext cx="11047680" cy="39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64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Define: A complete binary tree is a binary tree is a binary tree that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/>
                  <a:t> nodes in level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(provided root is at level 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434040" y="2819880"/>
              <a:ext cx="3350520" cy="3986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4680" y="2810520"/>
                <a:ext cx="3369240" cy="40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801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30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03880" y="1465200"/>
              <a:ext cx="4199040" cy="5329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1455840"/>
                <a:ext cx="4217760" cy="53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53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83079"/>
                <a:ext cx="10979989" cy="569388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is an optimal tree</a:t>
                </a:r>
              </a:p>
              <a:p>
                <a:pPr marL="0" indent="0">
                  <a:buNone/>
                </a:pPr>
                <a:r>
                  <a:rPr lang="en-CA" dirty="0"/>
                  <a:t>Claim: Suppose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are two leaves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 leaf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is labeled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, and leaf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is labeled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𝐷𝑒𝑝𝑡h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𝐷𝑒𝑝𝑡h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    </a:t>
                </a:r>
                <a:r>
                  <a:rPr lang="en-CA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Algorithm:</a:t>
                </a:r>
              </a:p>
              <a:p>
                <a:pPr marL="0" indent="0">
                  <a:buNone/>
                </a:pP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→0,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lowest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frequency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Form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m:rPr>
                        <m:lit/>
                      </m:rP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Recursively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construct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tree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leaf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labelled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children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them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	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83079"/>
                <a:ext cx="10979989" cy="5693884"/>
              </a:xfrm>
              <a:blipFill>
                <a:blip r:embed="rId2"/>
                <a:stretch>
                  <a:fillRect l="-55" t="-9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885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32</a:t>
            </a:fld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432440" y="1770120"/>
              <a:ext cx="2563200" cy="24588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080" y="1760760"/>
                <a:ext cx="2581920" cy="24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532760" y="1039680"/>
              <a:ext cx="5613480" cy="45972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3400" y="1030320"/>
                <a:ext cx="5632200" cy="46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full binary tree is called full if every internal node has two children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Fact: A complete binary tree is full, but not vise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4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64600" y="2261160"/>
              <a:ext cx="6053040" cy="1730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5240" y="2251800"/>
                <a:ext cx="6071760" cy="17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10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7) 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1, 1, 2, 3, 5, 8, 13, 21, 34,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7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49000" cy="1325563"/>
              </a:xfrm>
            </p:spPr>
            <p:txBody>
              <a:bodyPr/>
              <a:lstStyle/>
              <a:p>
                <a:r>
                  <a:rPr lang="en-CA" dirty="0"/>
                  <a:t>Q: How to 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CA" dirty="0"/>
                  <a:t> Fibonacci number?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49000" cy="1325563"/>
              </a:xfrm>
              <a:blipFill>
                <a:blip r:embed="rId2"/>
                <a:stretch>
                  <a:fillRect l="-2263" r="-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=3 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501200" y="1625400"/>
              <a:ext cx="5147640" cy="4027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1616040"/>
                <a:ext cx="5166360" cy="40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4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=2: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11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8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32320" y="1500120"/>
              <a:ext cx="6865920" cy="2722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1490760"/>
                <a:ext cx="6884640" cy="27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113" y="63324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Claim: for every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Strassen’s Algorithm: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113" y="633247"/>
                <a:ext cx="10515600" cy="4351338"/>
              </a:xfrm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140FF-9371-4E1D-89B1-C6AFCBC8C51B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242960" y="2058840"/>
              <a:ext cx="3270600" cy="1640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3600" y="2049480"/>
                <a:ext cx="3289320" cy="16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9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882</Words>
  <Application>Microsoft Office PowerPoint</Application>
  <PresentationFormat>Widescreen</PresentationFormat>
  <Paragraphs>225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Week 2</vt:lpstr>
      <vt:lpstr>Recall</vt:lpstr>
      <vt:lpstr>Complete binary tree</vt:lpstr>
      <vt:lpstr>Full binary tree</vt:lpstr>
      <vt:lpstr>7) Fibonacci Sequence</vt:lpstr>
      <vt:lpstr>Q: How to compute the n^th Fibonacci number?</vt:lpstr>
      <vt:lpstr>Bottom-up Approach</vt:lpstr>
      <vt:lpstr>Mathematical Formula</vt:lpstr>
      <vt:lpstr>PowerPoint Presentation</vt:lpstr>
      <vt:lpstr>Prove the claim by induction</vt:lpstr>
      <vt:lpstr>Prove the claim by induction(continued)</vt:lpstr>
      <vt:lpstr>PowerPoint Presentation</vt:lpstr>
      <vt:lpstr>II. Greedy Algorithm</vt:lpstr>
      <vt:lpstr>Example 1: Interval Scheduling</vt:lpstr>
      <vt:lpstr>Greedy Approach</vt:lpstr>
      <vt:lpstr>Generic Approaches</vt:lpstr>
      <vt:lpstr>Algorithm</vt:lpstr>
      <vt:lpstr>Proof</vt:lpstr>
      <vt:lpstr>Claim 1</vt:lpstr>
      <vt:lpstr>Claim 1 (continued)</vt:lpstr>
      <vt:lpstr>Claim 2</vt:lpstr>
      <vt:lpstr>Claim 2 (continued)</vt:lpstr>
      <vt:lpstr>Weighted Interval Scheduling</vt:lpstr>
      <vt:lpstr>Schedule All Intervals</vt:lpstr>
      <vt:lpstr>Example 2: Huffman Coding and Data Compression</vt:lpstr>
      <vt:lpstr>Variable Length Encoding</vt:lpstr>
      <vt:lpstr>Frequency of Letters in the text</vt:lpstr>
      <vt:lpstr>Frequency of Letters in the text (continued)</vt:lpstr>
      <vt:lpstr>Binary Tree</vt:lpstr>
      <vt:lpstr>Notes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颜之成</dc:creator>
  <cp:lastModifiedBy>颜之成</cp:lastModifiedBy>
  <cp:revision>22</cp:revision>
  <dcterms:created xsi:type="dcterms:W3CDTF">2017-05-24T22:16:19Z</dcterms:created>
  <dcterms:modified xsi:type="dcterms:W3CDTF">2017-05-25T03:11:20Z</dcterms:modified>
</cp:coreProperties>
</file>