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9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4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5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3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0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4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645"/>
            <a:ext cx="12192000" cy="8841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1367" y="4401746"/>
            <a:ext cx="8089266" cy="1107996"/>
          </a:xfrm>
          <a:prstGeom prst="rect">
            <a:avLst/>
          </a:prstGeom>
          <a:noFill/>
          <a:effectLst>
            <a:outerShdw blurRad="381000" dist="38100" dir="2700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Présentation du projet</a:t>
            </a:r>
            <a:endParaRPr lang="fr-FR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39718"/>
            <a:ext cx="121920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 Jonathan Selle, Brice </a:t>
            </a:r>
            <a:r>
              <a:rPr lang="fr-FR" sz="28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Mautalent</a:t>
            </a:r>
            <a:r>
              <a:rPr lang="fr-F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Adam </a:t>
            </a:r>
            <a:r>
              <a:rPr lang="fr-FR" sz="28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Bernouy</a:t>
            </a:r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et Dewilde Florent</a:t>
            </a:r>
            <a:endParaRPr lang="fr-F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95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Dewilde</dc:creator>
  <cp:lastModifiedBy>Florent Dewilde</cp:lastModifiedBy>
  <cp:revision>4</cp:revision>
  <dcterms:created xsi:type="dcterms:W3CDTF">2017-06-25T10:43:55Z</dcterms:created>
  <dcterms:modified xsi:type="dcterms:W3CDTF">2017-06-25T11:13:21Z</dcterms:modified>
</cp:coreProperties>
</file>