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5DC"/>
    <a:srgbClr val="FD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6" autoAdjust="0"/>
    <p:restoredTop sz="94660"/>
  </p:normalViewPr>
  <p:slideViewPr>
    <p:cSldViewPr snapToGrid="0">
      <p:cViewPr>
        <p:scale>
          <a:sx n="100" d="100"/>
          <a:sy n="100" d="100"/>
        </p:scale>
        <p:origin x="18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81F03-D6B4-45DC-A179-F9E4A55E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D890F-35B6-4D80-B050-081AC5B2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IUT LE HAVRE – Module M3302 – Groupe 1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6E153-DF38-496A-8B90-86A64890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1CE3B9-4A4F-4D9A-9D8C-C2C31E41FA3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936FC-C89E-4443-8FA8-E90209FAE32B}"/>
              </a:ext>
            </a:extLst>
          </p:cNvPr>
          <p:cNvSpPr/>
          <p:nvPr userDrawn="1"/>
        </p:nvSpPr>
        <p:spPr>
          <a:xfrm>
            <a:off x="467833" y="1254641"/>
            <a:ext cx="11238614" cy="4933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9B998-626D-412A-A229-7CC6BBAF5B47}"/>
              </a:ext>
            </a:extLst>
          </p:cNvPr>
          <p:cNvSpPr/>
          <p:nvPr userDrawn="1"/>
        </p:nvSpPr>
        <p:spPr>
          <a:xfrm>
            <a:off x="3190875" y="382772"/>
            <a:ext cx="5286375" cy="871869"/>
          </a:xfrm>
          <a:prstGeom prst="rect">
            <a:avLst/>
          </a:prstGeom>
          <a:solidFill>
            <a:srgbClr val="D2D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7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E80A-BE68-46A3-A748-32382433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B639F2-0AD5-488F-A94E-66AAF50B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D6B8D5-423F-4F0E-AB5D-2EF97A52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078436-6953-474F-A27F-4AF18911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F3388-601E-4A38-9E1E-0313AE188F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5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239B0-3FD7-4A2C-BA1C-EFF2E566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0402CA-DA29-414B-AD3D-360EE3B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EAD699-B528-4A7A-954A-7EAF3A69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0DBBF5-D5EF-4939-A1EB-BFAE61ED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F3388-601E-4A38-9E1E-0313AE188F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3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FC737-53DE-48D5-ABAF-03C830AE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A2B350-F56F-4D30-BB50-190880C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DBC680-C8EC-421C-B2E9-3632A94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E71395-7B1A-4E65-AB19-B2957588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F3388-601E-4A38-9E1E-0313AE188F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53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4B333-620E-4CD4-BAF1-C1D1E1FF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21BDDF-1C0F-429E-A5C8-ECF49DD3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28FD-9397-4560-942B-30F0B67550E6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D71C53-2EE4-4504-928A-18730F6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D3B1A1-FB98-4A32-B867-F093D4C0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F3388-601E-4A38-9E1E-0313AE188F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3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5F67B7-8EAD-4708-B0A3-E6BCA6B3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EF0F7-22B4-4B90-A986-19441FDD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EB9C-E26B-4EA6-BF6D-65414BAC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7128FD-9397-4560-942B-30F0B67550E6}" type="datetimeFigureOut">
              <a:rPr lang="fr-FR" smtClean="0"/>
              <a:pPr/>
              <a:t>16/01/2018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68CF05-988E-4322-985C-A2A35261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IUT LE HAVRE – Module M3302 – Groupe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D9996-C1E2-4B5C-8A1B-A6269110EC7C}"/>
              </a:ext>
            </a:extLst>
          </p:cNvPr>
          <p:cNvSpPr/>
          <p:nvPr userDrawn="1"/>
        </p:nvSpPr>
        <p:spPr>
          <a:xfrm>
            <a:off x="320040" y="365126"/>
            <a:ext cx="11452860" cy="5991224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7E8DFE-6461-4973-8EB1-61FCF4B2354F}"/>
              </a:ext>
            </a:extLst>
          </p:cNvPr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35" y="365124"/>
            <a:ext cx="1015365" cy="10153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7A05F5-B1D7-47F9-91A2-D8D33E699EDB}"/>
              </a:ext>
            </a:extLst>
          </p:cNvPr>
          <p:cNvSpPr/>
          <p:nvPr userDrawn="1"/>
        </p:nvSpPr>
        <p:spPr>
          <a:xfrm>
            <a:off x="1273758" y="1515426"/>
            <a:ext cx="9545423" cy="1084521"/>
          </a:xfrm>
          <a:prstGeom prst="rect">
            <a:avLst/>
          </a:prstGeom>
          <a:solidFill>
            <a:srgbClr val="D2D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0BE3FBB-7B2A-4F4C-94A2-D322A2FE4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59143" y="1645840"/>
            <a:ext cx="7473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GENERATEUR DE FORMULAIRE GUI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kern="1200" dirty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rPr>
              <a:t>	               </a:t>
            </a:r>
            <a:r>
              <a:rPr lang="fr-FR" sz="2400" kern="1200" dirty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  <a:ea typeface="+mn-ea"/>
                <a:cs typeface="+mn-cs"/>
              </a:rPr>
              <a:t>Soutenance de projet tutoré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5B544F-8206-4A18-A02C-A0A3C099C5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14" y="2295936"/>
            <a:ext cx="238125" cy="209550"/>
          </a:xfrm>
          <a:prstGeom prst="rect">
            <a:avLst/>
          </a:prstGeom>
        </p:spPr>
      </p:pic>
      <p:pic>
        <p:nvPicPr>
          <p:cNvPr id="20" name="Image 1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681F1B1-CED1-4795-A017-A315AB3A7C4B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05" y="3668226"/>
            <a:ext cx="5446395" cy="14147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54521C9-5AC3-4EFC-9A48-BD7A1A199554}"/>
              </a:ext>
            </a:extLst>
          </p:cNvPr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22" y="3895725"/>
            <a:ext cx="4714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4B309A-EBEB-4278-B898-FCE884E8855E}"/>
              </a:ext>
            </a:extLst>
          </p:cNvPr>
          <p:cNvSpPr txBox="1"/>
          <p:nvPr/>
        </p:nvSpPr>
        <p:spPr>
          <a:xfrm>
            <a:off x="10858500" y="64293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93050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042B09-C661-4CC1-A965-77A0015B344F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F60FFE-025C-44E3-8BF0-F5CF9B121EFB}"/>
              </a:ext>
            </a:extLst>
          </p:cNvPr>
          <p:cNvSpPr txBox="1"/>
          <p:nvPr/>
        </p:nvSpPr>
        <p:spPr>
          <a:xfrm>
            <a:off x="10858500" y="64293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25745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30A28E-7049-4BB1-BDCE-9CDFA0BE5C53}"/>
              </a:ext>
            </a:extLst>
          </p:cNvPr>
          <p:cNvSpPr txBox="1"/>
          <p:nvPr/>
        </p:nvSpPr>
        <p:spPr>
          <a:xfrm>
            <a:off x="3006091" y="59276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B2A95B-D010-400C-ADB6-07D5F29DE351}"/>
              </a:ext>
            </a:extLst>
          </p:cNvPr>
          <p:cNvSpPr txBox="1"/>
          <p:nvPr/>
        </p:nvSpPr>
        <p:spPr>
          <a:xfrm>
            <a:off x="533400" y="1809750"/>
            <a:ext cx="686752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I.   Rétroconception</a:t>
            </a:r>
          </a:p>
          <a:p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000" dirty="0"/>
              <a:t>a) Gestion erreurs XML</a:t>
            </a:r>
          </a:p>
          <a:p>
            <a:r>
              <a:rPr lang="fr-FR" sz="2000" dirty="0"/>
              <a:t>	b) Gestion tableaux</a:t>
            </a:r>
          </a:p>
          <a:p>
            <a:endParaRPr lang="fr-FR" sz="2000" dirty="0"/>
          </a:p>
          <a:p>
            <a:pPr marL="514350" indent="-514350">
              <a:buAutoNum type="romanUcPeriod" startAt="2"/>
            </a:pPr>
            <a:r>
              <a:rPr lang="fr-FR" sz="2400" dirty="0">
                <a:solidFill>
                  <a:srgbClr val="FF0000"/>
                </a:solidFill>
              </a:rPr>
              <a:t>Apports du projets</a:t>
            </a:r>
          </a:p>
          <a:p>
            <a:pPr lvl="2"/>
            <a:r>
              <a:rPr lang="fr-FR" sz="2000" dirty="0"/>
              <a:t>a) GitHub : outil de suivi</a:t>
            </a:r>
          </a:p>
          <a:p>
            <a:pPr lvl="2"/>
            <a:r>
              <a:rPr lang="fr-FR" sz="2000" dirty="0"/>
              <a:t>b) Une expérience grandissante</a:t>
            </a:r>
          </a:p>
          <a:p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III. Difficultés rencontrées</a:t>
            </a:r>
          </a:p>
          <a:p>
            <a:pPr lvl="2"/>
            <a:r>
              <a:rPr lang="fr-FR" sz="2000" dirty="0"/>
              <a:t>a) Connexion WIFI</a:t>
            </a:r>
          </a:p>
          <a:p>
            <a:pPr lvl="2"/>
            <a:r>
              <a:rPr lang="fr-FR" sz="2000" dirty="0"/>
              <a:t>b) Salle bruyante</a:t>
            </a:r>
          </a:p>
          <a:p>
            <a:pPr lvl="2"/>
            <a:r>
              <a:rPr lang="fr-FR" sz="2000" dirty="0"/>
              <a:t>c) Logiciel instable</a:t>
            </a:r>
            <a:endParaRPr lang="fr-FR" sz="2000" dirty="0">
              <a:solidFill>
                <a:srgbClr val="FF0000"/>
              </a:solidFill>
            </a:endParaRPr>
          </a:p>
          <a:p>
            <a:endParaRPr lang="fr-FR" sz="2400" dirty="0">
              <a:solidFill>
                <a:srgbClr val="FF0000"/>
              </a:solidFill>
            </a:endParaRPr>
          </a:p>
          <a:p>
            <a:endParaRPr lang="fr-FR" sz="2400" dirty="0">
              <a:solidFill>
                <a:srgbClr val="FF0000"/>
              </a:solidFill>
            </a:endParaRPr>
          </a:p>
          <a:p>
            <a:endParaRPr lang="fr-FR" sz="2400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BD1055-AF6A-4F72-9530-A3095818B3CA}"/>
              </a:ext>
            </a:extLst>
          </p:cNvPr>
          <p:cNvSpPr txBox="1"/>
          <p:nvPr/>
        </p:nvSpPr>
        <p:spPr>
          <a:xfrm>
            <a:off x="10858500" y="64293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48995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F497BA9-1BFA-4F3D-A640-401B928B56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286379" cy="18841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ADFA8B-9444-49C0-B723-BB0A8C5F043A}"/>
              </a:ext>
            </a:extLst>
          </p:cNvPr>
          <p:cNvSpPr txBox="1"/>
          <p:nvPr/>
        </p:nvSpPr>
        <p:spPr>
          <a:xfrm>
            <a:off x="342521" y="574158"/>
            <a:ext cx="2560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I.   Rétroconception</a:t>
            </a: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a) Gestion erreurs XML</a:t>
            </a:r>
          </a:p>
          <a:p>
            <a:pPr lvl="1"/>
            <a:r>
              <a:rPr lang="fr-FR" sz="1200" dirty="0"/>
              <a:t>b) Gestion tableaux</a:t>
            </a:r>
          </a:p>
          <a:p>
            <a:r>
              <a:rPr lang="fr-FR" sz="1400" dirty="0"/>
              <a:t>II.  Suivi du projet</a:t>
            </a:r>
          </a:p>
          <a:p>
            <a:r>
              <a:rPr lang="fr-FR" sz="1400" dirty="0"/>
              <a:t>III. Apports du projets</a:t>
            </a:r>
          </a:p>
          <a:p>
            <a:r>
              <a:rPr lang="fr-FR" sz="1400" dirty="0"/>
              <a:t>IV. Difficultés rencontrés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275D36-95FC-4915-9FA9-4FC82346D2CF}"/>
              </a:ext>
            </a:extLst>
          </p:cNvPr>
          <p:cNvSpPr txBox="1"/>
          <p:nvPr/>
        </p:nvSpPr>
        <p:spPr>
          <a:xfrm>
            <a:off x="2841773" y="564633"/>
            <a:ext cx="597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Gestion des erreurs des fichiers XML</a:t>
            </a:r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924F2BA-05EC-4F8F-84DC-8C3CFFCD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18" y="1670982"/>
            <a:ext cx="3302436" cy="44872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7F412D-145E-41E0-96F7-64D3EB5C1222}"/>
              </a:ext>
            </a:extLst>
          </p:cNvPr>
          <p:cNvSpPr txBox="1"/>
          <p:nvPr/>
        </p:nvSpPr>
        <p:spPr>
          <a:xfrm>
            <a:off x="10858500" y="6429375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7368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21EF23D-E106-4062-B3D6-06BABE9B9B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432577" cy="19457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28A755-304E-4217-8025-4ED0F93045E6}"/>
              </a:ext>
            </a:extLst>
          </p:cNvPr>
          <p:cNvSpPr txBox="1"/>
          <p:nvPr/>
        </p:nvSpPr>
        <p:spPr>
          <a:xfrm>
            <a:off x="342521" y="574158"/>
            <a:ext cx="2560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I.   Rétroconception</a:t>
            </a:r>
          </a:p>
          <a:p>
            <a:pPr lvl="1"/>
            <a:r>
              <a:rPr lang="fr-FR" sz="1200" dirty="0"/>
              <a:t>a) Gestion erreurs XML</a:t>
            </a: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b) Gestion tableaux</a:t>
            </a:r>
          </a:p>
          <a:p>
            <a:r>
              <a:rPr lang="fr-FR" sz="1400" dirty="0"/>
              <a:t>II.  Suivi du projet</a:t>
            </a:r>
          </a:p>
          <a:p>
            <a:r>
              <a:rPr lang="fr-FR" sz="1400" dirty="0"/>
              <a:t>III. Apports du projets</a:t>
            </a:r>
          </a:p>
          <a:p>
            <a:r>
              <a:rPr lang="fr-FR" sz="1400" dirty="0"/>
              <a:t>IV. Difficultés rencontrés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53DFD3-E7C1-4752-BF91-027F570D3DDE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Gestion des erreurs des tableaux</a:t>
            </a:r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3D536B3-C1E9-4AFC-95FF-6E241146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34" y="1577340"/>
            <a:ext cx="5289590" cy="4573595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63FCBE2-8638-43C8-8105-F816A48B1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4" y="2309877"/>
            <a:ext cx="5072421" cy="39553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2C9778D-4CAD-404C-AE6D-587A1C4D5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4" y="5104447"/>
            <a:ext cx="889910" cy="352425"/>
          </a:xfrm>
          <a:prstGeom prst="rect">
            <a:avLst/>
          </a:prstGeom>
        </p:spPr>
      </p:pic>
      <p:pic>
        <p:nvPicPr>
          <p:cNvPr id="16" name="Image 15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64330055-D75F-4FB1-99BA-0849D5D26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8" y="5376862"/>
            <a:ext cx="889910" cy="6251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2DE9D7D-C153-48A2-8956-F1985966A2FE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2845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8E64141-B771-4403-B52B-EDC14EB5F9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432577" cy="19457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4996B3-8207-4044-88A6-284E68DA53EC}"/>
              </a:ext>
            </a:extLst>
          </p:cNvPr>
          <p:cNvSpPr txBox="1"/>
          <p:nvPr/>
        </p:nvSpPr>
        <p:spPr>
          <a:xfrm>
            <a:off x="342521" y="574158"/>
            <a:ext cx="25601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I.   Rétroconception</a:t>
            </a:r>
          </a:p>
          <a:p>
            <a:r>
              <a:rPr lang="fr-FR" sz="1400" dirty="0">
                <a:solidFill>
                  <a:srgbClr val="FF0000"/>
                </a:solidFill>
              </a:rPr>
              <a:t>II. Apports du projets</a:t>
            </a: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a) GitHub : outil de suivi</a:t>
            </a:r>
          </a:p>
          <a:p>
            <a:pPr lvl="1"/>
            <a:r>
              <a:rPr lang="fr-FR" sz="1200" dirty="0"/>
              <a:t>b) Une expérience grandissante</a:t>
            </a:r>
          </a:p>
          <a:p>
            <a:r>
              <a:rPr lang="fr-FR" sz="1400" dirty="0"/>
              <a:t>III. Apports du projets</a:t>
            </a:r>
          </a:p>
          <a:p>
            <a:r>
              <a:rPr lang="fr-FR" sz="1400" dirty="0"/>
              <a:t>IV. Difficultés rencontrés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0A5208-3280-40FD-92F1-2DFEEA943C50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GitHub : outil de suivi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66ED8-9F3C-46CE-8D23-BD572125FA57}"/>
              </a:ext>
            </a:extLst>
          </p:cNvPr>
          <p:cNvSpPr txBox="1"/>
          <p:nvPr/>
        </p:nvSpPr>
        <p:spPr>
          <a:xfrm>
            <a:off x="10858500" y="6429375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4100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7F38101-D199-4697-8279-1A3BC33873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432577" cy="19457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918AB7-345B-4D07-81DB-0E8319ACDBFE}"/>
              </a:ext>
            </a:extLst>
          </p:cNvPr>
          <p:cNvSpPr txBox="1"/>
          <p:nvPr/>
        </p:nvSpPr>
        <p:spPr>
          <a:xfrm>
            <a:off x="342521" y="574158"/>
            <a:ext cx="2560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I.   Rétroconception</a:t>
            </a:r>
          </a:p>
          <a:p>
            <a:r>
              <a:rPr lang="fr-FR" sz="1400" dirty="0">
                <a:solidFill>
                  <a:srgbClr val="FF0000"/>
                </a:solidFill>
              </a:rPr>
              <a:t>II.  Apports du projets</a:t>
            </a:r>
          </a:p>
          <a:p>
            <a:pPr lvl="1"/>
            <a:r>
              <a:rPr lang="fr-FR" sz="1200" dirty="0"/>
              <a:t>a) GitHub : outil de suivi</a:t>
            </a:r>
            <a:endParaRPr lang="fr-FR" sz="1200" dirty="0">
              <a:solidFill>
                <a:srgbClr val="FF0000"/>
              </a:solidFill>
            </a:endParaRP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b) Une expérience grandissante</a:t>
            </a:r>
            <a:endParaRPr lang="fr-FR" sz="1400" dirty="0"/>
          </a:p>
          <a:p>
            <a:r>
              <a:rPr lang="fr-FR" sz="1400" dirty="0"/>
              <a:t>III. Difficultés rencontrés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5886F8-87E8-4861-B8D2-C2642F872063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Une expérience grandissante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9F6CBB-AC74-4B87-8994-E7469282F12A}"/>
              </a:ext>
            </a:extLst>
          </p:cNvPr>
          <p:cNvSpPr txBox="1"/>
          <p:nvPr/>
        </p:nvSpPr>
        <p:spPr>
          <a:xfrm>
            <a:off x="10858500" y="642937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99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7B9B1A6-F27A-4F11-872C-A3CA6B25E4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432577" cy="19457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A7DF68-956C-4356-A8F2-319D0D003169}"/>
              </a:ext>
            </a:extLst>
          </p:cNvPr>
          <p:cNvSpPr txBox="1"/>
          <p:nvPr/>
        </p:nvSpPr>
        <p:spPr>
          <a:xfrm>
            <a:off x="342521" y="574158"/>
            <a:ext cx="27626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I.   Rétroconception</a:t>
            </a:r>
          </a:p>
          <a:p>
            <a:r>
              <a:rPr lang="fr-FR" sz="1400" dirty="0"/>
              <a:t>II.  Apports du projets</a:t>
            </a:r>
          </a:p>
          <a:p>
            <a:r>
              <a:rPr lang="fr-FR" sz="1400" dirty="0">
                <a:solidFill>
                  <a:srgbClr val="FF0000"/>
                </a:solidFill>
              </a:rPr>
              <a:t>III. Difficultés rencontrés</a:t>
            </a: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a) Connexion WIFI</a:t>
            </a:r>
          </a:p>
          <a:p>
            <a:pPr lvl="1"/>
            <a:r>
              <a:rPr lang="fr-FR" sz="1200" dirty="0"/>
              <a:t>b) Salle bruyante</a:t>
            </a:r>
          </a:p>
          <a:p>
            <a:pPr lvl="1"/>
            <a:r>
              <a:rPr lang="fr-FR" sz="1200" dirty="0"/>
              <a:t>c) Logiciel instable</a:t>
            </a:r>
          </a:p>
          <a:p>
            <a:endParaRPr lang="fr-FR" sz="1200" dirty="0"/>
          </a:p>
          <a:p>
            <a:r>
              <a:rPr lang="fr-FR" sz="1200" dirty="0"/>
              <a:t>  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0679A-3660-4B47-9B9E-3991AB2F66B7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Connexion WIFI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4CAF48-69A5-4B2D-8804-E23A51F58C39}"/>
              </a:ext>
            </a:extLst>
          </p:cNvPr>
          <p:cNvSpPr txBox="1"/>
          <p:nvPr/>
        </p:nvSpPr>
        <p:spPr>
          <a:xfrm>
            <a:off x="10858500" y="64293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326777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B3343A1-CF8D-4A17-AF13-54D390FF1A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432577" cy="19457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67878BB-A3FF-40BF-8DCB-1F8C48F6A8A1}"/>
              </a:ext>
            </a:extLst>
          </p:cNvPr>
          <p:cNvSpPr txBox="1"/>
          <p:nvPr/>
        </p:nvSpPr>
        <p:spPr>
          <a:xfrm>
            <a:off x="342521" y="574158"/>
            <a:ext cx="27626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I.   Rétroconception</a:t>
            </a:r>
          </a:p>
          <a:p>
            <a:r>
              <a:rPr lang="fr-FR" sz="1400" dirty="0"/>
              <a:t>II.  Apports du projets</a:t>
            </a:r>
          </a:p>
          <a:p>
            <a:r>
              <a:rPr lang="fr-FR" sz="1400" dirty="0">
                <a:solidFill>
                  <a:srgbClr val="FF0000"/>
                </a:solidFill>
              </a:rPr>
              <a:t>III. Difficultés rencontrés</a:t>
            </a:r>
          </a:p>
          <a:p>
            <a:pPr lvl="1"/>
            <a:r>
              <a:rPr lang="fr-FR" sz="1200" dirty="0"/>
              <a:t>a) Connexion WIFI</a:t>
            </a: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b) Salle bruyante</a:t>
            </a:r>
          </a:p>
          <a:p>
            <a:pPr lvl="1"/>
            <a:r>
              <a:rPr lang="fr-FR" sz="1200" dirty="0"/>
              <a:t>c) Logiciel instable</a:t>
            </a:r>
          </a:p>
          <a:p>
            <a:endParaRPr lang="fr-FR" sz="1200" dirty="0"/>
          </a:p>
          <a:p>
            <a:r>
              <a:rPr lang="fr-FR" sz="1200" dirty="0"/>
              <a:t> 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167C75-57F4-46D3-8072-B876BC643E4D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Une Salle bruyante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DD1762-52F6-430C-A681-EEDC6E116FDA}"/>
              </a:ext>
            </a:extLst>
          </p:cNvPr>
          <p:cNvSpPr txBox="1"/>
          <p:nvPr/>
        </p:nvSpPr>
        <p:spPr>
          <a:xfrm>
            <a:off x="10858500" y="642937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51973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A8B8D2F-409D-4C07-BA26-2CAEE3FFC5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1" y="382772"/>
            <a:ext cx="2432577" cy="19457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A5DC8CD-8CA9-4F22-8876-A809F179839E}"/>
              </a:ext>
            </a:extLst>
          </p:cNvPr>
          <p:cNvSpPr txBox="1"/>
          <p:nvPr/>
        </p:nvSpPr>
        <p:spPr>
          <a:xfrm>
            <a:off x="342521" y="574158"/>
            <a:ext cx="27626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I.   Rétroconception</a:t>
            </a:r>
          </a:p>
          <a:p>
            <a:r>
              <a:rPr lang="fr-FR" sz="1400" dirty="0"/>
              <a:t>II.  Apports du projets</a:t>
            </a:r>
          </a:p>
          <a:p>
            <a:r>
              <a:rPr lang="fr-FR" sz="1400" dirty="0">
                <a:solidFill>
                  <a:srgbClr val="FF0000"/>
                </a:solidFill>
              </a:rPr>
              <a:t>III. Difficultés rencontrés</a:t>
            </a:r>
          </a:p>
          <a:p>
            <a:pPr lvl="1"/>
            <a:r>
              <a:rPr lang="fr-FR" sz="1200" dirty="0"/>
              <a:t>a) Connexion WIFI</a:t>
            </a:r>
          </a:p>
          <a:p>
            <a:pPr lvl="1"/>
            <a:r>
              <a:rPr lang="fr-FR" sz="1200" dirty="0"/>
              <a:t>b) Salle bruyante</a:t>
            </a:r>
          </a:p>
          <a:p>
            <a:pPr lvl="1"/>
            <a:r>
              <a:rPr lang="fr-FR" sz="1200" dirty="0">
                <a:solidFill>
                  <a:srgbClr val="FF0000"/>
                </a:solidFill>
              </a:rPr>
              <a:t>c) Logiciel instable</a:t>
            </a:r>
          </a:p>
          <a:p>
            <a:endParaRPr lang="fr-FR" sz="1200" dirty="0"/>
          </a:p>
          <a:p>
            <a:r>
              <a:rPr lang="fr-FR" sz="1200" dirty="0"/>
              <a:t> 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A73C19-E267-4DDD-97DB-54E8F568DD77}"/>
              </a:ext>
            </a:extLst>
          </p:cNvPr>
          <p:cNvSpPr txBox="1"/>
          <p:nvPr/>
        </p:nvSpPr>
        <p:spPr>
          <a:xfrm>
            <a:off x="2902688" y="514775"/>
            <a:ext cx="604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FF0000"/>
                </a:solidFill>
              </a:rPr>
              <a:t>ArgoUML</a:t>
            </a:r>
            <a:r>
              <a:rPr lang="fr-FR" sz="2800" dirty="0">
                <a:solidFill>
                  <a:srgbClr val="FF0000"/>
                </a:solidFill>
              </a:rPr>
              <a:t> : un logiciel instable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4CE4F9-40AD-43E9-B9D7-AECA8AD59A93}"/>
              </a:ext>
            </a:extLst>
          </p:cNvPr>
          <p:cNvSpPr txBox="1"/>
          <p:nvPr/>
        </p:nvSpPr>
        <p:spPr>
          <a:xfrm>
            <a:off x="10858500" y="64293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2341820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224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k.♥</dc:creator>
  <cp:lastModifiedBy>Bryan k.♥</cp:lastModifiedBy>
  <cp:revision>94</cp:revision>
  <dcterms:created xsi:type="dcterms:W3CDTF">2018-01-16T12:57:04Z</dcterms:created>
  <dcterms:modified xsi:type="dcterms:W3CDTF">2018-01-16T14:52:16Z</dcterms:modified>
</cp:coreProperties>
</file>