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7" r:id="rId4"/>
    <p:sldId id="259" r:id="rId5"/>
    <p:sldId id="271" r:id="rId6"/>
    <p:sldId id="270" r:id="rId7"/>
    <p:sldId id="260" r:id="rId8"/>
    <p:sldId id="272" r:id="rId9"/>
    <p:sldId id="273" r:id="rId10"/>
    <p:sldId id="269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2D5DC"/>
    <a:srgbClr val="FD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82494" autoAdjust="0"/>
  </p:normalViewPr>
  <p:slideViewPr>
    <p:cSldViewPr snapToGrid="0">
      <p:cViewPr varScale="1">
        <p:scale>
          <a:sx n="78" d="100"/>
          <a:sy n="78" d="100"/>
        </p:scale>
        <p:origin x="65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0EED-832A-4CB3-B9CE-C92F67F88285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3736-3490-47E8-A842-ABB51172A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8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1.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Donner une expérience concrète de la vie professionnelle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(contact avec le client, respect des deadlines)</a:t>
            </a:r>
          </a:p>
          <a:p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2.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Matières informatiques</a:t>
            </a: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ET non informatiques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Anglais (résumé)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Expression (rapport, soutenance, ...)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... (« Pour ne citer qu’elles »)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SublimeText</a:t>
            </a:r>
            <a:r>
              <a:rPr lang="fr-FR" dirty="0" smtClean="0"/>
              <a:t> 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Atom</a:t>
            </a:r>
            <a:r>
              <a:rPr lang="fr-FR" baseline="0" dirty="0" smtClean="0"/>
              <a:t> sont très proches tant visuellement qu’au niveau des fonctionnalités, MAIS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 smtClean="0"/>
              <a:t>Atom</a:t>
            </a:r>
            <a:r>
              <a:rPr lang="fr-FR" baseline="0" dirty="0" smtClean="0"/>
              <a:t> est développé par l’équipe de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Plugin </a:t>
            </a:r>
            <a:r>
              <a:rPr lang="fr-FR" baseline="0" dirty="0" err="1" smtClean="0">
                <a:sym typeface="Wingdings" panose="05000000000000000000" pitchFamily="2" charset="2"/>
              </a:rPr>
              <a:t>GitHub</a:t>
            </a:r>
            <a:r>
              <a:rPr lang="fr-FR" baseline="0" dirty="0" smtClean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utilisé nos propres outils déjà développés</a:t>
            </a:r>
            <a:r>
              <a:rPr lang="fr-FR" baseline="0" dirty="0" smtClean="0"/>
              <a:t> pendant / pour des projets précédents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 smtClean="0"/>
              <a:t>Atom</a:t>
            </a:r>
            <a:r>
              <a:rPr lang="fr-FR" baseline="0" dirty="0" smtClean="0"/>
              <a:t> est développé par l’équipe de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Plugin </a:t>
            </a:r>
            <a:r>
              <a:rPr lang="fr-FR" baseline="0" dirty="0" err="1" smtClean="0">
                <a:sym typeface="Wingdings" panose="05000000000000000000" pitchFamily="2" charset="2"/>
              </a:rPr>
              <a:t>GitHub</a:t>
            </a:r>
            <a:r>
              <a:rPr lang="fr-FR" baseline="0" dirty="0" smtClean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Commencer par une </a:t>
            </a:r>
            <a:r>
              <a:rPr lang="fr-FR" dirty="0" err="1" smtClean="0"/>
              <a:t>une</a:t>
            </a:r>
            <a:r>
              <a:rPr lang="fr-FR" baseline="0" dirty="0" smtClean="0"/>
              <a:t> ébauche de XML sur le logiciel </a:t>
            </a:r>
            <a:r>
              <a:rPr lang="fr-FR" baseline="0" dirty="0" err="1" smtClean="0"/>
              <a:t>ArgoUML</a:t>
            </a:r>
            <a:endParaRPr lang="fr-FR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baseline="0" dirty="0" smtClean="0"/>
              <a:t>Quelques noms de classes, avec leur fonctionnalités de base (on a commencé par le gestionnaire d’erreurs, par la Frame et sa </a:t>
            </a:r>
            <a:r>
              <a:rPr lang="fr-FR" baseline="0" dirty="0" err="1" smtClean="0"/>
              <a:t>Factory</a:t>
            </a:r>
            <a:r>
              <a:rPr lang="fr-FR" baseline="0" dirty="0" smtClean="0"/>
              <a:t>, et par les Control (avec leur classe mère abstraite, qu’on va montrer juste après))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2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de difficultés pour coder ou pour s’organiser, mais au niveau technique 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Besoin d’une connexion personnelle</a:t>
            </a:r>
            <a:r>
              <a:rPr lang="fr-FR" baseline="0" dirty="0" smtClean="0"/>
              <a:t> pour échanger des fichiers / avoir accès à la Javadoc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fr-FR" baseline="0" dirty="0" smtClean="0"/>
              <a:t>IMPOSSIBLE d’accéder aux réseaux Wi-Fi de l’université pendant la semaine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fr-FR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fr-FR" baseline="0" dirty="0" err="1" smtClean="0"/>
              <a:t>ArgoUML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Dû recommencer plusieurs fois le diagramme car EFFACER au pif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8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nous</a:t>
            </a:r>
            <a:r>
              <a:rPr lang="fr-FR" baseline="0" dirty="0" smtClean="0"/>
              <a:t> connaissons et avons l’habitude de travailler ensemble, nous connaissons les points forts et les points faibles de chacun</a:t>
            </a:r>
          </a:p>
          <a:p>
            <a:r>
              <a:rPr lang="fr-FR" baseline="0" dirty="0" smtClean="0"/>
              <a:t>Martin s’occupe plutôt </a:t>
            </a:r>
            <a:r>
              <a:rPr lang="fr-FR" baseline="0" smtClean="0"/>
              <a:t>des documents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6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souci rencontré pendant les derniers jours du </a:t>
            </a:r>
            <a:r>
              <a:rPr lang="fr-FR" dirty="0" smtClean="0"/>
              <a:t>projet (Là ça va, mais à un moment donné =&gt;</a:t>
            </a:r>
            <a:r>
              <a:rPr lang="fr-FR" baseline="0" dirty="0" smtClean="0"/>
              <a:t> MASSE IMAGES)</a:t>
            </a:r>
            <a:endParaRPr lang="fr-FR" dirty="0" smtClean="0"/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/>
              <a:t>Difficile de retrouver certains fichier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/>
              <a:t>Compléter l’arborescence pour séparer les documents écrits, etc... Pour que tout soit organisé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6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DIRE SI LES OBJECTIFS SONT ATTEINTS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3190875" y="382772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4384766" y="365124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 userDrawn="1"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449035" y="574159"/>
            <a:ext cx="2686051" cy="1289382"/>
          </a:xfrm>
        </p:spPr>
        <p:txBody>
          <a:bodyPr>
            <a:noAutofit/>
          </a:bodyPr>
          <a:lstStyle>
            <a:lvl1pPr marL="285750" indent="-2857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1pPr>
            <a:lvl2pPr marL="685800" indent="-228600">
              <a:buFont typeface="+mj-lt"/>
              <a:buAutoNum type="arabi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2pPr>
            <a:lvl3pPr marL="1428750" indent="-5143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3pPr>
            <a:lvl4pPr marL="17716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4pPr>
            <a:lvl5pPr marL="22288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51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45F67B7-8EAD-4708-B0A3-E6BCA6B3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C6EF0F7-22B4-4B90-A986-19441FDD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CAD9996-C1E2-4B5C-8A1B-A6269110EC7C}"/>
              </a:ext>
            </a:extLst>
          </p:cNvPr>
          <p:cNvSpPr/>
          <p:nvPr userDrawn="1"/>
        </p:nvSpPr>
        <p:spPr>
          <a:xfrm>
            <a:off x="320040" y="365126"/>
            <a:ext cx="11452860" cy="59912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7A05F5-B1D7-47F9-91A2-D8D33E699EDB}"/>
              </a:ext>
            </a:extLst>
          </p:cNvPr>
          <p:cNvSpPr/>
          <p:nvPr userDrawn="1"/>
        </p:nvSpPr>
        <p:spPr>
          <a:xfrm>
            <a:off x="1273758" y="1515427"/>
            <a:ext cx="9545423" cy="1284924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">
            <a:extLst>
              <a:ext uri="{FF2B5EF4-FFF2-40B4-BE49-F238E27FC236}">
                <a16:creationId xmlns="" xmlns:a16="http://schemas.microsoft.com/office/drawing/2014/main" id="{20BE3FBB-7B2A-4F4C-94A2-D322A2FE4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3759" y="1584285"/>
            <a:ext cx="95454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small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Générateur de formulaire gui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rPr>
              <a:t>Soutenance de projet tutoré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055B544F-8206-4A18-A02C-A0A3C099C5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40" y="2328592"/>
            <a:ext cx="238125" cy="2095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" name="Image 19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8681F1B1-CED1-4795-A017-A315AB3A7C4B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5" y="3668226"/>
            <a:ext cx="5446395" cy="14147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C54521C9-5AC3-4EFC-9A48-BD7A1A199554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22" y="3895725"/>
            <a:ext cx="4714875" cy="1009650"/>
          </a:xfrm>
          <a:prstGeom prst="rect">
            <a:avLst/>
          </a:prstGeom>
        </p:spPr>
      </p:pic>
      <p:sp>
        <p:nvSpPr>
          <p:cNvPr id="15" name="Espace réservé du pied de page 4">
            <a:extLst>
              <a:ext uri="{FF2B5EF4-FFF2-40B4-BE49-F238E27FC236}">
                <a16:creationId xmlns="" xmlns:a16="http://schemas.microsoft.com/office/drawing/2014/main" id="{7968CF05-988E-4322-985C-A2A352614E94}"/>
              </a:ext>
            </a:extLst>
          </p:cNvPr>
          <p:cNvSpPr txBox="1">
            <a:spLocks/>
          </p:cNvSpPr>
          <p:nvPr userDrawn="1"/>
        </p:nvSpPr>
        <p:spPr>
          <a:xfrm>
            <a:off x="41328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IUT LE HAVRE – Module M3302 – Groupe 1</a:t>
            </a:r>
            <a:endParaRPr lang="fr-FR" dirty="0"/>
          </a:p>
        </p:txBody>
      </p:sp>
      <p:sp>
        <p:nvSpPr>
          <p:cNvPr id="16" name="Espace réservé de la date 3">
            <a:extLst>
              <a:ext uri="{FF2B5EF4-FFF2-40B4-BE49-F238E27FC236}">
                <a16:creationId xmlns="" xmlns:a16="http://schemas.microsoft.com/office/drawing/2014/main" id="{3B5DEB9C-E26B-4EA6-BF6D-65414BACF12D}"/>
              </a:ext>
            </a:extLst>
          </p:cNvPr>
          <p:cNvSpPr txBox="1">
            <a:spLocks/>
          </p:cNvSpPr>
          <p:nvPr userDrawn="1"/>
        </p:nvSpPr>
        <p:spPr>
          <a:xfrm>
            <a:off x="974440" y="6355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7128FD-9397-4560-942B-30F0B67550E6}" type="datetimeFigureOut">
              <a:rPr lang="fr-FR" smtClean="0"/>
              <a:pPr/>
              <a:t>17/01/2018</a:t>
            </a:fld>
            <a:endParaRPr lang="fr-FR" dirty="0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=""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51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7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33704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/10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5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err="1" smtClean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Rétroconception</a:t>
            </a:r>
            <a:endParaRPr lang="fr-FR" sz="1100" dirty="0" smtClean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3811" y="351393"/>
            <a:ext cx="52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Une organisation encore plus poussée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26" y="1799617"/>
            <a:ext cx="3283802" cy="4059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6829628" y="1925449"/>
            <a:ext cx="365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 =   Difficile de s’y retrouver</a:t>
            </a:r>
          </a:p>
        </p:txBody>
      </p:sp>
    </p:spTree>
    <p:extLst>
      <p:ext uri="{BB962C8B-B14F-4D97-AF65-F5344CB8AC3E}">
        <p14:creationId xmlns:p14="http://schemas.microsoft.com/office/powerpoint/2010/main" val="3747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4412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Conclusion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063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9276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Sommaire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4B2A95B-D010-400C-ADB6-07D5F29DE351}"/>
              </a:ext>
            </a:extLst>
          </p:cNvPr>
          <p:cNvSpPr txBox="1"/>
          <p:nvPr/>
        </p:nvSpPr>
        <p:spPr>
          <a:xfrm>
            <a:off x="3471014" y="1412617"/>
            <a:ext cx="47144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b="1" cap="small" dirty="0" smtClean="0">
                <a:solidFill>
                  <a:srgbClr val="FF0000"/>
                </a:solidFill>
              </a:rPr>
              <a:t>Une démarche bien huilée</a:t>
            </a:r>
            <a:endParaRPr lang="fr-FR" sz="2400" b="1" cap="small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Nos outils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Retour sur la conception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La gestion des erreurs XML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L’élément « Tableau </a:t>
            </a:r>
            <a:r>
              <a:rPr lang="fr-FR" sz="1600" dirty="0" smtClean="0"/>
              <a:t>»</a:t>
            </a:r>
          </a:p>
          <a:p>
            <a:endParaRPr lang="fr-FR" sz="2000" dirty="0"/>
          </a:p>
          <a:p>
            <a:pPr marL="514350" indent="-514350">
              <a:buAutoNum type="romanUcPeriod" startAt="2"/>
            </a:pPr>
            <a:r>
              <a:rPr lang="fr-FR" sz="2400" b="1" cap="small" dirty="0" smtClean="0">
                <a:solidFill>
                  <a:srgbClr val="FF0000"/>
                </a:solidFill>
              </a:rPr>
              <a:t>Un Projet professionnalisant</a:t>
            </a:r>
            <a:endParaRPr lang="fr-FR" sz="2400" b="1" cap="small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Notre premier cahier des charges</a:t>
            </a:r>
            <a:endParaRPr lang="fr-FR" b="1" dirty="0" smtClean="0"/>
          </a:p>
          <a:p>
            <a:pPr lvl="1"/>
            <a:endParaRPr lang="fr-FR" sz="2400" dirty="0" smtClean="0">
              <a:solidFill>
                <a:srgbClr val="FF0000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b="1" cap="small" dirty="0">
                <a:solidFill>
                  <a:srgbClr val="FF0000"/>
                </a:solidFill>
              </a:rPr>
              <a:t>Une </a:t>
            </a:r>
            <a:r>
              <a:rPr lang="fr-FR" sz="2400" b="1" cap="small" dirty="0" smtClean="0">
                <a:solidFill>
                  <a:srgbClr val="FF0000"/>
                </a:solidFill>
              </a:rPr>
              <a:t>organisation naissante</a:t>
            </a:r>
            <a:endParaRPr lang="fr-FR" sz="2400" b="1" cap="small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Des difficultés peu </a:t>
            </a:r>
            <a:r>
              <a:rPr lang="fr-FR" b="1" dirty="0" smtClean="0"/>
              <a:t>impactantes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La connexion Wi-Fi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err="1"/>
              <a:t>ArgoUML</a:t>
            </a:r>
            <a:r>
              <a:rPr lang="fr-FR" sz="1600" dirty="0"/>
              <a:t>, un logiciel </a:t>
            </a:r>
            <a:r>
              <a:rPr lang="fr-FR" sz="1600" dirty="0" smtClean="0"/>
              <a:t>instable</a:t>
            </a:r>
            <a:endParaRPr lang="fr-F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Une équipe qui se connaît</a:t>
            </a:r>
            <a:endParaRPr lang="fr-F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Pour </a:t>
            </a:r>
            <a:r>
              <a:rPr lang="fr-FR" b="1" dirty="0" smtClean="0"/>
              <a:t>la prochaine fois...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Des outils pour gagner du temps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Une organisation encore plus poussée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33704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4899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53853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0" y="1999716"/>
            <a:ext cx="4810122" cy="32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775175" y="5238572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Appel d’offre de la société Prom’Info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79435" y="2541926"/>
            <a:ext cx="4178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2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Objectifs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Apprendre à gérer un projet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Mettre en pratique les connaissances acquises</a:t>
            </a:r>
          </a:p>
        </p:txBody>
      </p:sp>
    </p:spTree>
    <p:extLst>
      <p:ext uri="{BB962C8B-B14F-4D97-AF65-F5344CB8AC3E}">
        <p14:creationId xmlns:p14="http://schemas.microsoft.com/office/powerpoint/2010/main" val="35557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Nos outils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7118" y="390370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GitHub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 </a:t>
            </a: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un outil de partage et de suivi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26" name="Picture 2" descr="Résultat de recherche d'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22" y="3040200"/>
            <a:ext cx="2370854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63" y="2676056"/>
            <a:ext cx="1169897" cy="11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286182" y="3835291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Notepad++,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Adam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30" name="Picture 6" descr="Résultat de recherche d'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4" y="3953595"/>
            <a:ext cx="1789322" cy="5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215114" y="4525090"/>
            <a:ext cx="235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Atom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Bryan, Martin et Jonathan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32" name="Picture 8" descr="Résultat de recherche d'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22" y="1889192"/>
            <a:ext cx="1113401" cy="111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5939191" y="301325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Sublime </a:t>
            </a:r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Text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Florent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96355" y="3305643"/>
            <a:ext cx="157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éditeurs de texte</a:t>
            </a:r>
            <a:r>
              <a:rPr lang="fr-FR" sz="20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:</a:t>
            </a:r>
            <a:endParaRPr lang="fr-FR" sz="2000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8161" y="1566153"/>
            <a:ext cx="4749077" cy="4260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Nos outils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3145" y="4384855"/>
            <a:ext cx="237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réaliser un diagramme de classes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96354" y="3305643"/>
            <a:ext cx="177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 personnalisés :</a:t>
            </a:r>
            <a:endParaRPr lang="fr-FR" sz="2000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2050" name="Picture 2" descr="Résultat de recherche d'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73" y="3146716"/>
            <a:ext cx="1303303" cy="12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6358099" y="2997866"/>
            <a:ext cx="375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Le chat réseau réalisé pour le projet de réseau </a:t>
            </a:r>
            <a:endParaRPr lang="fr-FR" sz="2000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« .bat » pour compiler et exécuter</a:t>
            </a:r>
            <a:endParaRPr lang="fr-FR" sz="2000" b="1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0924F2BA-05EC-4F8F-84DC-8C3CFFCD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8" y="1670982"/>
            <a:ext cx="3302436" cy="44872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75918" y="2615012"/>
            <a:ext cx="417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Plusieurs 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façons 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de les gérer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 avertissement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 empêchant le programme de se lancer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La gestion des erreurs </a:t>
            </a:r>
            <a:r>
              <a:rPr lang="fr-FR" sz="2800" b="1" cap="small" dirty="0" err="1" smtClean="0">
                <a:solidFill>
                  <a:srgbClr val="EA0000"/>
                </a:solidFill>
              </a:rPr>
              <a:t>xml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43D536B3-C1E9-4AFC-95FF-6E241146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20" y="1585504"/>
            <a:ext cx="5289590" cy="4573595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B63FCBE2-8638-43C8-8105-F816A48B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2423029"/>
            <a:ext cx="4927311" cy="38422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32C9778D-4CAD-404C-AE6D-587A1C4D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5104447"/>
            <a:ext cx="889910" cy="352425"/>
          </a:xfrm>
          <a:prstGeom prst="rect">
            <a:avLst/>
          </a:prstGeom>
        </p:spPr>
      </p:pic>
      <p:pic>
        <p:nvPicPr>
          <p:cNvPr id="16" name="Image 15" descr="Une image contenant objet, horlog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4330055-D75F-4FB1-99BA-0849D5D26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5376862"/>
            <a:ext cx="889910" cy="6251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err="1" smtClean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Rétroconception</a:t>
            </a:r>
            <a:endParaRPr lang="fr-FR" sz="1100" dirty="0" smtClean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L’élément « Tableau »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Des difficultés peu impactantes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97" y="2623658"/>
            <a:ext cx="5829340" cy="19659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1254" y="4597534"/>
            <a:ext cx="403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ea typeface="DejaVu Sans Condensed" panose="020B0606030804020204" pitchFamily="34" charset="0"/>
                <a:cs typeface="DejaVu Sans Condensed" panose="020B0606030804020204" pitchFamily="34" charset="0"/>
              </a:rPr>
              <a:t>Erreur de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ea typeface="DejaVu Sans Condensed" panose="020B0606030804020204" pitchFamily="34" charset="0"/>
                <a:cs typeface="DejaVu Sans Condensed" panose="020B0606030804020204" pitchFamily="34" charset="0"/>
              </a:rPr>
              <a:t>GitHub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ea typeface="DejaVu Sans Condensed" panose="020B0606030804020204" pitchFamily="34" charset="0"/>
                <a:cs typeface="DejaVu Sans Condensed" panose="020B0606030804020204" pitchFamily="34" charset="0"/>
              </a:rPr>
              <a:t> : impossible de nous envoyer les fichier</a:t>
            </a:r>
            <a:endParaRPr lang="fr-FR" dirty="0" smtClean="0">
              <a:solidFill>
                <a:schemeClr val="bg1">
                  <a:lumMod val="50000"/>
                </a:schemeClr>
              </a:solidFill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9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Une équipe qui se connaît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91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+mj-lt"/>
          <a:buAutoNum type="romanUcPeriod"/>
          <a:defRPr sz="1100" dirty="0" err="1" smtClean="0">
            <a:solidFill>
              <a:srgbClr val="FF0000"/>
            </a:solidFill>
            <a:latin typeface="DejaVu Sans Condensed" panose="020B0606030804020204" pitchFamily="34" charset="0"/>
            <a:ea typeface="DejaVu Sans Condensed" panose="020B0606030804020204" pitchFamily="34" charset="0"/>
            <a:cs typeface="DejaVu Sans Condensed" panose="020B06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598</Words>
  <Application>Microsoft Office PowerPoint</Application>
  <PresentationFormat>Grand écran</PresentationFormat>
  <Paragraphs>125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DejaVu Sans Condensed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k.♥</dc:creator>
  <cp:lastModifiedBy>Florent Dewilde</cp:lastModifiedBy>
  <cp:revision>139</cp:revision>
  <dcterms:created xsi:type="dcterms:W3CDTF">2018-01-16T12:57:04Z</dcterms:created>
  <dcterms:modified xsi:type="dcterms:W3CDTF">2018-01-17T08:43:16Z</dcterms:modified>
</cp:coreProperties>
</file>