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48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79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9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12F9-05AD-4BC5-9D74-F2AEAD05506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D2B7AE-F8DA-4352-A1F6-7313967E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is560final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8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Cheeky Beak Card 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0688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Fontend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Ator</a:t>
            </a:r>
            <a:endParaRPr lang="en-US" dirty="0"/>
          </a:p>
          <a:p>
            <a:pPr lvl="1"/>
            <a:r>
              <a:rPr lang="en-US" dirty="0"/>
              <a:t>Miles </a:t>
            </a:r>
            <a:r>
              <a:rPr lang="en-US" dirty="0" err="1"/>
              <a:t>McLenon</a:t>
            </a:r>
            <a:endParaRPr lang="en-US" dirty="0"/>
          </a:p>
          <a:p>
            <a:r>
              <a:rPr lang="en-US" dirty="0"/>
              <a:t>Backend Development</a:t>
            </a:r>
          </a:p>
          <a:p>
            <a:pPr lvl="1"/>
            <a:r>
              <a:rPr lang="en-US" dirty="0"/>
              <a:t>Alex </a:t>
            </a:r>
            <a:r>
              <a:rPr lang="en-US" dirty="0" err="1"/>
              <a:t>Wendte</a:t>
            </a:r>
            <a:endParaRPr lang="en-US" dirty="0"/>
          </a:p>
          <a:p>
            <a:pPr lvl="1"/>
            <a:r>
              <a:rPr lang="en-US" dirty="0"/>
              <a:t>Lane Sorell</a:t>
            </a:r>
          </a:p>
          <a:p>
            <a:r>
              <a:rPr lang="en-US" dirty="0"/>
              <a:t>Database Development</a:t>
            </a:r>
          </a:p>
          <a:p>
            <a:pPr lvl="1"/>
            <a:r>
              <a:rPr lang="en-US" dirty="0"/>
              <a:t>Colin Cope</a:t>
            </a:r>
          </a:p>
          <a:p>
            <a:pPr lvl="1"/>
            <a:r>
              <a:rPr lang="en-US" dirty="0"/>
              <a:t>Donny </a:t>
            </a:r>
            <a:r>
              <a:rPr lang="en-US" dirty="0" err="1"/>
              <a:t>Riffel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Cheeky Beak Card Company</a:t>
            </a:r>
          </a:p>
          <a:p>
            <a:pPr lvl="1"/>
            <a:r>
              <a:rPr lang="en-US" dirty="0"/>
              <a:t>Creates and sells cards for many circumstances</a:t>
            </a:r>
          </a:p>
          <a:p>
            <a:pPr lvl="1"/>
            <a:r>
              <a:rPr lang="en-US" dirty="0"/>
              <a:t>Wants a personal website to move off of Etsy</a:t>
            </a:r>
          </a:p>
          <a:p>
            <a:r>
              <a:rPr lang="en-US" dirty="0"/>
              <a:t>Requirements</a:t>
            </a:r>
          </a:p>
          <a:p>
            <a:pPr lvl="1" fontAlgn="base"/>
            <a:r>
              <a:rPr lang="en-US" dirty="0"/>
              <a:t>Allow a user to sign in/create an account</a:t>
            </a:r>
          </a:p>
          <a:p>
            <a:pPr lvl="1" fontAlgn="base"/>
            <a:r>
              <a:rPr lang="en-US" dirty="0"/>
              <a:t>Display the products that are available for purchase</a:t>
            </a:r>
          </a:p>
          <a:p>
            <a:pPr lvl="1" fontAlgn="base"/>
            <a:r>
              <a:rPr lang="en-US" dirty="0"/>
              <a:t>Keep the items that the user has selected in a cart</a:t>
            </a:r>
          </a:p>
          <a:p>
            <a:pPr lvl="1" fontAlgn="base"/>
            <a:r>
              <a:rPr lang="en-US" dirty="0"/>
              <a:t>Allow the user to place an order</a:t>
            </a:r>
          </a:p>
          <a:p>
            <a:pPr lvl="1" fontAlgn="base"/>
            <a:r>
              <a:rPr lang="en-US" dirty="0"/>
              <a:t>Allow the owners to see placed orders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1" y="1930400"/>
            <a:ext cx="10917396" cy="3029193"/>
          </a:xfrm>
        </p:spPr>
      </p:pic>
    </p:spTree>
    <p:extLst>
      <p:ext uri="{BB962C8B-B14F-4D97-AF65-F5344CB8AC3E}">
        <p14:creationId xmlns:p14="http://schemas.microsoft.com/office/powerpoint/2010/main" val="411542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https://cis560final.herokuapp.com/</a:t>
            </a:r>
            <a:endParaRPr lang="en-US" dirty="0"/>
          </a:p>
          <a:p>
            <a:r>
              <a:rPr lang="en-US" dirty="0"/>
              <a:t>Purchasing</a:t>
            </a:r>
          </a:p>
          <a:p>
            <a:r>
              <a:rPr lang="en-US" dirty="0"/>
              <a:t>Admin Card Editing</a:t>
            </a:r>
          </a:p>
          <a:p>
            <a:r>
              <a:rPr lang="en-US" dirty="0"/>
              <a:t>Order and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3661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64" y="778066"/>
            <a:ext cx="5744350" cy="5404912"/>
          </a:xfrm>
        </p:spPr>
      </p:pic>
    </p:spTree>
    <p:extLst>
      <p:ext uri="{BB962C8B-B14F-4D97-AF65-F5344CB8AC3E}">
        <p14:creationId xmlns:p14="http://schemas.microsoft.com/office/powerpoint/2010/main" val="304626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Password hashing</a:t>
            </a:r>
          </a:p>
          <a:p>
            <a:pPr lvl="1"/>
            <a:r>
              <a:rPr lang="en-US" dirty="0"/>
              <a:t>Admin account creation (not handled on frontend)</a:t>
            </a:r>
          </a:p>
          <a:p>
            <a:r>
              <a:rPr lang="en-US" dirty="0"/>
              <a:t>Summary Information</a:t>
            </a:r>
          </a:p>
          <a:p>
            <a:pPr lvl="1"/>
            <a:r>
              <a:rPr lang="en-US" dirty="0"/>
              <a:t>Top Sellers List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211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2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135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Team 8 Final Project</vt:lpstr>
      <vt:lpstr>Team Members</vt:lpstr>
      <vt:lpstr>Project Details</vt:lpstr>
      <vt:lpstr>System Design</vt:lpstr>
      <vt:lpstr>Demo</vt:lpstr>
      <vt:lpstr>Database Design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Final Project</dc:title>
  <dc:creator>Lane Sorell</dc:creator>
  <cp:lastModifiedBy>Lane Sorell</cp:lastModifiedBy>
  <cp:revision>3</cp:revision>
  <dcterms:created xsi:type="dcterms:W3CDTF">2018-12-07T17:39:56Z</dcterms:created>
  <dcterms:modified xsi:type="dcterms:W3CDTF">2018-12-07T18:09:29Z</dcterms:modified>
</cp:coreProperties>
</file>