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D1F4F6-52CB-49F0-9B4E-521822488D3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568696-121D-406F-86E1-1910FAAC29E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278898-2DA1-40E3-9AC0-A2612C601EE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5A4753-A846-4617-8704-BE2234AF7C9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DC5A2D-170E-4D53-B753-C47A19060BB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0AFB2E-53B3-4309-A6FF-1738CB1989D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E0EF37-993B-4B4E-9BED-B10C0ED960C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DDBD2C-2BF5-48B3-BB0E-9AE6162B055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D1FE34-7034-4D5A-A461-25475D20EA8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108002-91A6-4E50-B98C-47FF38A5D79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841122-A060-4C21-9FB4-7B7A65C152B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DE5FFA-E437-4751-89F2-5CAD7652BB2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DF5978-F341-43EA-9315-5651E06D779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94;p29"/>
          <p:cNvSpPr/>
          <p:nvPr/>
        </p:nvSpPr>
        <p:spPr>
          <a:xfrm>
            <a:off x="6237000" y="368640"/>
            <a:ext cx="17352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Poppins"/>
                <a:ea typeface="Poppins"/>
              </a:rPr>
              <a:t>ciandt.com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95;p29" descr=""/>
          <p:cNvPicPr/>
          <p:nvPr/>
        </p:nvPicPr>
        <p:blipFill>
          <a:blip r:embed="rId2"/>
          <a:srcRect l="30348" t="0" r="39067" b="53693"/>
          <a:stretch/>
        </p:blipFill>
        <p:spPr>
          <a:xfrm flipH="1">
            <a:off x="360" y="781200"/>
            <a:ext cx="4914720" cy="436212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96;p29" descr=""/>
          <p:cNvPicPr/>
          <p:nvPr/>
        </p:nvPicPr>
        <p:blipFill>
          <a:blip r:embed="rId3"/>
          <a:stretch/>
        </p:blipFill>
        <p:spPr>
          <a:xfrm>
            <a:off x="5492520" y="4169880"/>
            <a:ext cx="2631960" cy="5886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394488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0" y="3657600"/>
            <a:ext cx="9144000" cy="14860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2971800" y="3429000"/>
            <a:ext cx="548640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Desafio Técnico -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Análise das ofertas relâmpago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82;p87"/>
          <p:cNvSpPr/>
          <p:nvPr/>
        </p:nvSpPr>
        <p:spPr>
          <a:xfrm>
            <a:off x="187560" y="0"/>
            <a:ext cx="83541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EDA das oferta relâmpago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tângulo 15"/>
          <p:cNvSpPr/>
          <p:nvPr/>
        </p:nvSpPr>
        <p:spPr>
          <a:xfrm>
            <a:off x="283680" y="916920"/>
            <a:ext cx="680292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Base : 48 746  ofertas periodo de 01/Jun/2021 a 31/Jul/2021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Buscamos responder as perguntas: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tempo de duração da oferta impacta nas vendas?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horario do inicio da oferta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impacta nas vendas?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18756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2860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90600" y="2309400"/>
            <a:ext cx="3429000" cy="24616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89" name="Retângulo 10"/>
          <p:cNvSpPr/>
          <p:nvPr/>
        </p:nvSpPr>
        <p:spPr>
          <a:xfrm>
            <a:off x="4343400" y="2286000"/>
            <a:ext cx="3886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Com base na distribuição da duração das ofertas,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criamos o agrupamento abaixo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4343400" y="4001760"/>
            <a:ext cx="34290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050" spc="-1" strike="noStrike">
                <a:solidFill>
                  <a:srgbClr val="000000"/>
                </a:solidFill>
                <a:latin typeface="Arial"/>
              </a:rPr>
              <a:t>Nota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3.814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tem duração 0 e não estão na análise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343400" y="2766600"/>
            <a:ext cx="3253320" cy="11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682;p 12"/>
          <p:cNvSpPr/>
          <p:nvPr/>
        </p:nvSpPr>
        <p:spPr>
          <a:xfrm>
            <a:off x="187560" y="0"/>
            <a:ext cx="83541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EDA das oferta relâmpago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18756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2860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ângulo 33"/>
          <p:cNvSpPr/>
          <p:nvPr/>
        </p:nvSpPr>
        <p:spPr>
          <a:xfrm>
            <a:off x="283680" y="916920"/>
            <a:ext cx="8174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Analisando a % vendida por grupo podemos verificar que o periodo de 1 a 4 horas tem maior conversão de vendas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935720" y="1371600"/>
            <a:ext cx="5272920" cy="1378800"/>
          </a:xfrm>
          <a:prstGeom prst="rect">
            <a:avLst/>
          </a:prstGeom>
          <a:ln w="0">
            <a:noFill/>
          </a:ln>
        </p:spPr>
      </p:pic>
      <p:sp>
        <p:nvSpPr>
          <p:cNvPr id="98" name="Retângulo 3"/>
          <p:cNvSpPr/>
          <p:nvPr/>
        </p:nvSpPr>
        <p:spPr>
          <a:xfrm>
            <a:off x="283680" y="2791800"/>
            <a:ext cx="81745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Também observamos que a duração da oferta é maior quando há mais estoque disponível. Por isso, quebramos o análise pela quantidade de estoque agrupada conforme tabela abaixo.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3452040" y="3429720"/>
            <a:ext cx="2262960" cy="15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682;p 13"/>
          <p:cNvSpPr/>
          <p:nvPr/>
        </p:nvSpPr>
        <p:spPr>
          <a:xfrm>
            <a:off x="187560" y="0"/>
            <a:ext cx="83541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EDA das oferta relâmpago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18756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2860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tângulo 5"/>
          <p:cNvSpPr/>
          <p:nvPr/>
        </p:nvSpPr>
        <p:spPr>
          <a:xfrm>
            <a:off x="283680" y="916920"/>
            <a:ext cx="8174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Analisando a tabela podemos cincluir que o periodo de 1 a 4 horas de oferta tem mais conversão em todos os grupos de estoque.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118600" y="1352520"/>
            <a:ext cx="4510800" cy="36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82;p 14"/>
          <p:cNvSpPr/>
          <p:nvPr/>
        </p:nvSpPr>
        <p:spPr>
          <a:xfrm>
            <a:off x="187560" y="0"/>
            <a:ext cx="83541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EDA das oferta relâmpago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18756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2860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tângulo 7"/>
          <p:cNvSpPr/>
          <p:nvPr/>
        </p:nvSpPr>
        <p:spPr>
          <a:xfrm>
            <a:off x="283680" y="916920"/>
            <a:ext cx="8174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Para analisar o horario em que começou a oferta, foram considerados apenas os horarios que tinha mais de 2mil ofertas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 Sendo assim, foram considerados as horas 7, 12, 13 e 19.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478520" y="1623600"/>
            <a:ext cx="5379480" cy="1348200"/>
          </a:xfrm>
          <a:prstGeom prst="rect">
            <a:avLst/>
          </a:prstGeom>
          <a:ln w="0">
            <a:noFill/>
          </a:ln>
        </p:spPr>
      </p:pic>
      <p:sp>
        <p:nvSpPr>
          <p:cNvPr id="112" name="Retângulo 9"/>
          <p:cNvSpPr/>
          <p:nvPr/>
        </p:nvSpPr>
        <p:spPr>
          <a:xfrm>
            <a:off x="283680" y="3184920"/>
            <a:ext cx="81745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Analisando a tabela podemos observar que as 19 horas tem maior conversão.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82;p 15"/>
          <p:cNvSpPr/>
          <p:nvPr/>
        </p:nvSpPr>
        <p:spPr>
          <a:xfrm>
            <a:off x="187560" y="0"/>
            <a:ext cx="83541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EDA das oferta relâmpago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8756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228600" y="685800"/>
            <a:ext cx="7772400" cy="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tângulo 32"/>
          <p:cNvSpPr/>
          <p:nvPr/>
        </p:nvSpPr>
        <p:spPr>
          <a:xfrm>
            <a:off x="457200" y="1055160"/>
            <a:ext cx="817452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Proximos passos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Durante a análise foram observados alguns pontos que poderiam ser investigados em uma futura análise: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Produtos com maior valor agregado levam mais tempo para ser vendido?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Existe diferença no tempo de duranção da oferta e o horario para algum tipo de produto ou segmento 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Produtos B2B tem maior conversão durante o horário de expediente ?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 frequência com que um produto entram em oferta afeta a percepção do valor do produto? Exemplo udemy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344080" y="4679280"/>
            <a:ext cx="799920" cy="46476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0" y="0"/>
            <a:ext cx="9144000" cy="51436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200400" y="2423520"/>
            <a:ext cx="2727720" cy="1919880"/>
          </a:xfrm>
          <a:prstGeom prst="rect">
            <a:avLst/>
          </a:prstGeom>
          <a:ln w="0">
            <a:noFill/>
          </a:ln>
        </p:spPr>
      </p:pic>
      <p:sp>
        <p:nvSpPr>
          <p:cNvPr id="121" name="Retângulo 1"/>
          <p:cNvSpPr/>
          <p:nvPr/>
        </p:nvSpPr>
        <p:spPr>
          <a:xfrm>
            <a:off x="512280" y="1602000"/>
            <a:ext cx="81745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Obrigado!</a:t>
            </a:r>
            <a:endParaRPr b="1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Application>LibreOffice/7.5.3.2$Windows_X86_64 LibreOffice_project/9f56dff12ba03b9acd7730a5a481eea045e468f3</Application>
  <AppVersion>15.0000</AppVersion>
  <Words>174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description/>
  <dc:language>pt-BR</dc:language>
  <cp:lastModifiedBy/>
  <dcterms:modified xsi:type="dcterms:W3CDTF">2023-05-31T20:33:37Z</dcterms:modified>
  <cp:revision>101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