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88383A-F8BA-4AB4-9D5F-32B71F1A103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E568F2-0AD3-4D1B-8A8E-A1BCE84426D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7737E5-7FFC-4B11-9232-966198D5085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413B3F-FF2B-4973-9A7F-740576800B2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97F7F7-E5B6-40F6-8897-35B4C3EFDB1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F48A93-9A49-4823-A156-06C7447DF33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2AEE87-3D8A-444F-80B5-9544055DC23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1F0241-EA4C-450A-94FB-6DE6B930372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57B78C-9433-4EE5-B3CE-CCDB90D3ABF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F8A72A-87F4-431B-9166-B06B9323124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0B6039-54D6-494B-8C2F-8BF3BD8E085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6E55C1-DCEE-4BE9-A538-BB3A5B4BD83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13B379-83A8-4452-8BAA-D901A824BFD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394452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0" y="3657600"/>
            <a:ext cx="9143640" cy="1485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2971800" y="3429000"/>
            <a:ext cx="5486040" cy="12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Desafio Técnico -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Similaridade entre produtos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682;p 1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Similaridade entre produtos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tângulo 2"/>
          <p:cNvSpPr/>
          <p:nvPr/>
        </p:nvSpPr>
        <p:spPr>
          <a:xfrm>
            <a:off x="283680" y="916920"/>
            <a:ext cx="7945920" cy="37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Para o cálculo da similaridade entre os produtos, foi usada uma técnica de PNL considerando ngram = 1, isto é, apenas 1 palavra isolada.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desafio solicita o cálculo do score de similaridade comparando todos os produtos. Como a base tem 10 mil registros, a comparação de todos contra todos geraria uma base de 100 milhões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(10mil x 10mil) de registros.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A comparação foi feita, mas apenas produto com maior score similaridade foi salva.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Nota: quando o score é igual ficamos com o último produto da lista (última comparação)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79880" y="2400840"/>
            <a:ext cx="7749720" cy="14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682;p87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Similaridade entre produtos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tângulo 15"/>
          <p:cNvSpPr/>
          <p:nvPr/>
        </p:nvSpPr>
        <p:spPr>
          <a:xfrm>
            <a:off x="283680" y="916920"/>
            <a:ext cx="794592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Proximos passos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Para criar segmentos o ideal é criar um dicionário de palavras chave para cada segmento.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Em seguida usar o score de similaridade para a classificação.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Os produtos que tiverem score igual a zero, devem ser enviados a um analista para melhorar o dicionário,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8344080" y="467928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200400" y="2423520"/>
            <a:ext cx="2727360" cy="1919520"/>
          </a:xfrm>
          <a:prstGeom prst="rect">
            <a:avLst/>
          </a:prstGeom>
          <a:ln w="0">
            <a:noFill/>
          </a:ln>
        </p:spPr>
      </p:pic>
      <p:sp>
        <p:nvSpPr>
          <p:cNvPr id="56" name="Retângulo 1"/>
          <p:cNvSpPr/>
          <p:nvPr/>
        </p:nvSpPr>
        <p:spPr>
          <a:xfrm>
            <a:off x="512280" y="1602000"/>
            <a:ext cx="81741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Obrigado!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Application>LibreOffice/7.5.3.2$Windows_X86_64 LibreOffice_project/9f56dff12ba03b9acd7730a5a481eea045e468f3</Application>
  <AppVersion>15.0000</AppVersion>
  <Words>174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description/>
  <dc:language>pt-BR</dc:language>
  <cp:lastModifiedBy/>
  <dcterms:modified xsi:type="dcterms:W3CDTF">2023-05-31T21:08:00Z</dcterms:modified>
  <cp:revision>102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