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EA9B25B-8205-4500-AB28-CD66B0DD53B9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8EE8B0D-0A95-4C07-AA7B-6DE4691BC483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C996CBB-0335-4EC4-8E9F-A717E9F0FE19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BDF3BD4-C0F5-4309-842B-24EC5440B6CF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A123281-0836-4010-AB74-4A4F72084ACE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6E8DCD6-E5C8-41E1-80FA-18802F5552F2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E73CC8D-FE86-46C7-9938-34503B9281CF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D883B2A-B5DF-41F7-98E6-A43F1FCD5EDE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249CD05-2730-40EC-BDDD-CE7C20722134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251286B-C7E7-41A8-B6F3-B4FC0840AA02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4C19011-AC39-40F5-8B5D-3473A6F78E68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53E0F04-6B7D-43C3-A201-6CED83107584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C7B7151-BBA8-442E-894B-5D072280FA03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9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3944520"/>
          </a:xfrm>
          <a:prstGeom prst="rect">
            <a:avLst/>
          </a:prstGeom>
          <a:ln w="0">
            <a:noFill/>
          </a:ln>
        </p:spPr>
      </p:pic>
      <p:sp>
        <p:nvSpPr>
          <p:cNvPr id="40" name=""/>
          <p:cNvSpPr/>
          <p:nvPr/>
        </p:nvSpPr>
        <p:spPr>
          <a:xfrm>
            <a:off x="0" y="3657600"/>
            <a:ext cx="9143640" cy="14857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2971800" y="3429000"/>
            <a:ext cx="5486040" cy="122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</a:rPr>
              <a:t>Desafio Técnico -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Previsão de falhas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682;p 15"/>
          <p:cNvSpPr/>
          <p:nvPr/>
        </p:nvSpPr>
        <p:spPr>
          <a:xfrm>
            <a:off x="187560" y="0"/>
            <a:ext cx="8353800" cy="8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Noto Sans"/>
              </a:rPr>
              <a:t>Previsão de falhas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8344080" y="4572000"/>
            <a:ext cx="799560" cy="464400"/>
          </a:xfrm>
          <a:prstGeom prst="rect">
            <a:avLst/>
          </a:prstGeom>
          <a:ln w="0">
            <a:noFill/>
          </a:ln>
        </p:spPr>
      </p:pic>
      <p:sp>
        <p:nvSpPr>
          <p:cNvPr id="106" name=""/>
          <p:cNvSpPr/>
          <p:nvPr/>
        </p:nvSpPr>
        <p:spPr>
          <a:xfrm>
            <a:off x="187560" y="685800"/>
            <a:ext cx="7772400" cy="360"/>
          </a:xfrm>
          <a:prstGeom prst="line">
            <a:avLst/>
          </a:prstGeom>
          <a:ln w="7308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720" rIns="126720" tIns="-81720" bIns="-81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7" name=""/>
          <p:cNvSpPr/>
          <p:nvPr/>
        </p:nvSpPr>
        <p:spPr>
          <a:xfrm>
            <a:off x="228600" y="685800"/>
            <a:ext cx="7772400" cy="360"/>
          </a:xfrm>
          <a:prstGeom prst="line">
            <a:avLst/>
          </a:prstGeom>
          <a:ln w="7308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720" rIns="126720" tIns="-81720" bIns="-81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8" name="Retângulo 32"/>
          <p:cNvSpPr/>
          <p:nvPr/>
        </p:nvSpPr>
        <p:spPr>
          <a:xfrm>
            <a:off x="457200" y="1055160"/>
            <a:ext cx="817416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Proximos passos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Outras técnicas poderiam ser testadas para tentar melhor o modelo, como por exemplo: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Fazer reamostragem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Fazer combinação de variaveis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Regressão de Cox para análise do tempo até a falha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8344080" y="4679280"/>
            <a:ext cx="799560" cy="464400"/>
          </a:xfrm>
          <a:prstGeom prst="rect">
            <a:avLst/>
          </a:prstGeom>
          <a:ln w="0">
            <a:noFill/>
          </a:ln>
        </p:spPr>
      </p:pic>
      <p:sp>
        <p:nvSpPr>
          <p:cNvPr id="110" name="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3200400" y="2423520"/>
            <a:ext cx="2727360" cy="1919520"/>
          </a:xfrm>
          <a:prstGeom prst="rect">
            <a:avLst/>
          </a:prstGeom>
          <a:ln w="0">
            <a:noFill/>
          </a:ln>
        </p:spPr>
      </p:pic>
      <p:sp>
        <p:nvSpPr>
          <p:cNvPr id="112" name="Retângulo 1"/>
          <p:cNvSpPr/>
          <p:nvPr/>
        </p:nvSpPr>
        <p:spPr>
          <a:xfrm>
            <a:off x="512280" y="1602000"/>
            <a:ext cx="817416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Arial"/>
              </a:rPr>
              <a:t>Obrigado!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682;p87"/>
          <p:cNvSpPr/>
          <p:nvPr/>
        </p:nvSpPr>
        <p:spPr>
          <a:xfrm>
            <a:off x="187560" y="0"/>
            <a:ext cx="8353800" cy="8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r>
              <a:rPr b="0" lang="pt-BR" sz="2800" spc="-1" strike="noStrike">
                <a:solidFill>
                  <a:srgbClr val="000000"/>
                </a:solidFill>
                <a:latin typeface="Arial"/>
                <a:ea typeface="Noto Sans"/>
              </a:rPr>
              <a:t>Previsão de falhas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Retângulo 15"/>
          <p:cNvSpPr/>
          <p:nvPr/>
        </p:nvSpPr>
        <p:spPr>
          <a:xfrm>
            <a:off x="283680" y="916920"/>
            <a:ext cx="6802560" cy="191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Base : 124 494  ofertas periodo de 01/Jan/2015 a 02/Nov/2021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O objetivo é fazer a previsão de falhas. No entanto, observamos poucos eventos de falha.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8344080" y="4572000"/>
            <a:ext cx="799560" cy="464400"/>
          </a:xfrm>
          <a:prstGeom prst="rect">
            <a:avLst/>
          </a:prstGeom>
          <a:ln w="0">
            <a:noFill/>
          </a:ln>
        </p:spPr>
      </p:pic>
      <p:sp>
        <p:nvSpPr>
          <p:cNvPr id="45" name=""/>
          <p:cNvSpPr/>
          <p:nvPr/>
        </p:nvSpPr>
        <p:spPr>
          <a:xfrm>
            <a:off x="187560" y="685800"/>
            <a:ext cx="7772400" cy="360"/>
          </a:xfrm>
          <a:prstGeom prst="line">
            <a:avLst/>
          </a:prstGeom>
          <a:ln w="7308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720" rIns="126720" tIns="-81720" bIns="-81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" name=""/>
          <p:cNvSpPr/>
          <p:nvPr/>
        </p:nvSpPr>
        <p:spPr>
          <a:xfrm>
            <a:off x="228600" y="685800"/>
            <a:ext cx="7772400" cy="360"/>
          </a:xfrm>
          <a:prstGeom prst="line">
            <a:avLst/>
          </a:prstGeom>
          <a:ln w="7308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720" rIns="126720" tIns="-81720" bIns="-81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180000" y="1621440"/>
            <a:ext cx="3405960" cy="898560"/>
          </a:xfrm>
          <a:prstGeom prst="rect">
            <a:avLst/>
          </a:prstGeom>
          <a:ln w="0">
            <a:noFill/>
          </a:ln>
        </p:spPr>
      </p:pic>
      <p:sp>
        <p:nvSpPr>
          <p:cNvPr id="48" name="Retângulo 6"/>
          <p:cNvSpPr/>
          <p:nvPr/>
        </p:nvSpPr>
        <p:spPr>
          <a:xfrm>
            <a:off x="360000" y="2751120"/>
            <a:ext cx="77400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Observando alguns devices podemos verificar que alguns atritbutos tem valore crescente até ocorrer a falha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360000" y="3024000"/>
            <a:ext cx="7276320" cy="165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682;p 2"/>
          <p:cNvSpPr/>
          <p:nvPr/>
        </p:nvSpPr>
        <p:spPr>
          <a:xfrm>
            <a:off x="187560" y="0"/>
            <a:ext cx="8353800" cy="8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r>
              <a:rPr b="0" lang="pt-BR" sz="2800" spc="-1" strike="noStrike">
                <a:solidFill>
                  <a:srgbClr val="000000"/>
                </a:solidFill>
                <a:latin typeface="Arial"/>
                <a:ea typeface="Noto Sans"/>
              </a:rPr>
              <a:t>Previsão de falhas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Retângulo 8"/>
          <p:cNvSpPr/>
          <p:nvPr/>
        </p:nvSpPr>
        <p:spPr>
          <a:xfrm>
            <a:off x="283680" y="916920"/>
            <a:ext cx="8176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Podemos observar uma nitida diferença entre média dos valores de alguns atributos que tiveram falha 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8344080" y="4572000"/>
            <a:ext cx="799560" cy="464400"/>
          </a:xfrm>
          <a:prstGeom prst="rect">
            <a:avLst/>
          </a:prstGeom>
          <a:ln w="0">
            <a:noFill/>
          </a:ln>
        </p:spPr>
      </p:pic>
      <p:sp>
        <p:nvSpPr>
          <p:cNvPr id="53" name=""/>
          <p:cNvSpPr/>
          <p:nvPr/>
        </p:nvSpPr>
        <p:spPr>
          <a:xfrm>
            <a:off x="187560" y="685800"/>
            <a:ext cx="7772400" cy="360"/>
          </a:xfrm>
          <a:prstGeom prst="line">
            <a:avLst/>
          </a:prstGeom>
          <a:ln w="7308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720" rIns="126720" tIns="-81720" bIns="-81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"/>
          <p:cNvSpPr/>
          <p:nvPr/>
        </p:nvSpPr>
        <p:spPr>
          <a:xfrm>
            <a:off x="228600" y="685800"/>
            <a:ext cx="7772400" cy="360"/>
          </a:xfrm>
          <a:prstGeom prst="line">
            <a:avLst/>
          </a:prstGeom>
          <a:ln w="7308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720" rIns="126720" tIns="-81720" bIns="-81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289440" y="1355760"/>
            <a:ext cx="8854560" cy="624240"/>
          </a:xfrm>
          <a:prstGeom prst="rect">
            <a:avLst/>
          </a:prstGeom>
          <a:ln w="0">
            <a:noFill/>
          </a:ln>
        </p:spPr>
      </p:pic>
      <p:sp>
        <p:nvSpPr>
          <p:cNvPr id="56" name="Retângulo 10"/>
          <p:cNvSpPr/>
          <p:nvPr/>
        </p:nvSpPr>
        <p:spPr>
          <a:xfrm>
            <a:off x="283680" y="2104920"/>
            <a:ext cx="817632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Os atributos 1 e 6 tem muitos elementos distintos (123 877 e 44 838) por isso não serão usados para modelar. Já os atributos 7 e 8 parecem ser iguais ( ver matriz de correlação adiante).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O atributo 3 foi agrupado porque observamos cerca de 93% da variável é igual a zero. 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3"/>
          <a:stretch/>
        </p:blipFill>
        <p:spPr>
          <a:xfrm>
            <a:off x="360000" y="3060000"/>
            <a:ext cx="3588840" cy="104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682;p 3"/>
          <p:cNvSpPr/>
          <p:nvPr/>
        </p:nvSpPr>
        <p:spPr>
          <a:xfrm>
            <a:off x="187560" y="0"/>
            <a:ext cx="8353800" cy="8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r>
              <a:rPr b="0" lang="pt-BR" sz="2800" spc="-1" strike="noStrike">
                <a:solidFill>
                  <a:srgbClr val="000000"/>
                </a:solidFill>
                <a:latin typeface="Arial"/>
                <a:ea typeface="Noto Sans"/>
              </a:rPr>
              <a:t>Previsão de falhas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Retângulo 11"/>
          <p:cNvSpPr/>
          <p:nvPr/>
        </p:nvSpPr>
        <p:spPr>
          <a:xfrm>
            <a:off x="283680" y="916920"/>
            <a:ext cx="81763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Como não é bom ter variáveis com alta correlação, criamos a matriz de correlação e como haviamos suspeitado, os atributos 7 e 8 são iguais e por isso iremos tirar o 7.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8344080" y="4572000"/>
            <a:ext cx="799560" cy="464400"/>
          </a:xfrm>
          <a:prstGeom prst="rect">
            <a:avLst/>
          </a:prstGeom>
          <a:ln w="0">
            <a:noFill/>
          </a:ln>
        </p:spPr>
      </p:pic>
      <p:sp>
        <p:nvSpPr>
          <p:cNvPr id="61" name=""/>
          <p:cNvSpPr/>
          <p:nvPr/>
        </p:nvSpPr>
        <p:spPr>
          <a:xfrm>
            <a:off x="187560" y="685800"/>
            <a:ext cx="7772400" cy="360"/>
          </a:xfrm>
          <a:prstGeom prst="line">
            <a:avLst/>
          </a:prstGeom>
          <a:ln w="7308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720" rIns="126720" tIns="-81720" bIns="-81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" name=""/>
          <p:cNvSpPr/>
          <p:nvPr/>
        </p:nvSpPr>
        <p:spPr>
          <a:xfrm>
            <a:off x="228600" y="685800"/>
            <a:ext cx="7772400" cy="360"/>
          </a:xfrm>
          <a:prstGeom prst="line">
            <a:avLst/>
          </a:prstGeom>
          <a:ln w="7308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720" rIns="126720" tIns="-81720" bIns="-81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2561760" y="1428120"/>
            <a:ext cx="4020840" cy="325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82;p 4"/>
          <p:cNvSpPr/>
          <p:nvPr/>
        </p:nvSpPr>
        <p:spPr>
          <a:xfrm>
            <a:off x="187560" y="0"/>
            <a:ext cx="8353800" cy="8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r>
              <a:rPr b="0" lang="pt-BR" sz="2800" spc="-1" strike="noStrike">
                <a:solidFill>
                  <a:srgbClr val="000000"/>
                </a:solidFill>
                <a:latin typeface="Arial"/>
                <a:ea typeface="Noto Sans"/>
              </a:rPr>
              <a:t>Previsão de falhas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8344080" y="4572000"/>
            <a:ext cx="799560" cy="464400"/>
          </a:xfrm>
          <a:prstGeom prst="rect">
            <a:avLst/>
          </a:prstGeom>
          <a:ln w="0">
            <a:noFill/>
          </a:ln>
        </p:spPr>
      </p:pic>
      <p:sp>
        <p:nvSpPr>
          <p:cNvPr id="66" name=""/>
          <p:cNvSpPr/>
          <p:nvPr/>
        </p:nvSpPr>
        <p:spPr>
          <a:xfrm>
            <a:off x="187560" y="685800"/>
            <a:ext cx="7772400" cy="360"/>
          </a:xfrm>
          <a:prstGeom prst="line">
            <a:avLst/>
          </a:prstGeom>
          <a:ln w="7308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720" rIns="126720" tIns="-81720" bIns="-81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" name=""/>
          <p:cNvSpPr/>
          <p:nvPr/>
        </p:nvSpPr>
        <p:spPr>
          <a:xfrm>
            <a:off x="228600" y="685800"/>
            <a:ext cx="7772400" cy="360"/>
          </a:xfrm>
          <a:prstGeom prst="line">
            <a:avLst/>
          </a:prstGeom>
          <a:ln w="7308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720" rIns="126720" tIns="-81720" bIns="-81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197280" y="3708360"/>
            <a:ext cx="826272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Então, para o modelo final usaremos os atributos attribute2, attribute4, attribute5, attribute8, attribute9, e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attribute3_g,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720000" y="1685160"/>
            <a:ext cx="6120000" cy="1773360"/>
          </a:xfrm>
          <a:prstGeom prst="rect">
            <a:avLst/>
          </a:prstGeom>
          <a:ln w="0">
            <a:noFill/>
          </a:ln>
        </p:spPr>
      </p:pic>
      <p:sp>
        <p:nvSpPr>
          <p:cNvPr id="70" name=""/>
          <p:cNvSpPr txBox="1"/>
          <p:nvPr/>
        </p:nvSpPr>
        <p:spPr>
          <a:xfrm>
            <a:off x="377280" y="876600"/>
            <a:ext cx="790272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Normalmente fazemos tratamento de outlier, mas como essa é uma base atípica (poucas falhas), iremos pular essa parte e ver o resultado.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917280" y="1440000"/>
            <a:ext cx="5742720" cy="26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Box Plot dos devices que aprentam falha </a:t>
            </a:r>
            <a:endParaRPr b="1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682;p 5"/>
          <p:cNvSpPr/>
          <p:nvPr/>
        </p:nvSpPr>
        <p:spPr>
          <a:xfrm>
            <a:off x="187560" y="0"/>
            <a:ext cx="8353800" cy="8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r>
              <a:rPr b="0" lang="pt-BR" sz="2800" spc="-1" strike="noStrike">
                <a:solidFill>
                  <a:srgbClr val="000000"/>
                </a:solidFill>
                <a:latin typeface="Arial"/>
                <a:ea typeface="Noto Sans"/>
              </a:rPr>
              <a:t>Previsão de falhas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8344080" y="4572000"/>
            <a:ext cx="799560" cy="464400"/>
          </a:xfrm>
          <a:prstGeom prst="rect">
            <a:avLst/>
          </a:prstGeom>
          <a:ln w="0">
            <a:noFill/>
          </a:ln>
        </p:spPr>
      </p:pic>
      <p:sp>
        <p:nvSpPr>
          <p:cNvPr id="74" name=""/>
          <p:cNvSpPr/>
          <p:nvPr/>
        </p:nvSpPr>
        <p:spPr>
          <a:xfrm>
            <a:off x="187560" y="685800"/>
            <a:ext cx="7772400" cy="360"/>
          </a:xfrm>
          <a:prstGeom prst="line">
            <a:avLst/>
          </a:prstGeom>
          <a:ln w="7308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720" rIns="126720" tIns="-81720" bIns="-81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" name=""/>
          <p:cNvSpPr/>
          <p:nvPr/>
        </p:nvSpPr>
        <p:spPr>
          <a:xfrm>
            <a:off x="228600" y="685800"/>
            <a:ext cx="7772400" cy="360"/>
          </a:xfrm>
          <a:prstGeom prst="line">
            <a:avLst/>
          </a:prstGeom>
          <a:ln w="7308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720" rIns="126720" tIns="-81720" bIns="-81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180000" y="1008360"/>
            <a:ext cx="790272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Como exitem poucos eventos de falham, inicialmente iremos apenas os dispositivos que tiveram falha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180000" y="2160720"/>
            <a:ext cx="30600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Rodamos o pycaret para selecionar o melhor modelo.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Conforme table ao lado, o modelo Logistico (Logistic classifier) foi o vencedor.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3330360" y="1440000"/>
            <a:ext cx="5318640" cy="306000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281160" y="1620000"/>
            <a:ext cx="1698840" cy="51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682;p 7"/>
          <p:cNvSpPr/>
          <p:nvPr/>
        </p:nvSpPr>
        <p:spPr>
          <a:xfrm>
            <a:off x="187560" y="0"/>
            <a:ext cx="8353800" cy="8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r>
              <a:rPr b="0" lang="pt-BR" sz="2800" spc="-1" strike="noStrike">
                <a:solidFill>
                  <a:srgbClr val="000000"/>
                </a:solidFill>
                <a:latin typeface="Arial"/>
                <a:ea typeface="Noto Sans"/>
              </a:rPr>
              <a:t>Previsão de falhas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8344080" y="4572000"/>
            <a:ext cx="799560" cy="464400"/>
          </a:xfrm>
          <a:prstGeom prst="rect">
            <a:avLst/>
          </a:prstGeom>
          <a:ln w="0">
            <a:noFill/>
          </a:ln>
        </p:spPr>
      </p:pic>
      <p:sp>
        <p:nvSpPr>
          <p:cNvPr id="82" name=""/>
          <p:cNvSpPr/>
          <p:nvPr/>
        </p:nvSpPr>
        <p:spPr>
          <a:xfrm>
            <a:off x="187560" y="685800"/>
            <a:ext cx="7772400" cy="360"/>
          </a:xfrm>
          <a:prstGeom prst="line">
            <a:avLst/>
          </a:prstGeom>
          <a:ln w="7308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720" rIns="126720" tIns="-81720" bIns="-81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3" name=""/>
          <p:cNvSpPr/>
          <p:nvPr/>
        </p:nvSpPr>
        <p:spPr>
          <a:xfrm>
            <a:off x="228600" y="685800"/>
            <a:ext cx="7772400" cy="360"/>
          </a:xfrm>
          <a:prstGeom prst="line">
            <a:avLst/>
          </a:prstGeom>
          <a:ln w="7308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720" rIns="126720" tIns="-81720" bIns="-81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180000" y="1008360"/>
            <a:ext cx="790272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Utilizamos o Pycaret para escorar a toda e ao analisar  o custo, verificamos que o modelo erra muito o custo é maior que 106. Por isso, iremos tentar uma amostra estratificada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360000" y="1519200"/>
            <a:ext cx="6530400" cy="1180800"/>
          </a:xfrm>
          <a:prstGeom prst="rect">
            <a:avLst/>
          </a:prstGeom>
          <a:ln w="0"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180000" y="3162240"/>
            <a:ext cx="3657240" cy="1157760"/>
          </a:xfrm>
          <a:prstGeom prst="rect">
            <a:avLst/>
          </a:prstGeom>
          <a:ln w="0">
            <a:noFill/>
          </a:ln>
        </p:spPr>
      </p:pic>
      <p:sp>
        <p:nvSpPr>
          <p:cNvPr id="87" name=""/>
          <p:cNvSpPr txBox="1"/>
          <p:nvPr/>
        </p:nvSpPr>
        <p:spPr>
          <a:xfrm>
            <a:off x="180000" y="2808720"/>
            <a:ext cx="790272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Análise do custo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682;p 1"/>
          <p:cNvSpPr/>
          <p:nvPr/>
        </p:nvSpPr>
        <p:spPr>
          <a:xfrm>
            <a:off x="187560" y="0"/>
            <a:ext cx="8353800" cy="8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r>
              <a:rPr b="0" lang="pt-BR" sz="2800" spc="-1" strike="noStrike">
                <a:solidFill>
                  <a:srgbClr val="000000"/>
                </a:solidFill>
                <a:latin typeface="Arial"/>
                <a:ea typeface="Noto Sans"/>
              </a:rPr>
              <a:t>Previsão de falhas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8344080" y="4572000"/>
            <a:ext cx="799560" cy="464400"/>
          </a:xfrm>
          <a:prstGeom prst="rect">
            <a:avLst/>
          </a:prstGeom>
          <a:ln w="0">
            <a:noFill/>
          </a:ln>
        </p:spPr>
      </p:pic>
      <p:sp>
        <p:nvSpPr>
          <p:cNvPr id="90" name=""/>
          <p:cNvSpPr/>
          <p:nvPr/>
        </p:nvSpPr>
        <p:spPr>
          <a:xfrm>
            <a:off x="187560" y="685800"/>
            <a:ext cx="7772400" cy="360"/>
          </a:xfrm>
          <a:prstGeom prst="line">
            <a:avLst/>
          </a:prstGeom>
          <a:ln w="7308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720" rIns="126720" tIns="-81720" bIns="-81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"/>
          <p:cNvSpPr/>
          <p:nvPr/>
        </p:nvSpPr>
        <p:spPr>
          <a:xfrm>
            <a:off x="228600" y="685800"/>
            <a:ext cx="7772400" cy="360"/>
          </a:xfrm>
          <a:prstGeom prst="line">
            <a:avLst/>
          </a:prstGeom>
          <a:ln w="7308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720" rIns="126720" tIns="-81720" bIns="-81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80000" y="1008360"/>
            <a:ext cx="790272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Utilizamos uma amostra estratificada para tentar melhorar o modelo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180000" y="2160720"/>
            <a:ext cx="3060000" cy="94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Rodamos o pycaret para selecionar o melhor modelo.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Conforme table ao lado, o modelo light gradient boosting foi o vencedor.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3031560" y="1412640"/>
            <a:ext cx="5428440" cy="308736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258120" y="1439640"/>
            <a:ext cx="1721880" cy="54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682;p 8"/>
          <p:cNvSpPr/>
          <p:nvPr/>
        </p:nvSpPr>
        <p:spPr>
          <a:xfrm>
            <a:off x="187560" y="0"/>
            <a:ext cx="8353800" cy="8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r>
              <a:rPr b="0" lang="pt-BR" sz="2800" spc="-1" strike="noStrike">
                <a:solidFill>
                  <a:srgbClr val="000000"/>
                </a:solidFill>
                <a:latin typeface="Arial"/>
                <a:ea typeface="Noto Sans"/>
              </a:rPr>
              <a:t>Previsão de falhas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8344080" y="4572000"/>
            <a:ext cx="799560" cy="464400"/>
          </a:xfrm>
          <a:prstGeom prst="rect">
            <a:avLst/>
          </a:prstGeom>
          <a:ln w="0">
            <a:noFill/>
          </a:ln>
        </p:spPr>
      </p:pic>
      <p:sp>
        <p:nvSpPr>
          <p:cNvPr id="98" name=""/>
          <p:cNvSpPr/>
          <p:nvPr/>
        </p:nvSpPr>
        <p:spPr>
          <a:xfrm>
            <a:off x="187560" y="685800"/>
            <a:ext cx="7772400" cy="360"/>
          </a:xfrm>
          <a:prstGeom prst="line">
            <a:avLst/>
          </a:prstGeom>
          <a:ln w="7308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720" rIns="126720" tIns="-81720" bIns="-81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9" name=""/>
          <p:cNvSpPr/>
          <p:nvPr/>
        </p:nvSpPr>
        <p:spPr>
          <a:xfrm>
            <a:off x="228600" y="685800"/>
            <a:ext cx="7772400" cy="360"/>
          </a:xfrm>
          <a:prstGeom prst="line">
            <a:avLst/>
          </a:prstGeom>
          <a:ln w="7308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720" rIns="126720" tIns="-81720" bIns="-81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80000" y="1008360"/>
            <a:ext cx="790272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O novo modelo continua com muitos falsos positivos, mesmo depois de fazer um novo ponto de corte pegando apenas score &gt; 0,9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360000" y="1620000"/>
            <a:ext cx="790272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Análise do custo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416880" y="1958400"/>
            <a:ext cx="3543120" cy="1180800"/>
          </a:xfrm>
          <a:prstGeom prst="rect">
            <a:avLst/>
          </a:prstGeom>
          <a:ln w="0">
            <a:noFill/>
          </a:ln>
        </p:spPr>
      </p:pic>
      <p:sp>
        <p:nvSpPr>
          <p:cNvPr id="103" name=""/>
          <p:cNvSpPr txBox="1"/>
          <p:nvPr/>
        </p:nvSpPr>
        <p:spPr>
          <a:xfrm>
            <a:off x="360000" y="3636360"/>
            <a:ext cx="790272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Só vale apena implantar o modelo se conseguirmos um custo abaixo de 106.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3145</TotalTime>
  <Application>LibreOffice/7.5.3.2$Windows_X86_64 LibreOffice_project/9f56dff12ba03b9acd7730a5a481eea045e468f3</Application>
  <AppVersion>15.0000</AppVersion>
  <Words>174</Words>
  <Paragraphs>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dc:description/>
  <dc:language>pt-BR</dc:language>
  <cp:lastModifiedBy/>
  <dcterms:modified xsi:type="dcterms:W3CDTF">2023-06-01T01:14:52Z</dcterms:modified>
  <cp:revision>105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10</vt:i4>
  </property>
</Properties>
</file>