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4E71-A069-4DF9-8D59-FED0A3459CF0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BA5-F909-45BE-B53C-37E463AFCF3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8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4E71-A069-4DF9-8D59-FED0A3459CF0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BA5-F909-45BE-B53C-37E463AFC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38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4E71-A069-4DF9-8D59-FED0A3459CF0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BA5-F909-45BE-B53C-37E463AFC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94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4E71-A069-4DF9-8D59-FED0A3459CF0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BA5-F909-45BE-B53C-37E463AFC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7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4E71-A069-4DF9-8D59-FED0A3459CF0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BA5-F909-45BE-B53C-37E463AFCF3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2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4E71-A069-4DF9-8D59-FED0A3459CF0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BA5-F909-45BE-B53C-37E463AFC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83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4E71-A069-4DF9-8D59-FED0A3459CF0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BA5-F909-45BE-B53C-37E463AFC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1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4E71-A069-4DF9-8D59-FED0A3459CF0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BA5-F909-45BE-B53C-37E463AFC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1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4E71-A069-4DF9-8D59-FED0A3459CF0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BA5-F909-45BE-B53C-37E463AFC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30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2D4E71-A069-4DF9-8D59-FED0A3459CF0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2FBBA5-F909-45BE-B53C-37E463AFC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4E71-A069-4DF9-8D59-FED0A3459CF0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BA5-F909-45BE-B53C-37E463AFC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3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2D4E71-A069-4DF9-8D59-FED0A3459CF0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2FBBA5-F909-45BE-B53C-37E463AFCF3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0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000" b="1" dirty="0"/>
              <a:t>Business Analytics Project</a:t>
            </a:r>
            <a:br>
              <a:rPr lang="de-DE" sz="6000" dirty="0"/>
            </a:br>
            <a:r>
              <a:rPr lang="de-DE" sz="6000" dirty="0"/>
              <a:t>Implementierung von Neuronalen Netzen und Q-Learning für Vier-Gewinnt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Jonathan </a:t>
            </a:r>
            <a:r>
              <a:rPr lang="de-DE" dirty="0" err="1"/>
              <a:t>cawalLA</a:t>
            </a:r>
            <a:r>
              <a:rPr lang="de-DE" dirty="0"/>
              <a:t> 		Lena </a:t>
            </a:r>
            <a:r>
              <a:rPr lang="de-DE" dirty="0" err="1"/>
              <a:t>Gräwe</a:t>
            </a:r>
            <a:r>
              <a:rPr lang="de-DE" dirty="0"/>
              <a:t> </a:t>
            </a:r>
          </a:p>
          <a:p>
            <a:r>
              <a:rPr lang="de-DE" dirty="0"/>
              <a:t>Ahmad </a:t>
            </a:r>
            <a:r>
              <a:rPr lang="de-DE" dirty="0" err="1"/>
              <a:t>hashemi</a:t>
            </a:r>
            <a:r>
              <a:rPr lang="de-DE" dirty="0"/>
              <a:t> 			Lena Knickmeier </a:t>
            </a:r>
          </a:p>
        </p:txBody>
      </p:sp>
    </p:spTree>
    <p:extLst>
      <p:ext uri="{BB962C8B-B14F-4D97-AF65-F5344CB8AC3E}">
        <p14:creationId xmlns:p14="http://schemas.microsoft.com/office/powerpoint/2010/main" val="12786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des Projekts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Einblick in Maschinelles Lernen gewinnen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Implementieren einer eigenen künstlichen Intelligenz 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dirty="0"/>
              <a:t>Verwendung von Q-Learning und Neuronalen Netzten</a:t>
            </a:r>
          </a:p>
          <a:p>
            <a:pPr marL="201168" lvl="1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767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 Vorgehensweise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Einlesen in die Thematik und Auswahl eines „einfachen“ Spiels für das Projekt </a:t>
            </a:r>
          </a:p>
          <a:p>
            <a:pPr marL="0" indent="0">
              <a:buNone/>
            </a:pPr>
            <a:r>
              <a:rPr lang="de-DE" dirty="0"/>
              <a:t>________________________________________________________________________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Suchen einer geeigneten Implementation von Vier-Gewinnt mit KI  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sz="2000" dirty="0"/>
              <a:t> </a:t>
            </a:r>
            <a:r>
              <a:rPr lang="de-DE" sz="1900" dirty="0"/>
              <a:t>Verwendung als Lernumgebung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Implementieren von ein bis zwei KIs für Vier-Gewinnt 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sz="2000" dirty="0"/>
              <a:t> </a:t>
            </a:r>
            <a:r>
              <a:rPr lang="de-DE" sz="1900" dirty="0"/>
              <a:t>Verwendung von Neuronalen Netzen/Reinforcement Learning 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sz="1900" dirty="0"/>
              <a:t> Start mit kleineren Variante um die Methoden zu Test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sz="1900" dirty="0"/>
              <a:t> Später erweitern auf die übliche Feldgröße von 6x7 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sz="1900" dirty="0"/>
              <a:t> evtl. für noch größere Spielfelder trainieren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Tests und Auswertungen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87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Tatsächliche Vorgehensweise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95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Einlesen in die Thematik und Auswahl eines „einfachen“ Spiels für das Projekt </a:t>
            </a:r>
          </a:p>
          <a:p>
            <a:pPr marL="0" indent="0">
              <a:buNone/>
            </a:pPr>
            <a:r>
              <a:rPr lang="de-DE" dirty="0"/>
              <a:t>________________________________________________________________________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Suchen einer geeigneten Implementation von Vier-Gewinnt mit KI  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sz="1900" dirty="0">
                <a:solidFill>
                  <a:srgbClr val="FF0000"/>
                </a:solidFill>
              </a:rPr>
              <a:t>Viele Anpassungen der Implementierung um eine zweite KI anzubinden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 Verwerfen der bisherigen Arbeit aufgrund eines nicht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 Eigene Implementierung von Vier-Gewinnt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Implementieren von </a:t>
            </a:r>
            <a:r>
              <a:rPr lang="de-DE" b="1" dirty="0"/>
              <a:t>zwei</a:t>
            </a:r>
            <a:r>
              <a:rPr lang="de-DE" dirty="0"/>
              <a:t> KIs für Vier-Gewinnt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sz="2000" dirty="0"/>
              <a:t> </a:t>
            </a:r>
            <a:r>
              <a:rPr lang="de-DE" sz="1900" dirty="0"/>
              <a:t>Verwendung von </a:t>
            </a:r>
            <a:r>
              <a:rPr lang="de-DE" sz="1900" b="1" dirty="0"/>
              <a:t>Neuronalen Netzen und Q-Learning 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sz="1900" dirty="0"/>
              <a:t> Start mit einer Kleineren Variante um die Methoden zu Test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sz="1900" dirty="0"/>
              <a:t> Später erweitern auf die übliche Feldgröße von 6x7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Tests und Auswertungen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786576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191</Words>
  <Application>Microsoft Office PowerPoint</Application>
  <PresentationFormat>Breitbild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Rückblick</vt:lpstr>
      <vt:lpstr>Business Analytics Project Implementierung von Neuronalen Netzen und Q-Learning für Vier-Gewinnt</vt:lpstr>
      <vt:lpstr>Ziel des Projekts</vt:lpstr>
      <vt:lpstr>Geplante Vorgehensweise</vt:lpstr>
      <vt:lpstr>Tatsächliche Vorgehensweise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Project Implementierung von Neuronalen Netzen und Q-Learning für Vier-Gewinnt</dc:title>
  <dc:creator>Lena Knickmeier</dc:creator>
  <cp:lastModifiedBy>Lena Knickmeier</cp:lastModifiedBy>
  <cp:revision>11</cp:revision>
  <dcterms:created xsi:type="dcterms:W3CDTF">2016-08-29T09:45:47Z</dcterms:created>
  <dcterms:modified xsi:type="dcterms:W3CDTF">2016-08-29T10:33:25Z</dcterms:modified>
</cp:coreProperties>
</file>