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EDGE:BU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1/30/2025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Jonayed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9E2F4-3688-4E29-AFCD-2A455D878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157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EDGE:BU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1/30/2025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Jonayed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0D15-E03A-4EAC-99DF-27A2274EE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9868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EDGE:BU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Jonayed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40D15-E03A-4EAC-99DF-27A2274EE70F}" type="slidenum">
              <a:rPr lang="en-US" smtClean="0"/>
              <a:t>1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9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0D15-E03A-4EAC-99DF-27A2274EE70F}" type="slidenum">
              <a:rPr lang="en-US" smtClean="0"/>
              <a:t>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EDGE:BU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Jonayed 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Jonayed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4852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Jonayed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9045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Jonayed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5406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Jonayed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3434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Jonayed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557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Jonayed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647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Jonayed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1344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Jonayed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879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Jonayed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3871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Jonayed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9922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Jonayed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5033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1/30/2025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Jonayed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06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 to My Presentation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Jonayed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885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Title:</a:t>
            </a:r>
            <a:r>
              <a:rPr lang="en-US" dirty="0"/>
              <a:t> </a:t>
            </a:r>
            <a:r>
              <a:rPr lang="en-US" i="1" dirty="0"/>
              <a:t>The Importance of Time Management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1752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Subtitle:</a:t>
            </a:r>
            <a:r>
              <a:rPr lang="en-US" dirty="0"/>
              <a:t> </a:t>
            </a:r>
            <a:r>
              <a:rPr lang="en-US" i="1" dirty="0"/>
              <a:t>Boosting Productivity &amp; Reducing Stress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1/30/2025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Jonayed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868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/>
          </a:p>
        </p:txBody>
      </p:sp>
      <p:pic>
        <p:nvPicPr>
          <p:cNvPr id="1026" name="Picture 2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059" y="2512314"/>
            <a:ext cx="179588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059" y="2512314"/>
            <a:ext cx="179588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059" y="2512314"/>
            <a:ext cx="179588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059" y="2512314"/>
            <a:ext cx="1795882" cy="183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278569"/>
            <a:ext cx="3031541" cy="309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Jonayed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573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Why Time Management Matters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dirty="0" smtClean="0"/>
              <a:t>Why Time Management Matters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Increases efficiency and productivity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Reduces stress and anxiety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Helps achieve goals effectively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Improves work-life balance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1/30/2025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Jonayed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305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Key Time Management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Prioritization (Eisenhower Matrix, ABC method)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Setting SMART goals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Using time-blocking strategies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Avoiding procrastination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Jonayed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5128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1/30/2025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Jonayed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459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81</Words>
  <Application>Microsoft Office PowerPoint</Application>
  <PresentationFormat>On-screen Show (4:3)</PresentationFormat>
  <Paragraphs>41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Welcome to My Presentation</vt:lpstr>
      <vt:lpstr>Title: The Importance of Time Management </vt:lpstr>
      <vt:lpstr>PowerPoint Presentation</vt:lpstr>
      <vt:lpstr>Why Time Management Matters </vt:lpstr>
      <vt:lpstr>Key Time Management Techniques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BU CSE</dc:creator>
  <cp:lastModifiedBy>BU CSE</cp:lastModifiedBy>
  <cp:revision>6</cp:revision>
  <dcterms:created xsi:type="dcterms:W3CDTF">2006-08-16T00:00:00Z</dcterms:created>
  <dcterms:modified xsi:type="dcterms:W3CDTF">2025-01-30T11:17:00Z</dcterms:modified>
</cp:coreProperties>
</file>