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853EDB0F-59C0-4FC6-8340-158922CEB99D}"/>
    <pc:docChg chg="modSld">
      <pc:chgData name="Jonathan Boone" userId="29b7fe5d-38e5-46e0-ab51-dda2ee48115b" providerId="ADAL" clId="{853EDB0F-59C0-4FC6-8340-158922CEB99D}" dt="2022-08-11T18:19:23.439" v="0" actId="1076"/>
      <pc:docMkLst>
        <pc:docMk/>
      </pc:docMkLst>
      <pc:sldChg chg="modSp mod">
        <pc:chgData name="Jonathan Boone" userId="29b7fe5d-38e5-46e0-ab51-dda2ee48115b" providerId="ADAL" clId="{853EDB0F-59C0-4FC6-8340-158922CEB99D}" dt="2022-08-11T18:19:23.439" v="0" actId="1076"/>
        <pc:sldMkLst>
          <pc:docMk/>
          <pc:sldMk cId="0" sldId="306"/>
        </pc:sldMkLst>
        <pc:graphicFrameChg chg="mod">
          <ac:chgData name="Jonathan Boone" userId="29b7fe5d-38e5-46e0-ab51-dda2ee48115b" providerId="ADAL" clId="{853EDB0F-59C0-4FC6-8340-158922CEB99D}" dt="2022-08-11T18:19:23.439" v="0" actId="1076"/>
          <ac:graphicFrameMkLst>
            <pc:docMk/>
            <pc:sldMk cId="0" sldId="306"/>
            <ac:graphicFrameMk id="4" creationId="{00000000-0000-0000-0000-000000000000}"/>
          </ac:graphicFrameMkLst>
        </pc:graphicFrameChg>
      </pc:sldChg>
    </pc:docChg>
  </pc:docChgLst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053160101"/>
              </p:ext>
            </p:extLst>
          </p:nvPr>
        </p:nvGraphicFramePr>
        <p:xfrm>
          <a:off x="130175" y="1144920"/>
          <a:ext cx="66735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$22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rPr dirty="0"/>
                        <a:t>14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$13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rPr dirty="0"/>
                        <a:t>$25</a:t>
                      </a:r>
                    </a:p>
                  </a:txBody>
                  <a:tcPr>
                    <a:lnL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100</Words>
  <Application>Microsoft Office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Oswald</vt:lpstr>
      <vt:lpstr>Environmental Consulting by Slidesgo</vt:lpstr>
      <vt:lpstr>Plotly &amp; Powerpoint</vt:lpstr>
      <vt:lpstr>Basic template</vt:lpstr>
      <vt:lpstr>Stock Prices by Company</vt:lpstr>
      <vt:lpstr>Avg Spray Effictiveness by Type</vt:lpstr>
      <vt:lpstr>Multiple Comanpy Stock Prices</vt:lpstr>
      <vt:lpstr>Avg Spray Effictiveness by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2022-08-11T18:19:32Z</dcterms:modified>
</cp:coreProperties>
</file>