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D0B06-4E48-4367-942A-3F047875BEAC}" v="2" dt="2022-08-09T23:54:50.721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Facet Filled Line with Color Grouping</a:t>
            </a:r>
          </a:p>
        </p:txBody>
      </p:sp>
      <p:pic>
        <p:nvPicPr>
          <p:cNvPr id="3" name="Picture Placeholder 2" descr="chart7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chart0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1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chart2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3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2" sz="quarter"/>
          </p:nvPr>
        </p:nvGraphicFramePr>
        <p:xfrm>
          <a:off x="130175" y="777875"/>
          <a:ext cx="66735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27"/>
                <a:gridCol w="2224527"/>
                <a:gridCol w="2224527"/>
              </a:tblGrid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spray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4E6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$25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 - Filled Line Chart</a:t>
            </a:r>
          </a:p>
        </p:txBody>
      </p:sp>
      <p:pic>
        <p:nvPicPr>
          <p:cNvPr id="3" name="Picture Placeholder 2" descr="chart5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Facet Filled Line</a:t>
            </a:r>
          </a:p>
        </p:txBody>
      </p:sp>
      <p:pic>
        <p:nvPicPr>
          <p:cNvPr id="3" name="Picture Placeholder 2" descr="chart6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2022-08-09T23:55:08Z</dcterms:modified>
</cp:coreProperties>
</file>