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</p:sldIdLst>
  <p:sldSz cx="9144000" cy="5143500" type="screen16x9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Oswal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2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56" r:id="rId3"/>
    <p:sldLayoutId id="2147483658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Oswald</vt:lpstr>
      <vt:lpstr>Arial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2021-06-02T20:15:20Z</dcterms:modified>
</cp:coreProperties>
</file>