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7"/>
    <p:sldId id="303" r:id="rId18"/>
    <p:sldId id="304" r:id="rId19"/>
    <p:sldId id="305" r:id="rId20"/>
    <p:sldId id="306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D0B06-4E48-4367-942A-3F047875BEAC}" v="2" dt="2022-08-09T23:54:50.721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chart0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1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chart2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3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a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2" sz="quarter"/>
          </p:nvPr>
        </p:nvGraphicFramePr>
        <p:xfrm>
          <a:off x="130175" y="1701180"/>
          <a:ext cx="66735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16"/>
                <a:gridCol w="1334716"/>
                <a:gridCol w="1334716"/>
                <a:gridCol w="1334716"/>
                <a:gridCol w="1334717"/>
              </a:tblGrid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spray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m4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11%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11.0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4E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3%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3.85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$22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22%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22.0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15%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15.4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15%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51E4A"/>
                          </a:solidFill>
                        </a:defRPr>
                      </a:pPr>
                      <a:r>
                        <a:t>15.4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2022-08-09T23:55:08Z</dcterms:modified>
</cp:coreProperties>
</file>