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"/>
  </p:notesMasterIdLst>
  <p:sldIdLst>
    <p:sldId id="256" r:id="rId2"/>
    <p:sldId id="301" r:id="rId3"/>
    <p:sldId id="302" r:id="rId15"/>
    <p:sldId id="303" r:id="rId16"/>
    <p:sldId id="304" r:id="rId17"/>
    <p:sldId id="305" r:id="rId18"/>
  </p:sldIdLst>
  <p:sldSz cx="9144000" cy="5143500" type="screen16x9"/>
  <p:notesSz cx="6858000" cy="9144000"/>
  <p:embeddedFontLst>
    <p:embeddedFont>
      <p:font typeface="Open Sans" panose="020B0604020202020204" charset="0"/>
      <p:regular r:id="rId5"/>
      <p:bold r:id="rId6"/>
      <p:italic r:id="rId7"/>
      <p:boldItalic r:id="rId8"/>
    </p:embeddedFont>
    <p:embeddedFont>
      <p:font typeface="Oswald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6CF483-E9C7-4863-BD24-25BB3C7859E6}">
  <a:tblStyle styleId="{7B6CF483-E9C7-4863-BD24-25BB3C785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2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userDrawn="1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30B23-7255-4B2F-B01A-CBC9665B18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75" y="777875"/>
            <a:ext cx="5553075" cy="364277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3263" y="777875"/>
            <a:ext cx="3230562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48" r:id="rId2"/>
    <p:sldLayoutId id="2147483656" r:id="rId3"/>
    <p:sldLayoutId id="2147483658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hyperlink" Target="https://slidesgo.com/theme/environmental-consulting#search-Business&amp;position-2&amp;results-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666015" y="143434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Plotly &amp; Powerpoint</a:t>
            </a:r>
            <a:endParaRPr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666015" y="3354573"/>
            <a:ext cx="3988500" cy="71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Automatically generating charts and adding them to PowerPoint slides</a:t>
            </a:r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F0457-6965-43F0-8357-E9A7A5DEA88E}"/>
              </a:ext>
            </a:extLst>
          </p:cNvPr>
          <p:cNvSpPr txBox="1"/>
          <p:nvPr/>
        </p:nvSpPr>
        <p:spPr>
          <a:xfrm>
            <a:off x="5217531" y="4902878"/>
            <a:ext cx="3863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Slide template found on </a:t>
            </a:r>
            <a:r>
              <a:rPr lang="en-US" sz="900" i="1" dirty="0">
                <a:hlinkClick r:id="rId3"/>
              </a:rPr>
              <a:t>SlidesGo</a:t>
            </a:r>
            <a:r>
              <a:rPr lang="en-US" sz="900" i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A337-0250-47AB-B4B0-9402FC75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2792E-0961-44E5-B27A-E001CD8263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3323-85D0-4FE4-9B7A-6C79210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will go here</a:t>
            </a:r>
          </a:p>
        </p:txBody>
      </p:sp>
    </p:spTree>
    <p:extLst>
      <p:ext uri="{BB962C8B-B14F-4D97-AF65-F5344CB8AC3E}">
        <p14:creationId xmlns:p14="http://schemas.microsoft.com/office/powerpoint/2010/main" val="364514876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Prices by Company</a:t>
            </a:r>
          </a:p>
        </p:txBody>
      </p:sp>
      <p:pic>
        <p:nvPicPr>
          <p:cNvPr id="3" name="Picture Placeholder 2" descr="stock-prices-by-company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spray-by-type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Comanpy Stock Prices</a:t>
            </a:r>
          </a:p>
        </p:txBody>
      </p:sp>
      <p:pic>
        <p:nvPicPr>
          <p:cNvPr id="3" name="Picture Placeholder 2" descr="many-stock-prices-facet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Faceting can be fun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spray-by-type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1001" r="100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On-screen Show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Open Sans</vt:lpstr>
      <vt:lpstr>Oswald</vt:lpstr>
      <vt:lpstr>Arial</vt:lpstr>
      <vt:lpstr>Environmental Consulting by Slidesgo</vt:lpstr>
      <vt:lpstr>Plotly &amp; Powerpoint</vt:lpstr>
      <vt:lpstr>Basic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Consulting</dc:title>
  <cp:lastModifiedBy>Jonathan Boone</cp:lastModifiedBy>
  <cp:revision>6</cp:revision>
  <dcterms:modified xsi:type="dcterms:W3CDTF">2021-06-02T20:15:20Z</dcterms:modified>
</cp:coreProperties>
</file>