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301" r:id="rId3"/>
    <p:sldId id="302" r:id="rId4"/>
    <p:sldId id="303" r:id="rId5"/>
    <p:sldId id="304" r:id="rId6"/>
    <p:sldId id="305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56" r:id="rId3"/>
    <p:sldLayoutId id="2147483658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On-screen Show (16:9)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Oswald</vt:lpstr>
      <vt:lpstr>Arial</vt:lpstr>
      <vt:lpstr>Environmental Consulting by Slidesgo</vt:lpstr>
      <vt:lpstr>Plotly &amp; Powerpoint</vt:lpstr>
      <vt:lpstr>Basic template</vt:lpstr>
      <vt:lpstr>Stock Prices by Company</vt:lpstr>
      <vt:lpstr>Avg Spray Effictiveness by Type</vt:lpstr>
      <vt:lpstr>Multiple Comanpy Stock Prices</vt:lpstr>
      <vt:lpstr>Avg Spray Effictiveness by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2021-06-05T16:18:37Z</dcterms:modified>
</cp:coreProperties>
</file>