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4"/>
  </p:notesMasterIdLst>
  <p:sldIdLst>
    <p:sldId id="256" r:id="rId2"/>
    <p:sldId id="301" r:id="rId3"/>
    <p:sldId id="302" r:id="rId17"/>
    <p:sldId id="303" r:id="rId18"/>
    <p:sldId id="304" r:id="rId19"/>
    <p:sldId id="305" r:id="rId20"/>
    <p:sldId id="306" r:id="rId2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5"/>
      <p:bold r:id="rId6"/>
      <p:italic r:id="rId7"/>
      <p:boldItalic r:id="rId8"/>
    </p:embeddedFont>
    <p:embeddedFont>
      <p:font typeface="Oswald" panose="00000500000000000000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BD0B06-4E48-4367-942A-3F047875BEAC}" v="2" dt="2022-08-09T23:54:50.721"/>
  </p1510:revLst>
</p1510:revInfo>
</file>

<file path=ppt/tableStyles.xml><?xml version="1.0" encoding="utf-8"?>
<a:tblStyleLst xmlns:a="http://schemas.openxmlformats.org/drawingml/2006/main" def="{7B6CF483-E9C7-4863-BD24-25BB3C7859E6}">
  <a:tblStyle styleId="{7B6CF483-E9C7-4863-BD24-25BB3C7859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microsoft.com/office/2016/11/relationships/changesInfo" Target="changesInfos/changesInfo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Boone" userId="29b7fe5d-38e5-46e0-ab51-dda2ee48115b" providerId="ADAL" clId="{69BD0B06-4E48-4367-942A-3F047875BEAC}"/>
    <pc:docChg chg="custSel modMainMaster">
      <pc:chgData name="Jonathan Boone" userId="29b7fe5d-38e5-46e0-ab51-dda2ee48115b" providerId="ADAL" clId="{69BD0B06-4E48-4367-942A-3F047875BEAC}" dt="2022-08-09T23:55:06.998" v="6" actId="1076"/>
      <pc:docMkLst>
        <pc:docMk/>
      </pc:docMkLst>
      <pc:sldMasterChg chg="modSldLayout">
        <pc:chgData name="Jonathan Boone" userId="29b7fe5d-38e5-46e0-ab51-dda2ee48115b" providerId="ADAL" clId="{69BD0B06-4E48-4367-942A-3F047875BEAC}" dt="2022-08-09T23:55:06.998" v="6" actId="1076"/>
        <pc:sldMasterMkLst>
          <pc:docMk/>
          <pc:sldMasterMk cId="0" sldId="2147483677"/>
        </pc:sldMasterMkLst>
        <pc:sldLayoutChg chg="addSp delSp modSp mod">
          <pc:chgData name="Jonathan Boone" userId="29b7fe5d-38e5-46e0-ab51-dda2ee48115b" providerId="ADAL" clId="{69BD0B06-4E48-4367-942A-3F047875BEAC}" dt="2022-08-09T23:55:06.998" v="6" actId="1076"/>
          <pc:sldLayoutMkLst>
            <pc:docMk/>
            <pc:sldMasterMk cId="0" sldId="2147483677"/>
            <pc:sldLayoutMk cId="2250001514" sldId="2147483678"/>
          </pc:sldLayoutMkLst>
          <pc:spChg chg="add del">
            <ac:chgData name="Jonathan Boone" userId="29b7fe5d-38e5-46e0-ab51-dda2ee48115b" providerId="ADAL" clId="{69BD0B06-4E48-4367-942A-3F047875BEAC}" dt="2022-08-09T23:54:50.721" v="1" actId="11529"/>
            <ac:spMkLst>
              <pc:docMk/>
              <pc:sldMasterMk cId="0" sldId="2147483677"/>
              <pc:sldLayoutMk cId="2250001514" sldId="2147483678"/>
              <ac:spMk id="2" creationId="{84C09B71-EDBE-4F48-A0EC-4EBB9370BB69}"/>
            </ac:spMkLst>
          </pc:spChg>
          <pc:spChg chg="del">
            <ac:chgData name="Jonathan Boone" userId="29b7fe5d-38e5-46e0-ab51-dda2ee48115b" providerId="ADAL" clId="{69BD0B06-4E48-4367-942A-3F047875BEAC}" dt="2022-08-09T23:54:30.950" v="0" actId="478"/>
            <ac:spMkLst>
              <pc:docMk/>
              <pc:sldMasterMk cId="0" sldId="2147483677"/>
              <pc:sldLayoutMk cId="2250001514" sldId="2147483678"/>
              <ac:spMk id="3" creationId="{21C30B23-7255-4B2F-B01A-CBC9665B1829}"/>
            </ac:spMkLst>
          </pc:spChg>
          <pc:spChg chg="add mod">
            <ac:chgData name="Jonathan Boone" userId="29b7fe5d-38e5-46e0-ab51-dda2ee48115b" providerId="ADAL" clId="{69BD0B06-4E48-4367-942A-3F047875BEAC}" dt="2022-08-09T23:55:06.998" v="6" actId="1076"/>
            <ac:spMkLst>
              <pc:docMk/>
              <pc:sldMasterMk cId="0" sldId="2147483677"/>
              <pc:sldLayoutMk cId="2250001514" sldId="2147483678"/>
              <ac:spMk id="4" creationId="{A3980C78-CBC5-4CD4-BEBA-3B0DBBC36EBE}"/>
            </ac:spMkLst>
          </pc:spChg>
          <pc:spChg chg="mod">
            <ac:chgData name="Jonathan Boone" userId="29b7fe5d-38e5-46e0-ab51-dda2ee48115b" providerId="ADAL" clId="{69BD0B06-4E48-4367-942A-3F047875BEAC}" dt="2022-08-09T23:54:59.450" v="4" actId="14100"/>
            <ac:spMkLst>
              <pc:docMk/>
              <pc:sldMasterMk cId="0" sldId="2147483677"/>
              <pc:sldLayoutMk cId="2250001514" sldId="2147483678"/>
              <ac:spMk id="5" creationId="{078ED1F0-F7D7-45CF-AD0A-0B379E8D0AC8}"/>
            </ac:spMkLst>
          </pc:spChg>
        </pc:sldLayoutChg>
      </pc:sldMaster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 userDrawn="1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30785" y="16437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30B23-7255-4B2F-B01A-CBC9665B18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175" y="777875"/>
            <a:ext cx="5553075" cy="364277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ED1F0-F7D7-45CF-AD0A-0B379E8D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3263" y="777875"/>
            <a:ext cx="3230562" cy="30321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6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 preserve="1" userDrawn="1">
  <p:cSld name="1_Only Title 4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30785" y="16437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ED1F0-F7D7-45CF-AD0A-0B379E8D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85861" y="777875"/>
            <a:ext cx="2027964" cy="30321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A3980C78-CBC5-4CD4-BEBA-3B0DBBC36EB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30175" y="777875"/>
            <a:ext cx="6673581" cy="38195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0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48" r:id="rId2"/>
    <p:sldLayoutId id="2147483678" r:id="rId3"/>
    <p:sldLayoutId id="2147483656" r:id="rId4"/>
    <p:sldLayoutId id="2147483658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hyperlink" Target="https://slidesgo.com/theme/environmental-consulting#search-Business&amp;position-2&amp;results-1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666015" y="1434345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Plotly &amp; Powerpoint</a:t>
            </a:r>
            <a:endParaRPr dirty="0"/>
          </a:p>
        </p:txBody>
      </p:sp>
      <p:sp>
        <p:nvSpPr>
          <p:cNvPr id="323" name="Google Shape;323;p32"/>
          <p:cNvSpPr txBox="1">
            <a:spLocks noGrp="1"/>
          </p:cNvSpPr>
          <p:nvPr>
            <p:ph type="subTitle" idx="1"/>
          </p:nvPr>
        </p:nvSpPr>
        <p:spPr>
          <a:xfrm>
            <a:off x="666015" y="3354573"/>
            <a:ext cx="3988500" cy="717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Automatically generating charts and adding them to PowerPoint slides</a:t>
            </a:r>
          </a:p>
        </p:txBody>
      </p:sp>
      <p:grpSp>
        <p:nvGrpSpPr>
          <p:cNvPr id="324" name="Google Shape;324;p32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25" name="Google Shape;325;p32"/>
            <p:cNvSpPr/>
            <p:nvPr/>
          </p:nvSpPr>
          <p:spPr>
            <a:xfrm>
              <a:off x="5280759" y="1698813"/>
              <a:ext cx="820608" cy="426057"/>
            </a:xfrm>
            <a:custGeom>
              <a:avLst/>
              <a:gdLst/>
              <a:ahLst/>
              <a:cxnLst/>
              <a:rect l="l" t="t" r="r" b="b"/>
              <a:pathLst>
                <a:path w="78452" h="40732" extrusionOk="0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715136" y="1667056"/>
              <a:ext cx="885115" cy="1027203"/>
            </a:xfrm>
            <a:custGeom>
              <a:avLst/>
              <a:gdLst/>
              <a:ahLst/>
              <a:cxnLst/>
              <a:rect l="l" t="t" r="r" b="b"/>
              <a:pathLst>
                <a:path w="84619" h="98203" extrusionOk="0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715136" y="1678144"/>
              <a:ext cx="707023" cy="1016116"/>
            </a:xfrm>
            <a:custGeom>
              <a:avLst/>
              <a:gdLst/>
              <a:ahLst/>
              <a:cxnLst/>
              <a:rect l="l" t="t" r="r" b="b"/>
              <a:pathLst>
                <a:path w="67593" h="97143" extrusionOk="0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221264" y="778218"/>
              <a:ext cx="61662" cy="47834"/>
            </a:xfrm>
            <a:custGeom>
              <a:avLst/>
              <a:gdLst/>
              <a:ahLst/>
              <a:cxnLst/>
              <a:rect l="l" t="t" r="r" b="b"/>
              <a:pathLst>
                <a:path w="5895" h="4573" extrusionOk="0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112919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326377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546035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44328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64566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578043" y="1222454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482522" y="1222454"/>
              <a:ext cx="61526" cy="47834"/>
            </a:xfrm>
            <a:custGeom>
              <a:avLst/>
              <a:gdLst/>
              <a:ahLst/>
              <a:cxnLst/>
              <a:rect l="l" t="t" r="r" b="b"/>
              <a:pathLst>
                <a:path w="5882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875802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866250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924510" y="864251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996244" y="888142"/>
              <a:ext cx="523941" cy="989150"/>
            </a:xfrm>
            <a:custGeom>
              <a:avLst/>
              <a:gdLst/>
              <a:ahLst/>
              <a:cxnLst/>
              <a:rect l="l" t="t" r="r" b="b"/>
              <a:pathLst>
                <a:path w="50090" h="94565" extrusionOk="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063125" y="916802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6128877" y="941342"/>
              <a:ext cx="524077" cy="989244"/>
            </a:xfrm>
            <a:custGeom>
              <a:avLst/>
              <a:gdLst/>
              <a:ahLst/>
              <a:cxnLst/>
              <a:rect l="l" t="t" r="r" b="b"/>
              <a:pathLst>
                <a:path w="50103" h="94574" extrusionOk="0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200737" y="973224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267493" y="1008265"/>
              <a:ext cx="524067" cy="989202"/>
            </a:xfrm>
            <a:custGeom>
              <a:avLst/>
              <a:gdLst/>
              <a:ahLst/>
              <a:cxnLst/>
              <a:rect l="l" t="t" r="r" b="b"/>
              <a:pathLst>
                <a:path w="50102" h="94570" extrusionOk="0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329385" y="1021915"/>
              <a:ext cx="558941" cy="1032841"/>
            </a:xfrm>
            <a:custGeom>
              <a:avLst/>
              <a:gdLst/>
              <a:ahLst/>
              <a:cxnLst/>
              <a:rect l="l" t="t" r="r" b="b"/>
              <a:pathLst>
                <a:path w="53436" h="98742" extrusionOk="0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405607" y="1021936"/>
              <a:ext cx="574505" cy="1061460"/>
            </a:xfrm>
            <a:custGeom>
              <a:avLst/>
              <a:gdLst/>
              <a:ahLst/>
              <a:cxnLst/>
              <a:rect l="l" t="t" r="r" b="b"/>
              <a:pathLst>
                <a:path w="54924" h="101478" extrusionOk="0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969467" y="626904"/>
              <a:ext cx="1253254" cy="431161"/>
            </a:xfrm>
            <a:custGeom>
              <a:avLst/>
              <a:gdLst/>
              <a:ahLst/>
              <a:cxnLst/>
              <a:rect l="l" t="t" r="r" b="b"/>
              <a:pathLst>
                <a:path w="119814" h="41220" extrusionOk="0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063125" y="811721"/>
              <a:ext cx="1365459" cy="1608560"/>
            </a:xfrm>
            <a:custGeom>
              <a:avLst/>
              <a:gdLst/>
              <a:ahLst/>
              <a:cxnLst/>
              <a:rect l="l" t="t" r="r" b="b"/>
              <a:pathLst>
                <a:path w="130541" h="153782" extrusionOk="0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300494" y="822558"/>
              <a:ext cx="1128090" cy="1597723"/>
            </a:xfrm>
            <a:custGeom>
              <a:avLst/>
              <a:gdLst/>
              <a:ahLst/>
              <a:cxnLst/>
              <a:rect l="l" t="t" r="r" b="b"/>
              <a:pathLst>
                <a:path w="107848" h="152746" extrusionOk="0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650897" y="1512499"/>
              <a:ext cx="1034682" cy="1200818"/>
            </a:xfrm>
            <a:custGeom>
              <a:avLst/>
              <a:gdLst/>
              <a:ahLst/>
              <a:cxnLst/>
              <a:rect l="l" t="t" r="r" b="b"/>
              <a:pathLst>
                <a:path w="98918" h="114801" extrusionOk="0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859124" y="1525459"/>
              <a:ext cx="826455" cy="1187859"/>
            </a:xfrm>
            <a:custGeom>
              <a:avLst/>
              <a:gdLst/>
              <a:ahLst/>
              <a:cxnLst/>
              <a:rect l="l" t="t" r="r" b="b"/>
              <a:pathLst>
                <a:path w="79011" h="113562" extrusionOk="0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09674" y="516069"/>
              <a:ext cx="2737131" cy="2251672"/>
            </a:xfrm>
            <a:custGeom>
              <a:avLst/>
              <a:gdLst/>
              <a:ahLst/>
              <a:cxnLst/>
              <a:rect l="l" t="t" r="r" b="b"/>
              <a:pathLst>
                <a:path w="261676" h="215265" extrusionOk="0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69663" y="818322"/>
              <a:ext cx="377491" cy="475627"/>
            </a:xfrm>
            <a:custGeom>
              <a:avLst/>
              <a:gdLst/>
              <a:ahLst/>
              <a:cxnLst/>
              <a:rect l="l" t="t" r="r" b="b"/>
              <a:pathLst>
                <a:path w="36089" h="45471" extrusionOk="0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548006" y="1200258"/>
              <a:ext cx="464100" cy="1599742"/>
            </a:xfrm>
            <a:custGeom>
              <a:avLst/>
              <a:gdLst/>
              <a:ahLst/>
              <a:cxnLst/>
              <a:rect l="l" t="t" r="r" b="b"/>
              <a:pathLst>
                <a:path w="44369" h="152939" extrusionOk="0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459703" y="1174579"/>
              <a:ext cx="500260" cy="1601510"/>
            </a:xfrm>
            <a:custGeom>
              <a:avLst/>
              <a:gdLst/>
              <a:ahLst/>
              <a:cxnLst/>
              <a:rect l="l" t="t" r="r" b="b"/>
              <a:pathLst>
                <a:path w="47826" h="153108" extrusionOk="0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376012" y="1104727"/>
              <a:ext cx="464027" cy="1599752"/>
            </a:xfrm>
            <a:custGeom>
              <a:avLst/>
              <a:gdLst/>
              <a:ahLst/>
              <a:cxnLst/>
              <a:rect l="l" t="t" r="r" b="b"/>
              <a:pathLst>
                <a:path w="44362" h="152940" extrusionOk="0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962790" y="250992"/>
              <a:ext cx="255820" cy="556451"/>
            </a:xfrm>
            <a:custGeom>
              <a:avLst/>
              <a:gdLst/>
              <a:ahLst/>
              <a:cxnLst/>
              <a:rect l="l" t="t" r="r" b="b"/>
              <a:pathLst>
                <a:path w="24457" h="53198" extrusionOk="0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226319" y="544092"/>
              <a:ext cx="174494" cy="393945"/>
            </a:xfrm>
            <a:custGeom>
              <a:avLst/>
              <a:gdLst/>
              <a:ahLst/>
              <a:cxnLst/>
              <a:rect l="l" t="t" r="r" b="b"/>
              <a:pathLst>
                <a:path w="16682" h="37662" extrusionOk="0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7102400" y="407097"/>
              <a:ext cx="11224" cy="672149"/>
            </a:xfrm>
            <a:custGeom>
              <a:avLst/>
              <a:gdLst/>
              <a:ahLst/>
              <a:cxnLst/>
              <a:rect l="l" t="t" r="r" b="b"/>
              <a:pathLst>
                <a:path w="1073" h="64259" extrusionOk="0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7334915" y="658409"/>
              <a:ext cx="10973" cy="369897"/>
            </a:xfrm>
            <a:custGeom>
              <a:avLst/>
              <a:gdLst/>
              <a:ahLst/>
              <a:cxnLst/>
              <a:rect l="l" t="t" r="r" b="b"/>
              <a:pathLst>
                <a:path w="1049" h="35363" extrusionOk="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681458" y="2194973"/>
              <a:ext cx="377616" cy="475501"/>
            </a:xfrm>
            <a:custGeom>
              <a:avLst/>
              <a:gdLst/>
              <a:ahLst/>
              <a:cxnLst/>
              <a:rect l="l" t="t" r="r" b="b"/>
              <a:pathLst>
                <a:path w="36101" h="45459" extrusionOk="0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842664" y="2171061"/>
              <a:ext cx="377616" cy="523324"/>
            </a:xfrm>
            <a:custGeom>
              <a:avLst/>
              <a:gdLst/>
              <a:ahLst/>
              <a:cxnLst/>
              <a:rect l="l" t="t" r="r" b="b"/>
              <a:pathLst>
                <a:path w="36101" h="50031" extrusionOk="0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046229" y="977355"/>
              <a:ext cx="446119" cy="1643810"/>
            </a:xfrm>
            <a:custGeom>
              <a:avLst/>
              <a:gdLst/>
              <a:ahLst/>
              <a:cxnLst/>
              <a:rect l="l" t="t" r="r" b="b"/>
              <a:pathLst>
                <a:path w="42650" h="157152" extrusionOk="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500960" y="2341967"/>
              <a:ext cx="1652942" cy="387543"/>
            </a:xfrm>
            <a:custGeom>
              <a:avLst/>
              <a:gdLst/>
              <a:ahLst/>
              <a:cxnLst/>
              <a:rect l="l" t="t" r="r" b="b"/>
              <a:pathLst>
                <a:path w="158025" h="37050" extrusionOk="0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928795" y="2145779"/>
              <a:ext cx="375242" cy="58670"/>
            </a:xfrm>
            <a:custGeom>
              <a:avLst/>
              <a:gdLst/>
              <a:ahLst/>
              <a:cxnLst/>
              <a:rect l="l" t="t" r="r" b="b"/>
              <a:pathLst>
                <a:path w="35874" h="5609" extrusionOk="0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284553" y="2474568"/>
              <a:ext cx="375242" cy="58796"/>
            </a:xfrm>
            <a:custGeom>
              <a:avLst/>
              <a:gdLst/>
              <a:ahLst/>
              <a:cxnLst/>
              <a:rect l="l" t="t" r="r" b="b"/>
              <a:pathLst>
                <a:path w="35874" h="5621" extrusionOk="0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398488" y="2207022"/>
              <a:ext cx="630550" cy="480522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927299" y="1652695"/>
              <a:ext cx="411141" cy="313267"/>
            </a:xfrm>
            <a:custGeom>
              <a:avLst/>
              <a:gdLst/>
              <a:ahLst/>
              <a:cxnLst/>
              <a:rect l="l" t="t" r="r" b="b"/>
              <a:pathLst>
                <a:path w="39306" h="29949" extrusionOk="0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572580" y="1342106"/>
              <a:ext cx="551755" cy="384991"/>
            </a:xfrm>
            <a:custGeom>
              <a:avLst/>
              <a:gdLst/>
              <a:ahLst/>
              <a:cxnLst/>
              <a:rect l="l" t="t" r="r" b="b"/>
              <a:pathLst>
                <a:path w="52749" h="36806" extrusionOk="0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967327" y="787695"/>
              <a:ext cx="108857" cy="574432"/>
            </a:xfrm>
            <a:custGeom>
              <a:avLst/>
              <a:gdLst/>
              <a:ahLst/>
              <a:cxnLst/>
              <a:rect l="l" t="t" r="r" b="b"/>
              <a:pathLst>
                <a:path w="10407" h="54917" extrusionOk="0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531615" y="1390463"/>
              <a:ext cx="451422" cy="234440"/>
            </a:xfrm>
            <a:custGeom>
              <a:avLst/>
              <a:gdLst/>
              <a:ahLst/>
              <a:cxnLst/>
              <a:rect l="l" t="t" r="r" b="b"/>
              <a:pathLst>
                <a:path w="43157" h="22413" extrusionOk="0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67327" y="873372"/>
              <a:ext cx="108857" cy="488754"/>
            </a:xfrm>
            <a:custGeom>
              <a:avLst/>
              <a:gdLst/>
              <a:ahLst/>
              <a:cxnLst/>
              <a:rect l="l" t="t" r="r" b="b"/>
              <a:pathLst>
                <a:path w="10407" h="46726" extrusionOk="0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531636" y="1437282"/>
              <a:ext cx="412783" cy="187621"/>
            </a:xfrm>
            <a:custGeom>
              <a:avLst/>
              <a:gdLst/>
              <a:ahLst/>
              <a:cxnLst/>
              <a:rect l="l" t="t" r="r" b="b"/>
              <a:pathLst>
                <a:path w="39463" h="17937" extrusionOk="0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31959" y="1364051"/>
              <a:ext cx="24926" cy="1354246"/>
            </a:xfrm>
            <a:custGeom>
              <a:avLst/>
              <a:gdLst/>
              <a:ahLst/>
              <a:cxnLst/>
              <a:rect l="l" t="t" r="r" b="b"/>
              <a:pathLst>
                <a:path w="2383" h="129469" extrusionOk="0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969450" y="1334910"/>
              <a:ext cx="195780" cy="108355"/>
            </a:xfrm>
            <a:custGeom>
              <a:avLst/>
              <a:gdLst/>
              <a:ahLst/>
              <a:cxnLst/>
              <a:rect l="l" t="t" r="r" b="b"/>
              <a:pathLst>
                <a:path w="18717" h="10359" extrusionOk="0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19378" y="1334910"/>
              <a:ext cx="120939" cy="112466"/>
            </a:xfrm>
            <a:custGeom>
              <a:avLst/>
              <a:gdLst/>
              <a:ahLst/>
              <a:cxnLst/>
              <a:rect l="l" t="t" r="r" b="b"/>
              <a:pathLst>
                <a:path w="11562" h="10752" extrusionOk="0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975674" y="1384971"/>
              <a:ext cx="189556" cy="27039"/>
            </a:xfrm>
            <a:custGeom>
              <a:avLst/>
              <a:gdLst/>
              <a:ahLst/>
              <a:cxnLst/>
              <a:rect l="l" t="t" r="r" b="b"/>
              <a:pathLst>
                <a:path w="18122" h="2585" extrusionOk="0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005317" y="1395316"/>
              <a:ext cx="440188" cy="254544"/>
            </a:xfrm>
            <a:custGeom>
              <a:avLst/>
              <a:gdLst/>
              <a:ahLst/>
              <a:cxnLst/>
              <a:rect l="l" t="t" r="r" b="b"/>
              <a:pathLst>
                <a:path w="42083" h="24335" extrusionOk="0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072439" y="1408140"/>
              <a:ext cx="373066" cy="241720"/>
            </a:xfrm>
            <a:custGeom>
              <a:avLst/>
              <a:gdLst/>
              <a:ahLst/>
              <a:cxnLst/>
              <a:rect l="l" t="t" r="r" b="b"/>
              <a:pathLst>
                <a:path w="35666" h="23109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454648" y="1370745"/>
              <a:ext cx="78973" cy="416569"/>
            </a:xfrm>
            <a:custGeom>
              <a:avLst/>
              <a:gdLst/>
              <a:ahLst/>
              <a:cxnLst/>
              <a:rect l="l" t="t" r="r" b="b"/>
              <a:pathLst>
                <a:path w="7550" h="39825" extrusionOk="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138609" y="1807911"/>
              <a:ext cx="327408" cy="169985"/>
            </a:xfrm>
            <a:custGeom>
              <a:avLst/>
              <a:gdLst/>
              <a:ahLst/>
              <a:cxnLst/>
              <a:rect l="l" t="t" r="r" b="b"/>
              <a:pathLst>
                <a:path w="31301" h="16251" extrusionOk="0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454648" y="1432920"/>
              <a:ext cx="78973" cy="354395"/>
            </a:xfrm>
            <a:custGeom>
              <a:avLst/>
              <a:gdLst/>
              <a:ahLst/>
              <a:cxnLst/>
              <a:rect l="l" t="t" r="r" b="b"/>
              <a:pathLst>
                <a:path w="7550" h="33881" extrusionOk="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138609" y="1841780"/>
              <a:ext cx="299491" cy="136116"/>
            </a:xfrm>
            <a:custGeom>
              <a:avLst/>
              <a:gdLst/>
              <a:ahLst/>
              <a:cxnLst/>
              <a:rect l="l" t="t" r="r" b="b"/>
              <a:pathLst>
                <a:path w="28632" h="13013" extrusionOk="0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501477" y="1788727"/>
              <a:ext cx="18064" cy="982131"/>
            </a:xfrm>
            <a:custGeom>
              <a:avLst/>
              <a:gdLst/>
              <a:ahLst/>
              <a:cxnLst/>
              <a:rect l="l" t="t" r="r" b="b"/>
              <a:pathLst>
                <a:path w="1727" h="93894" extrusionOk="0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456143" y="1767556"/>
              <a:ext cx="141984" cy="78596"/>
            </a:xfrm>
            <a:custGeom>
              <a:avLst/>
              <a:gdLst/>
              <a:ahLst/>
              <a:cxnLst/>
              <a:rect l="l" t="t" r="r" b="b"/>
              <a:pathLst>
                <a:path w="13574" h="7514" extrusionOk="0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419899" y="1767556"/>
              <a:ext cx="87561" cy="81714"/>
            </a:xfrm>
            <a:custGeom>
              <a:avLst/>
              <a:gdLst/>
              <a:ahLst/>
              <a:cxnLst/>
              <a:rect l="l" t="t" r="r" b="b"/>
              <a:pathLst>
                <a:path w="8371" h="7812" extrusionOk="0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460631" y="1803925"/>
              <a:ext cx="137497" cy="19560"/>
            </a:xfrm>
            <a:custGeom>
              <a:avLst/>
              <a:gdLst/>
              <a:ahLst/>
              <a:cxnLst/>
              <a:rect l="l" t="t" r="r" b="b"/>
              <a:pathLst>
                <a:path w="13145" h="1870" extrusionOk="0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482178" y="1811404"/>
              <a:ext cx="319176" cy="184629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8530870" y="1820735"/>
              <a:ext cx="270485" cy="175299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798100" y="2458878"/>
              <a:ext cx="14958" cy="235758"/>
            </a:xfrm>
            <a:custGeom>
              <a:avLst/>
              <a:gdLst/>
              <a:ahLst/>
              <a:cxnLst/>
              <a:rect l="l" t="t" r="r" b="b"/>
              <a:pathLst>
                <a:path w="1430" h="22539" extrusionOk="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171721" y="2469213"/>
              <a:ext cx="16569" cy="225423"/>
            </a:xfrm>
            <a:custGeom>
              <a:avLst/>
              <a:gdLst/>
              <a:ahLst/>
              <a:cxnLst/>
              <a:rect l="l" t="t" r="r" b="b"/>
              <a:pathLst>
                <a:path w="1584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516266" y="2318265"/>
              <a:ext cx="422574" cy="195916"/>
            </a:xfrm>
            <a:custGeom>
              <a:avLst/>
              <a:gdLst/>
              <a:ahLst/>
              <a:cxnLst/>
              <a:rect l="l" t="t" r="r" b="b"/>
              <a:pathLst>
                <a:path w="40399" h="18730" extrusionOk="0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553629" y="2302575"/>
              <a:ext cx="199901" cy="200644"/>
            </a:xfrm>
            <a:custGeom>
              <a:avLst/>
              <a:gdLst/>
              <a:ahLst/>
              <a:cxnLst/>
              <a:rect l="l" t="t" r="r" b="b"/>
              <a:pathLst>
                <a:path w="19111" h="19182" extrusionOk="0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666210" y="2303579"/>
              <a:ext cx="199776" cy="200759"/>
            </a:xfrm>
            <a:custGeom>
              <a:avLst/>
              <a:gdLst/>
              <a:ahLst/>
              <a:cxnLst/>
              <a:rect l="l" t="t" r="r" b="b"/>
              <a:pathLst>
                <a:path w="19099" h="19193" extrusionOk="0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5610793" y="2359613"/>
              <a:ext cx="285830" cy="6370"/>
            </a:xfrm>
            <a:custGeom>
              <a:avLst/>
              <a:gdLst/>
              <a:ahLst/>
              <a:cxnLst/>
              <a:rect l="l" t="t" r="r" b="b"/>
              <a:pathLst>
                <a:path w="27326" h="609" extrusionOk="0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5542050" y="2430605"/>
              <a:ext cx="280966" cy="14832"/>
            </a:xfrm>
            <a:custGeom>
              <a:avLst/>
              <a:gdLst/>
              <a:ahLst/>
              <a:cxnLst/>
              <a:rect l="l" t="t" r="r" b="b"/>
              <a:pathLst>
                <a:path w="26861" h="1418" extrusionOk="0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5558859" y="2414664"/>
              <a:ext cx="280977" cy="15951"/>
            </a:xfrm>
            <a:custGeom>
              <a:avLst/>
              <a:gdLst/>
              <a:ahLst/>
              <a:cxnLst/>
              <a:rect l="l" t="t" r="r" b="b"/>
              <a:pathLst>
                <a:path w="26862" h="1525" extrusionOk="0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5622372" y="2343672"/>
              <a:ext cx="288822" cy="6496"/>
            </a:xfrm>
            <a:custGeom>
              <a:avLst/>
              <a:gdLst/>
              <a:ahLst/>
              <a:cxnLst/>
              <a:rect l="l" t="t" r="r" b="b"/>
              <a:pathLst>
                <a:path w="27612" h="621" extrusionOk="0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5885034" y="2328233"/>
              <a:ext cx="422563" cy="196031"/>
            </a:xfrm>
            <a:custGeom>
              <a:avLst/>
              <a:gdLst/>
              <a:ahLst/>
              <a:cxnLst/>
              <a:rect l="l" t="t" r="r" b="b"/>
              <a:pathLst>
                <a:path w="40398" h="18741" extrusionOk="0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5922512" y="2312543"/>
              <a:ext cx="199776" cy="200644"/>
            </a:xfrm>
            <a:custGeom>
              <a:avLst/>
              <a:gdLst/>
              <a:ahLst/>
              <a:cxnLst/>
              <a:rect l="l" t="t" r="r" b="b"/>
              <a:pathLst>
                <a:path w="19099" h="19182" extrusionOk="0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034978" y="2313662"/>
              <a:ext cx="199891" cy="200644"/>
            </a:xfrm>
            <a:custGeom>
              <a:avLst/>
              <a:gdLst/>
              <a:ahLst/>
              <a:cxnLst/>
              <a:rect l="l" t="t" r="r" b="b"/>
              <a:pathLst>
                <a:path w="19110" h="19182" extrusionOk="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979550" y="2369581"/>
              <a:ext cx="285830" cy="6360"/>
            </a:xfrm>
            <a:custGeom>
              <a:avLst/>
              <a:gdLst/>
              <a:ahLst/>
              <a:cxnLst/>
              <a:rect l="l" t="t" r="r" b="b"/>
              <a:pathLst>
                <a:path w="27326" h="608" extrusionOk="0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910807" y="2440563"/>
              <a:ext cx="280977" cy="14832"/>
            </a:xfrm>
            <a:custGeom>
              <a:avLst/>
              <a:gdLst/>
              <a:ahLst/>
              <a:cxnLst/>
              <a:rect l="l" t="t" r="r" b="b"/>
              <a:pathLst>
                <a:path w="26862" h="1418" extrusionOk="0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5927627" y="2424622"/>
              <a:ext cx="281092" cy="15951"/>
            </a:xfrm>
            <a:custGeom>
              <a:avLst/>
              <a:gdLst/>
              <a:ahLst/>
              <a:cxnLst/>
              <a:rect l="l" t="t" r="r" b="b"/>
              <a:pathLst>
                <a:path w="26873" h="1525" extrusionOk="0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991140" y="2353766"/>
              <a:ext cx="288811" cy="6360"/>
            </a:xfrm>
            <a:custGeom>
              <a:avLst/>
              <a:gdLst/>
              <a:ahLst/>
              <a:cxnLst/>
              <a:rect l="l" t="t" r="r" b="b"/>
              <a:pathLst>
                <a:path w="27611" h="608" extrusionOk="0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751146" y="2616542"/>
              <a:ext cx="169138" cy="159170"/>
            </a:xfrm>
            <a:custGeom>
              <a:avLst/>
              <a:gdLst/>
              <a:ahLst/>
              <a:cxnLst/>
              <a:rect l="l" t="t" r="r" b="b"/>
              <a:pathLst>
                <a:path w="16170" h="15217" extrusionOk="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106336" y="2615172"/>
              <a:ext cx="169138" cy="159044"/>
            </a:xfrm>
            <a:custGeom>
              <a:avLst/>
              <a:gdLst/>
              <a:ahLst/>
              <a:cxnLst/>
              <a:rect l="l" t="t" r="r" b="b"/>
              <a:pathLst>
                <a:path w="16170" h="15205" extrusionOk="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060782" y="1725162"/>
              <a:ext cx="716677" cy="315149"/>
            </a:xfrm>
            <a:custGeom>
              <a:avLst/>
              <a:gdLst/>
              <a:ahLst/>
              <a:cxnLst/>
              <a:rect l="l" t="t" r="r" b="b"/>
              <a:pathLst>
                <a:path w="68516" h="30129" extrusionOk="0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894510" y="1818601"/>
              <a:ext cx="1056690" cy="464685"/>
            </a:xfrm>
            <a:custGeom>
              <a:avLst/>
              <a:gdLst/>
              <a:ahLst/>
              <a:cxnLst/>
              <a:rect l="l" t="t" r="r" b="b"/>
              <a:pathLst>
                <a:path w="101022" h="44425" extrusionOk="0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390157" y="1352074"/>
              <a:ext cx="55564" cy="127267"/>
            </a:xfrm>
            <a:custGeom>
              <a:avLst/>
              <a:gdLst/>
              <a:ahLst/>
              <a:cxnLst/>
              <a:rect l="l" t="t" r="r" b="b"/>
              <a:pathLst>
                <a:path w="5312" h="12167" extrusionOk="0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186512" y="1673175"/>
              <a:ext cx="443786" cy="195142"/>
            </a:xfrm>
            <a:custGeom>
              <a:avLst/>
              <a:gdLst/>
              <a:ahLst/>
              <a:cxnLst/>
              <a:rect l="l" t="t" r="r" b="b"/>
              <a:pathLst>
                <a:path w="42427" h="18656" extrusionOk="0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234858" y="1566672"/>
              <a:ext cx="363516" cy="159923"/>
            </a:xfrm>
            <a:custGeom>
              <a:avLst/>
              <a:gdLst/>
              <a:ahLst/>
              <a:cxnLst/>
              <a:rect l="l" t="t" r="r" b="b"/>
              <a:pathLst>
                <a:path w="34753" h="15289" extrusionOk="0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272420" y="1485931"/>
              <a:ext cx="290432" cy="127706"/>
            </a:xfrm>
            <a:custGeom>
              <a:avLst/>
              <a:gdLst/>
              <a:ahLst/>
              <a:cxnLst/>
              <a:rect l="l" t="t" r="r" b="b"/>
              <a:pathLst>
                <a:path w="27766" h="12209" extrusionOk="0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6319887" y="1450304"/>
              <a:ext cx="197464" cy="86870"/>
            </a:xfrm>
            <a:custGeom>
              <a:avLst/>
              <a:gdLst/>
              <a:ahLst/>
              <a:cxnLst/>
              <a:rect l="l" t="t" r="r" b="b"/>
              <a:pathLst>
                <a:path w="18878" h="8305" extrusionOk="0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408222" y="1535543"/>
              <a:ext cx="14947" cy="1166321"/>
            </a:xfrm>
            <a:custGeom>
              <a:avLst/>
              <a:gdLst/>
              <a:ahLst/>
              <a:cxnLst/>
              <a:rect l="l" t="t" r="r" b="b"/>
              <a:pathLst>
                <a:path w="1429" h="111503" extrusionOk="0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281987" y="1487092"/>
              <a:ext cx="146597" cy="31777"/>
            </a:xfrm>
            <a:custGeom>
              <a:avLst/>
              <a:gdLst/>
              <a:ahLst/>
              <a:cxnLst/>
              <a:rect l="l" t="t" r="r" b="b"/>
              <a:pathLst>
                <a:path w="14015" h="3038" extrusionOk="0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7081354" y="1276752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72521" y="1149349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272521" y="1891601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7100412" y="2054118"/>
              <a:ext cx="146586" cy="31893"/>
            </a:xfrm>
            <a:custGeom>
              <a:avLst/>
              <a:gdLst/>
              <a:ahLst/>
              <a:cxnLst/>
              <a:rect l="l" t="t" r="r" b="b"/>
              <a:pathLst>
                <a:path w="14014" h="3049" extrusionOk="0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172447" y="2323380"/>
              <a:ext cx="277106" cy="476118"/>
            </a:xfrm>
            <a:custGeom>
              <a:avLst/>
              <a:gdLst/>
              <a:ahLst/>
              <a:cxnLst/>
              <a:rect l="l" t="t" r="r" b="b"/>
              <a:pathLst>
                <a:path w="26492" h="45518" extrusionOk="0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172573" y="2452278"/>
              <a:ext cx="229283" cy="94035"/>
            </a:xfrm>
            <a:custGeom>
              <a:avLst/>
              <a:gdLst/>
              <a:ahLst/>
              <a:cxnLst/>
              <a:rect l="l" t="t" r="r" b="b"/>
              <a:pathLst>
                <a:path w="21920" h="8990" extrusionOk="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210679" y="2579681"/>
              <a:ext cx="38242" cy="148208"/>
            </a:xfrm>
            <a:custGeom>
              <a:avLst/>
              <a:gdLst/>
              <a:ahLst/>
              <a:cxnLst/>
              <a:rect l="l" t="t" r="r" b="b"/>
              <a:pathLst>
                <a:path w="3656" h="14169" extrusionOk="0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013856" y="2350398"/>
              <a:ext cx="269763" cy="463545"/>
            </a:xfrm>
            <a:custGeom>
              <a:avLst/>
              <a:gdLst/>
              <a:ahLst/>
              <a:cxnLst/>
              <a:rect l="l" t="t" r="r" b="b"/>
              <a:pathLst>
                <a:path w="25790" h="44316" extrusionOk="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013981" y="2475813"/>
              <a:ext cx="223185" cy="91546"/>
            </a:xfrm>
            <a:custGeom>
              <a:avLst/>
              <a:gdLst/>
              <a:ahLst/>
              <a:cxnLst/>
              <a:rect l="l" t="t" r="r" b="b"/>
              <a:pathLst>
                <a:path w="21337" h="8752" extrusionOk="0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050968" y="2599858"/>
              <a:ext cx="37248" cy="144222"/>
            </a:xfrm>
            <a:custGeom>
              <a:avLst/>
              <a:gdLst/>
              <a:ahLst/>
              <a:cxnLst/>
              <a:rect l="l" t="t" r="r" b="b"/>
              <a:pathLst>
                <a:path w="3561" h="13788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258819" y="1969832"/>
              <a:ext cx="439634" cy="717462"/>
            </a:xfrm>
            <a:custGeom>
              <a:avLst/>
              <a:gdLst/>
              <a:ahLst/>
              <a:cxnLst/>
              <a:rect l="l" t="t" r="r" b="b"/>
              <a:pathLst>
                <a:path w="42030" h="68591" extrusionOk="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589480" y="1929832"/>
              <a:ext cx="14330" cy="358433"/>
            </a:xfrm>
            <a:custGeom>
              <a:avLst/>
              <a:gdLst/>
              <a:ahLst/>
              <a:cxnLst/>
              <a:rect l="l" t="t" r="r" b="b"/>
              <a:pathLst>
                <a:path w="1370" h="34267" extrusionOk="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519356" y="1810881"/>
              <a:ext cx="226051" cy="156701"/>
            </a:xfrm>
            <a:custGeom>
              <a:avLst/>
              <a:gdLst/>
              <a:ahLst/>
              <a:cxnLst/>
              <a:rect l="l" t="t" r="r" b="b"/>
              <a:pathLst>
                <a:path w="21611" h="14981" extrusionOk="0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561698" y="1810892"/>
              <a:ext cx="168396" cy="109537"/>
            </a:xfrm>
            <a:custGeom>
              <a:avLst/>
              <a:gdLst/>
              <a:ahLst/>
              <a:cxnLst/>
              <a:rect l="l" t="t" r="r" b="b"/>
              <a:pathLst>
                <a:path w="16099" h="10472" extrusionOk="0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610526" y="1846268"/>
              <a:ext cx="63021" cy="71620"/>
            </a:xfrm>
            <a:custGeom>
              <a:avLst/>
              <a:gdLst/>
              <a:ahLst/>
              <a:cxnLst/>
              <a:rect l="l" t="t" r="r" b="b"/>
              <a:pathLst>
                <a:path w="6025" h="6847" extrusionOk="0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293201" y="2307313"/>
              <a:ext cx="214963" cy="23922"/>
            </a:xfrm>
            <a:custGeom>
              <a:avLst/>
              <a:gdLst/>
              <a:ahLst/>
              <a:cxnLst/>
              <a:rect l="l" t="t" r="r" b="b"/>
              <a:pathLst>
                <a:path w="20551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295565" y="2376684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295565" y="2448293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295565" y="2529609"/>
              <a:ext cx="215089" cy="23807"/>
            </a:xfrm>
            <a:custGeom>
              <a:avLst/>
              <a:gdLst/>
              <a:ahLst/>
              <a:cxnLst/>
              <a:rect l="l" t="t" r="r" b="b"/>
              <a:pathLst>
                <a:path w="20563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599563" y="2560246"/>
              <a:ext cx="37123" cy="144233"/>
            </a:xfrm>
            <a:custGeom>
              <a:avLst/>
              <a:gdLst/>
              <a:ahLst/>
              <a:cxnLst/>
              <a:rect l="l" t="t" r="r" b="b"/>
              <a:pathLst>
                <a:path w="3549" h="13789" extrusionOk="0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841736" y="1715570"/>
              <a:ext cx="58545" cy="309323"/>
            </a:xfrm>
            <a:custGeom>
              <a:avLst/>
              <a:gdLst/>
              <a:ahLst/>
              <a:cxnLst/>
              <a:rect l="l" t="t" r="r" b="b"/>
              <a:pathLst>
                <a:path w="5597" h="29572" extrusionOk="0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607140" y="2040123"/>
              <a:ext cx="242965" cy="126263"/>
            </a:xfrm>
            <a:custGeom>
              <a:avLst/>
              <a:gdLst/>
              <a:ahLst/>
              <a:cxnLst/>
              <a:rect l="l" t="t" r="r" b="b"/>
              <a:pathLst>
                <a:path w="23228" h="12071" extrusionOk="0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841736" y="1761709"/>
              <a:ext cx="58545" cy="263184"/>
            </a:xfrm>
            <a:custGeom>
              <a:avLst/>
              <a:gdLst/>
              <a:ahLst/>
              <a:cxnLst/>
              <a:rect l="l" t="t" r="r" b="b"/>
              <a:pathLst>
                <a:path w="5597" h="25161" extrusionOk="0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607140" y="2065331"/>
              <a:ext cx="222285" cy="101054"/>
            </a:xfrm>
            <a:custGeom>
              <a:avLst/>
              <a:gdLst/>
              <a:ahLst/>
              <a:cxnLst/>
              <a:rect l="l" t="t" r="r" b="b"/>
              <a:pathLst>
                <a:path w="21251" h="9661" extrusionOk="0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6876485" y="2025981"/>
              <a:ext cx="13462" cy="729188"/>
            </a:xfrm>
            <a:custGeom>
              <a:avLst/>
              <a:gdLst/>
              <a:ahLst/>
              <a:cxnLst/>
              <a:rect l="l" t="t" r="r" b="b"/>
              <a:pathLst>
                <a:path w="1287" h="69712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6842866" y="2010280"/>
              <a:ext cx="105364" cy="58304"/>
            </a:xfrm>
            <a:custGeom>
              <a:avLst/>
              <a:gdLst/>
              <a:ahLst/>
              <a:cxnLst/>
              <a:rect l="l" t="t" r="r" b="b"/>
              <a:pathLst>
                <a:path w="10073" h="5574" extrusionOk="0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815838" y="2010165"/>
              <a:ext cx="65145" cy="60658"/>
            </a:xfrm>
            <a:custGeom>
              <a:avLst/>
              <a:gdLst/>
              <a:ahLst/>
              <a:cxnLst/>
              <a:rect l="l" t="t" r="r" b="b"/>
              <a:pathLst>
                <a:path w="6228" h="5799" extrusionOk="0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846224" y="2037183"/>
              <a:ext cx="102006" cy="14581"/>
            </a:xfrm>
            <a:custGeom>
              <a:avLst/>
              <a:gdLst/>
              <a:ahLst/>
              <a:cxnLst/>
              <a:rect l="l" t="t" r="r" b="b"/>
              <a:pathLst>
                <a:path w="9752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862165" y="2042790"/>
              <a:ext cx="237003" cy="137016"/>
            </a:xfrm>
            <a:custGeom>
              <a:avLst/>
              <a:gdLst/>
              <a:ahLst/>
              <a:cxnLst/>
              <a:rect l="l" t="t" r="r" b="b"/>
              <a:pathLst>
                <a:path w="22658" h="13099" extrusionOk="0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898283" y="2049641"/>
              <a:ext cx="200884" cy="130164"/>
            </a:xfrm>
            <a:custGeom>
              <a:avLst/>
              <a:gdLst/>
              <a:ahLst/>
              <a:cxnLst/>
              <a:rect l="l" t="t" r="r" b="b"/>
              <a:pathLst>
                <a:path w="19205" h="12444" extrusionOk="0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475671" y="2683789"/>
              <a:ext cx="3402418" cy="160425"/>
            </a:xfrm>
            <a:custGeom>
              <a:avLst/>
              <a:gdLst/>
              <a:ahLst/>
              <a:cxnLst/>
              <a:rect l="l" t="t" r="r" b="b"/>
              <a:pathLst>
                <a:path w="325279" h="1533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13648" y="362014"/>
              <a:ext cx="510124" cy="264900"/>
            </a:xfrm>
            <a:custGeom>
              <a:avLst/>
              <a:gdLst/>
              <a:ahLst/>
              <a:cxnLst/>
              <a:rect l="l" t="t" r="r" b="b"/>
              <a:pathLst>
                <a:path w="48769" h="25325" extrusionOk="0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2F0457-6965-43F0-8357-E9A7A5DEA88E}"/>
              </a:ext>
            </a:extLst>
          </p:cNvPr>
          <p:cNvSpPr txBox="1"/>
          <p:nvPr/>
        </p:nvSpPr>
        <p:spPr>
          <a:xfrm>
            <a:off x="5217531" y="4902878"/>
            <a:ext cx="3863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/>
              <a:t>Slide template found on </a:t>
            </a:r>
            <a:r>
              <a:rPr lang="en-US" sz="900" i="1" dirty="0">
                <a:hlinkClick r:id="rId3"/>
              </a:rPr>
              <a:t>SlidesGo</a:t>
            </a:r>
            <a:r>
              <a:rPr lang="en-US" sz="900" i="1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A337-0250-47AB-B4B0-9402FC75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2792E-0961-44E5-B27A-E001CD8263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03323-85D0-4FE4-9B7A-6C79210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will go here</a:t>
            </a:r>
          </a:p>
        </p:txBody>
      </p:sp>
    </p:spTree>
    <p:extLst>
      <p:ext uri="{BB962C8B-B14F-4D97-AF65-F5344CB8AC3E}">
        <p14:creationId xmlns:p14="http://schemas.microsoft.com/office/powerpoint/2010/main" val="364514876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Stock Prices by Company</a:t>
            </a:r>
          </a:p>
        </p:txBody>
      </p:sp>
      <p:pic>
        <p:nvPicPr>
          <p:cNvPr id="3" name="Picture Placeholder 2" descr="stock-prices-by-company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Grouping by additional variables is easy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Spray Effictiveness by Type</a:t>
            </a:r>
          </a:p>
        </p:txBody>
      </p:sp>
      <p:pic>
        <p:nvPicPr>
          <p:cNvPr id="3" name="Picture Placeholder 2" descr="spray-by-type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this slide has data on 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Comanpy Stock Prices</a:t>
            </a:r>
          </a:p>
        </p:txBody>
      </p:sp>
      <p:pic>
        <p:nvPicPr>
          <p:cNvPr id="3" name="Picture Placeholder 2" descr="many-stock-prices-facet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Faceting can be fun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Spray Effictiveness by Type</a:t>
            </a:r>
          </a:p>
        </p:txBody>
      </p:sp>
      <p:pic>
        <p:nvPicPr>
          <p:cNvPr id="3" name="Picture Placeholder 2" descr="spray-by-type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this slide has data on it!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2" sz="quarter"/>
          </p:nvPr>
        </p:nvGraphicFramePr>
        <p:xfrm>
          <a:off x="130175" y="777875"/>
          <a:ext cx="66735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27"/>
                <a:gridCol w="2224527"/>
                <a:gridCol w="2224527"/>
              </a:tblGrid>
              <a:tr h="37084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>
                    <a:solidFill>
                      <a:srgbClr val="5EED4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  <a:tcPr>
                    <a:solidFill>
                      <a:srgbClr val="ED4E6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22.0</a:t>
                      </a:r>
                    </a:p>
                  </a:txBody>
                  <a:tcPr>
                    <a:solidFill>
                      <a:srgbClr val="5EED4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15.4</a:t>
                      </a:r>
                    </a:p>
                  </a:txBody>
                  <a:tcPr>
                    <a:solidFill>
                      <a:srgbClr val="5EED4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15.4</a:t>
                      </a:r>
                    </a:p>
                  </a:txBody>
                  <a:tcPr>
                    <a:solidFill>
                      <a:srgbClr val="5EED4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On-screen Show (16:9)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Oswald</vt:lpstr>
      <vt:lpstr>Arial</vt:lpstr>
      <vt:lpstr>Open Sans</vt:lpstr>
      <vt:lpstr>Environmental Consulting by Slidesgo</vt:lpstr>
      <vt:lpstr>Plotly &amp; Powerpoint</vt:lpstr>
      <vt:lpstr>Basic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Consulting</dc:title>
  <cp:lastModifiedBy>Jonathan Boone</cp:lastModifiedBy>
  <cp:revision>6</cp:revision>
  <dcterms:modified xsi:type="dcterms:W3CDTF">2022-08-09T23:55:08Z</dcterms:modified>
</cp:coreProperties>
</file>