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4"/>
  </p:notesMasterIdLst>
  <p:sldIdLst>
    <p:sldId id="256" r:id="rId2"/>
    <p:sldId id="301" r:id="rId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  <p:embeddedFont>
      <p:font typeface="Oswald" panose="00000500000000000000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D0B06-4E48-4367-942A-3F047875BEAC}" v="2" dt="2022-08-09T23:54:50.721"/>
  </p1510:revLst>
</p1510:revInfo>
</file>

<file path=ppt/tableStyles.xml><?xml version="1.0" encoding="utf-8"?>
<a:tblStyleLst xmlns:a="http://schemas.openxmlformats.org/drawingml/2006/main" def="{7B6CF483-E9C7-4863-BD24-25BB3C7859E6}">
  <a:tblStyle styleId="{7B6CF483-E9C7-4863-BD24-25BB3C7859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6/11/relationships/changesInfo" Target="changesInfos/changesInfo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Boone" userId="29b7fe5d-38e5-46e0-ab51-dda2ee48115b" providerId="ADAL" clId="{69BD0B06-4E48-4367-942A-3F047875BEAC}"/>
    <pc:docChg chg="custSel modMainMaster">
      <pc:chgData name="Jonathan Boone" userId="29b7fe5d-38e5-46e0-ab51-dda2ee48115b" providerId="ADAL" clId="{69BD0B06-4E48-4367-942A-3F047875BEAC}" dt="2022-08-09T23:55:06.998" v="6" actId="1076"/>
      <pc:docMkLst>
        <pc:docMk/>
      </pc:docMkLst>
      <pc:sldMasterChg chg="modSldLayout">
        <pc:chgData name="Jonathan Boone" userId="29b7fe5d-38e5-46e0-ab51-dda2ee48115b" providerId="ADAL" clId="{69BD0B06-4E48-4367-942A-3F047875BEAC}" dt="2022-08-09T23:55:06.998" v="6" actId="1076"/>
        <pc:sldMasterMkLst>
          <pc:docMk/>
          <pc:sldMasterMk cId="0" sldId="2147483677"/>
        </pc:sldMasterMkLst>
        <pc:sldLayoutChg chg="addSp delSp modSp mod">
          <pc:chgData name="Jonathan Boone" userId="29b7fe5d-38e5-46e0-ab51-dda2ee48115b" providerId="ADAL" clId="{69BD0B06-4E48-4367-942A-3F047875BEAC}" dt="2022-08-09T23:55:06.998" v="6" actId="1076"/>
          <pc:sldLayoutMkLst>
            <pc:docMk/>
            <pc:sldMasterMk cId="0" sldId="2147483677"/>
            <pc:sldLayoutMk cId="2250001514" sldId="2147483678"/>
          </pc:sldLayoutMkLst>
          <pc:spChg chg="add del">
            <ac:chgData name="Jonathan Boone" userId="29b7fe5d-38e5-46e0-ab51-dda2ee48115b" providerId="ADAL" clId="{69BD0B06-4E48-4367-942A-3F047875BEAC}" dt="2022-08-09T23:54:50.721" v="1" actId="11529"/>
            <ac:spMkLst>
              <pc:docMk/>
              <pc:sldMasterMk cId="0" sldId="2147483677"/>
              <pc:sldLayoutMk cId="2250001514" sldId="2147483678"/>
              <ac:spMk id="2" creationId="{84C09B71-EDBE-4F48-A0EC-4EBB9370BB69}"/>
            </ac:spMkLst>
          </pc:spChg>
          <pc:spChg chg="del">
            <ac:chgData name="Jonathan Boone" userId="29b7fe5d-38e5-46e0-ab51-dda2ee48115b" providerId="ADAL" clId="{69BD0B06-4E48-4367-942A-3F047875BEAC}" dt="2022-08-09T23:54:30.950" v="0" actId="478"/>
            <ac:spMkLst>
              <pc:docMk/>
              <pc:sldMasterMk cId="0" sldId="2147483677"/>
              <pc:sldLayoutMk cId="2250001514" sldId="2147483678"/>
              <ac:spMk id="3" creationId="{21C30B23-7255-4B2F-B01A-CBC9665B1829}"/>
            </ac:spMkLst>
          </pc:spChg>
          <pc:spChg chg="add mod">
            <ac:chgData name="Jonathan Boone" userId="29b7fe5d-38e5-46e0-ab51-dda2ee48115b" providerId="ADAL" clId="{69BD0B06-4E48-4367-942A-3F047875BEAC}" dt="2022-08-09T23:55:06.998" v="6" actId="1076"/>
            <ac:spMkLst>
              <pc:docMk/>
              <pc:sldMasterMk cId="0" sldId="2147483677"/>
              <pc:sldLayoutMk cId="2250001514" sldId="2147483678"/>
              <ac:spMk id="4" creationId="{A3980C78-CBC5-4CD4-BEBA-3B0DBBC36EBE}"/>
            </ac:spMkLst>
          </pc:spChg>
          <pc:spChg chg="mod">
            <ac:chgData name="Jonathan Boone" userId="29b7fe5d-38e5-46e0-ab51-dda2ee48115b" providerId="ADAL" clId="{69BD0B06-4E48-4367-942A-3F047875BEAC}" dt="2022-08-09T23:54:59.450" v="4" actId="14100"/>
            <ac:spMkLst>
              <pc:docMk/>
              <pc:sldMasterMk cId="0" sldId="2147483677"/>
              <pc:sldLayoutMk cId="2250001514" sldId="2147483678"/>
              <ac:spMk id="5" creationId="{078ED1F0-F7D7-45CF-AD0A-0B379E8D0AC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userDrawn="1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30B23-7255-4B2F-B01A-CBC9665B18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175" y="777875"/>
            <a:ext cx="5553075" cy="364277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3263" y="777875"/>
            <a:ext cx="3230562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preserve="1" userDrawn="1">
  <p:cSld name="1_Only Title 4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85861" y="777875"/>
            <a:ext cx="2027964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3980C78-CBC5-4CD4-BEBA-3B0DBBC36EB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30175" y="777875"/>
            <a:ext cx="6673581" cy="38195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48" r:id="rId2"/>
    <p:sldLayoutId id="2147483678" r:id="rId3"/>
    <p:sldLayoutId id="2147483656" r:id="rId4"/>
    <p:sldLayoutId id="2147483658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theme/environmental-consulting#search-Business&amp;position-2&amp;results-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666015" y="1434345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Plotly &amp; Powerpoint</a:t>
            </a:r>
            <a:endParaRPr dirty="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666015" y="3354573"/>
            <a:ext cx="3988500" cy="717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Automatically generating charts and adding them to PowerPoint slides</a:t>
            </a:r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2F0457-6965-43F0-8357-E9A7A5DEA88E}"/>
              </a:ext>
            </a:extLst>
          </p:cNvPr>
          <p:cNvSpPr txBox="1"/>
          <p:nvPr/>
        </p:nvSpPr>
        <p:spPr>
          <a:xfrm>
            <a:off x="5217531" y="4902878"/>
            <a:ext cx="3863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/>
              <a:t>Slide template found on </a:t>
            </a:r>
            <a:r>
              <a:rPr lang="en-US" sz="900" i="1" dirty="0">
                <a:hlinkClick r:id="rId3"/>
              </a:rPr>
              <a:t>SlidesGo</a:t>
            </a:r>
            <a:r>
              <a:rPr lang="en-US" sz="900" i="1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A337-0250-47AB-B4B0-9402FC75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2792E-0961-44E5-B27A-E001CD8263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3323-85D0-4FE4-9B7A-6C79210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will go here</a:t>
            </a:r>
          </a:p>
        </p:txBody>
      </p:sp>
    </p:spTree>
    <p:extLst>
      <p:ext uri="{BB962C8B-B14F-4D97-AF65-F5344CB8AC3E}">
        <p14:creationId xmlns:p14="http://schemas.microsoft.com/office/powerpoint/2010/main" val="364514876"/>
      </p:ext>
    </p:extLst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On-screen Show (16:9)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Oswald</vt:lpstr>
      <vt:lpstr>Arial</vt:lpstr>
      <vt:lpstr>Open Sans</vt:lpstr>
      <vt:lpstr>Environmental Consulting by Slidesgo</vt:lpstr>
      <vt:lpstr>Plotly &amp; Powerpoint</vt:lpstr>
      <vt:lpstr>Basic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Consulting</dc:title>
  <cp:lastModifiedBy>Jonathan Boone</cp:lastModifiedBy>
  <cp:revision>6</cp:revision>
  <dcterms:modified xsi:type="dcterms:W3CDTF">2022-08-09T23:55:08Z</dcterms:modified>
</cp:coreProperties>
</file>