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4"/>
  </p:notesMasterIdLst>
  <p:sldIdLst>
    <p:sldId id="256" r:id="rId2"/>
    <p:sldId id="301" r:id="rId3"/>
    <p:sldId id="302" r:id="rId17"/>
    <p:sldId id="303" r:id="rId18"/>
    <p:sldId id="304" r:id="rId19"/>
    <p:sldId id="305" r:id="rId20"/>
    <p:sldId id="306" r:id="rId2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5"/>
      <p:bold r:id="rId6"/>
      <p:italic r:id="rId7"/>
      <p:boldItalic r:id="rId8"/>
    </p:embeddedFont>
    <p:embeddedFont>
      <p:font typeface="Oswald" panose="00000500000000000000" pitchFamily="2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BD0B06-4E48-4367-942A-3F047875BEAC}" v="2" dt="2022-08-09T23:54:50.721"/>
  </p1510:revLst>
</p1510:revInfo>
</file>

<file path=ppt/tableStyles.xml><?xml version="1.0" encoding="utf-8"?>
<a:tblStyleLst xmlns:a="http://schemas.openxmlformats.org/drawingml/2006/main" def="{7B6CF483-E9C7-4863-BD24-25BB3C7859E6}">
  <a:tblStyle styleId="{7B6CF483-E9C7-4863-BD24-25BB3C7859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4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5" Type="http://schemas.microsoft.com/office/2016/11/relationships/changesInfo" Target="changesInfos/changesInfo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Boone" userId="29b7fe5d-38e5-46e0-ab51-dda2ee48115b" providerId="ADAL" clId="{69BD0B06-4E48-4367-942A-3F047875BEAC}"/>
    <pc:docChg chg="custSel modMainMaster">
      <pc:chgData name="Jonathan Boone" userId="29b7fe5d-38e5-46e0-ab51-dda2ee48115b" providerId="ADAL" clId="{69BD0B06-4E48-4367-942A-3F047875BEAC}" dt="2022-08-09T23:55:06.998" v="6" actId="1076"/>
      <pc:docMkLst>
        <pc:docMk/>
      </pc:docMkLst>
      <pc:sldMasterChg chg="modSldLayout">
        <pc:chgData name="Jonathan Boone" userId="29b7fe5d-38e5-46e0-ab51-dda2ee48115b" providerId="ADAL" clId="{69BD0B06-4E48-4367-942A-3F047875BEAC}" dt="2022-08-09T23:55:06.998" v="6" actId="1076"/>
        <pc:sldMasterMkLst>
          <pc:docMk/>
          <pc:sldMasterMk cId="0" sldId="2147483677"/>
        </pc:sldMasterMkLst>
        <pc:sldLayoutChg chg="addSp delSp modSp mod">
          <pc:chgData name="Jonathan Boone" userId="29b7fe5d-38e5-46e0-ab51-dda2ee48115b" providerId="ADAL" clId="{69BD0B06-4E48-4367-942A-3F047875BEAC}" dt="2022-08-09T23:55:06.998" v="6" actId="1076"/>
          <pc:sldLayoutMkLst>
            <pc:docMk/>
            <pc:sldMasterMk cId="0" sldId="2147483677"/>
            <pc:sldLayoutMk cId="2250001514" sldId="2147483678"/>
          </pc:sldLayoutMkLst>
          <pc:spChg chg="add del">
            <ac:chgData name="Jonathan Boone" userId="29b7fe5d-38e5-46e0-ab51-dda2ee48115b" providerId="ADAL" clId="{69BD0B06-4E48-4367-942A-3F047875BEAC}" dt="2022-08-09T23:54:50.721" v="1" actId="11529"/>
            <ac:spMkLst>
              <pc:docMk/>
              <pc:sldMasterMk cId="0" sldId="2147483677"/>
              <pc:sldLayoutMk cId="2250001514" sldId="2147483678"/>
              <ac:spMk id="2" creationId="{84C09B71-EDBE-4F48-A0EC-4EBB9370BB69}"/>
            </ac:spMkLst>
          </pc:spChg>
          <pc:spChg chg="del">
            <ac:chgData name="Jonathan Boone" userId="29b7fe5d-38e5-46e0-ab51-dda2ee48115b" providerId="ADAL" clId="{69BD0B06-4E48-4367-942A-3F047875BEAC}" dt="2022-08-09T23:54:30.950" v="0" actId="478"/>
            <ac:spMkLst>
              <pc:docMk/>
              <pc:sldMasterMk cId="0" sldId="2147483677"/>
              <pc:sldLayoutMk cId="2250001514" sldId="2147483678"/>
              <ac:spMk id="3" creationId="{21C30B23-7255-4B2F-B01A-CBC9665B1829}"/>
            </ac:spMkLst>
          </pc:spChg>
          <pc:spChg chg="add mod">
            <ac:chgData name="Jonathan Boone" userId="29b7fe5d-38e5-46e0-ab51-dda2ee48115b" providerId="ADAL" clId="{69BD0B06-4E48-4367-942A-3F047875BEAC}" dt="2022-08-09T23:55:06.998" v="6" actId="1076"/>
            <ac:spMkLst>
              <pc:docMk/>
              <pc:sldMasterMk cId="0" sldId="2147483677"/>
              <pc:sldLayoutMk cId="2250001514" sldId="2147483678"/>
              <ac:spMk id="4" creationId="{A3980C78-CBC5-4CD4-BEBA-3B0DBBC36EBE}"/>
            </ac:spMkLst>
          </pc:spChg>
          <pc:spChg chg="mod">
            <ac:chgData name="Jonathan Boone" userId="29b7fe5d-38e5-46e0-ab51-dda2ee48115b" providerId="ADAL" clId="{69BD0B06-4E48-4367-942A-3F047875BEAC}" dt="2022-08-09T23:54:59.450" v="4" actId="14100"/>
            <ac:spMkLst>
              <pc:docMk/>
              <pc:sldMasterMk cId="0" sldId="2147483677"/>
              <pc:sldLayoutMk cId="2250001514" sldId="2147483678"/>
              <ac:spMk id="5" creationId="{078ED1F0-F7D7-45CF-AD0A-0B379E8D0AC8}"/>
            </ac:spMkLst>
          </pc:spChg>
        </pc:sldLayoutChg>
      </pc:sldMaster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 userDrawn="1">
  <p:cSld name="CUSTOM_15_1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>
            <a:spLocks noGrp="1"/>
          </p:cNvSpPr>
          <p:nvPr>
            <p:ph type="title"/>
          </p:nvPr>
        </p:nvSpPr>
        <p:spPr>
          <a:xfrm>
            <a:off x="130785" y="164370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5978544" y="3960231"/>
            <a:ext cx="3165452" cy="1179524"/>
            <a:chOff x="5978544" y="3960231"/>
            <a:chExt cx="3165452" cy="1179524"/>
          </a:xfrm>
        </p:grpSpPr>
        <p:sp>
          <p:nvSpPr>
            <p:cNvPr id="304" name="Google Shape;304;p27"/>
            <p:cNvSpPr/>
            <p:nvPr/>
          </p:nvSpPr>
          <p:spPr>
            <a:xfrm flipH="1">
              <a:off x="6326888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7325802" y="3960231"/>
              <a:ext cx="1548095" cy="1179524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 flipH="1">
              <a:off x="5978544" y="4795819"/>
              <a:ext cx="1347267" cy="343936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 flipH="1">
              <a:off x="7621797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30B23-7255-4B2F-B01A-CBC9665B18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175" y="777875"/>
            <a:ext cx="5553075" cy="364277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ED1F0-F7D7-45CF-AD0A-0B379E8D0A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83263" y="777875"/>
            <a:ext cx="3230562" cy="30321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769625" y="0"/>
            <a:ext cx="5374339" cy="4746796"/>
          </a:xfrm>
          <a:custGeom>
            <a:avLst/>
            <a:gdLst/>
            <a:ahLst/>
            <a:cxnLst/>
            <a:rect l="l" t="t" r="r" b="b"/>
            <a:pathLst>
              <a:path w="176309" h="155722" extrusionOk="0">
                <a:moveTo>
                  <a:pt x="63247" y="0"/>
                </a:moveTo>
                <a:cubicBezTo>
                  <a:pt x="63247" y="0"/>
                  <a:pt x="80642" y="24848"/>
                  <a:pt x="37077" y="41672"/>
                </a:cubicBezTo>
                <a:cubicBezTo>
                  <a:pt x="1" y="55983"/>
                  <a:pt x="5335" y="88511"/>
                  <a:pt x="27957" y="97286"/>
                </a:cubicBezTo>
                <a:cubicBezTo>
                  <a:pt x="27849" y="97834"/>
                  <a:pt x="27742" y="98381"/>
                  <a:pt x="27659" y="98929"/>
                </a:cubicBezTo>
                <a:cubicBezTo>
                  <a:pt x="23670" y="124623"/>
                  <a:pt x="47626" y="125194"/>
                  <a:pt x="58960" y="130445"/>
                </a:cubicBezTo>
                <a:cubicBezTo>
                  <a:pt x="60782" y="131290"/>
                  <a:pt x="62425" y="132326"/>
                  <a:pt x="63997" y="133457"/>
                </a:cubicBezTo>
                <a:cubicBezTo>
                  <a:pt x="65985" y="140732"/>
                  <a:pt x="70795" y="147709"/>
                  <a:pt x="78010" y="151757"/>
                </a:cubicBezTo>
                <a:cubicBezTo>
                  <a:pt x="81701" y="153840"/>
                  <a:pt x="86071" y="154971"/>
                  <a:pt x="89976" y="155341"/>
                </a:cubicBezTo>
                <a:cubicBezTo>
                  <a:pt x="92794" y="155602"/>
                  <a:pt x="95482" y="155722"/>
                  <a:pt x="98053" y="155722"/>
                </a:cubicBezTo>
                <a:cubicBezTo>
                  <a:pt x="124611" y="155722"/>
                  <a:pt x="138682" y="142939"/>
                  <a:pt x="155020" y="141756"/>
                </a:cubicBezTo>
                <a:cubicBezTo>
                  <a:pt x="155811" y="141699"/>
                  <a:pt x="156608" y="141669"/>
                  <a:pt x="157412" y="141669"/>
                </a:cubicBezTo>
                <a:cubicBezTo>
                  <a:pt x="163153" y="141669"/>
                  <a:pt x="169259" y="143194"/>
                  <a:pt x="176308" y="147256"/>
                </a:cubicBezTo>
                <a:lnTo>
                  <a:pt x="176308" y="0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-10703" y="2348879"/>
            <a:ext cx="3274652" cy="2797621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7529" y="1686425"/>
            <a:ext cx="4584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6814" y="3304725"/>
            <a:ext cx="40746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600">
                <a:solidFill>
                  <a:srgbClr val="053B5C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 preserve="1" userDrawn="1">
  <p:cSld name="1_Only Title 4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>
            <a:spLocks noGrp="1"/>
          </p:cNvSpPr>
          <p:nvPr>
            <p:ph type="title"/>
          </p:nvPr>
        </p:nvSpPr>
        <p:spPr>
          <a:xfrm>
            <a:off x="130785" y="164370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5978544" y="3960231"/>
            <a:ext cx="3165452" cy="1179524"/>
            <a:chOff x="5978544" y="3960231"/>
            <a:chExt cx="3165452" cy="1179524"/>
          </a:xfrm>
        </p:grpSpPr>
        <p:sp>
          <p:nvSpPr>
            <p:cNvPr id="304" name="Google Shape;304;p27"/>
            <p:cNvSpPr/>
            <p:nvPr/>
          </p:nvSpPr>
          <p:spPr>
            <a:xfrm flipH="1">
              <a:off x="6326888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7325802" y="3960231"/>
              <a:ext cx="1548095" cy="1179524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 flipH="1">
              <a:off x="5978544" y="4795819"/>
              <a:ext cx="1347267" cy="343936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 flipH="1">
              <a:off x="7621797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ED1F0-F7D7-45CF-AD0A-0B379E8D0A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85861" y="777875"/>
            <a:ext cx="2027964" cy="30321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A3980C78-CBC5-4CD4-BEBA-3B0DBBC36EB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130175" y="777875"/>
            <a:ext cx="6673581" cy="38195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0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dk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48" r:id="rId2"/>
    <p:sldLayoutId id="2147483678" r:id="rId3"/>
    <p:sldLayoutId id="2147483656" r:id="rId4"/>
    <p:sldLayoutId id="2147483658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hyperlink" Target="https://slidesgo.com/theme/environmental-consulting#search-Business&amp;position-2&amp;results-1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ctrTitle"/>
          </p:nvPr>
        </p:nvSpPr>
        <p:spPr>
          <a:xfrm>
            <a:off x="666015" y="1434345"/>
            <a:ext cx="4487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Plotly &amp; Powerpoint</a:t>
            </a:r>
            <a:endParaRPr dirty="0"/>
          </a:p>
        </p:txBody>
      </p:sp>
      <p:sp>
        <p:nvSpPr>
          <p:cNvPr id="323" name="Google Shape;323;p32"/>
          <p:cNvSpPr txBox="1">
            <a:spLocks noGrp="1"/>
          </p:cNvSpPr>
          <p:nvPr>
            <p:ph type="subTitle" idx="1"/>
          </p:nvPr>
        </p:nvSpPr>
        <p:spPr>
          <a:xfrm>
            <a:off x="666015" y="3354573"/>
            <a:ext cx="3988500" cy="717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Automatically generating charts and adding them to PowerPoint slides</a:t>
            </a:r>
          </a:p>
        </p:txBody>
      </p:sp>
      <p:grpSp>
        <p:nvGrpSpPr>
          <p:cNvPr id="324" name="Google Shape;324;p32"/>
          <p:cNvGrpSpPr/>
          <p:nvPr/>
        </p:nvGrpSpPr>
        <p:grpSpPr>
          <a:xfrm>
            <a:off x="4911911" y="889203"/>
            <a:ext cx="3934193" cy="2721846"/>
            <a:chOff x="5280759" y="250992"/>
            <a:chExt cx="3748278" cy="2593222"/>
          </a:xfrm>
        </p:grpSpPr>
        <p:sp>
          <p:nvSpPr>
            <p:cNvPr id="325" name="Google Shape;325;p32"/>
            <p:cNvSpPr/>
            <p:nvPr/>
          </p:nvSpPr>
          <p:spPr>
            <a:xfrm>
              <a:off x="5280759" y="1698813"/>
              <a:ext cx="820608" cy="426057"/>
            </a:xfrm>
            <a:custGeom>
              <a:avLst/>
              <a:gdLst/>
              <a:ahLst/>
              <a:cxnLst/>
              <a:rect l="l" t="t" r="r" b="b"/>
              <a:pathLst>
                <a:path w="78452" h="40732" extrusionOk="0">
                  <a:moveTo>
                    <a:pt x="39196" y="1"/>
                  </a:moveTo>
                  <a:cubicBezTo>
                    <a:pt x="33303" y="1"/>
                    <a:pt x="28004" y="2584"/>
                    <a:pt x="24397" y="6692"/>
                  </a:cubicBezTo>
                  <a:cubicBezTo>
                    <a:pt x="22313" y="9062"/>
                    <a:pt x="19311" y="10299"/>
                    <a:pt x="16174" y="10299"/>
                  </a:cubicBezTo>
                  <a:cubicBezTo>
                    <a:pt x="15923" y="10299"/>
                    <a:pt x="15672" y="10291"/>
                    <a:pt x="15420" y="10276"/>
                  </a:cubicBezTo>
                  <a:cubicBezTo>
                    <a:pt x="15122" y="10264"/>
                    <a:pt x="14824" y="10252"/>
                    <a:pt x="14527" y="10252"/>
                  </a:cubicBezTo>
                  <a:cubicBezTo>
                    <a:pt x="6502" y="10252"/>
                    <a:pt x="1" y="16741"/>
                    <a:pt x="1" y="24754"/>
                  </a:cubicBezTo>
                  <a:cubicBezTo>
                    <a:pt x="1" y="32766"/>
                    <a:pt x="6502" y="39255"/>
                    <a:pt x="14527" y="39255"/>
                  </a:cubicBezTo>
                  <a:cubicBezTo>
                    <a:pt x="16420" y="39255"/>
                    <a:pt x="18229" y="38898"/>
                    <a:pt x="19884" y="38243"/>
                  </a:cubicBezTo>
                  <a:cubicBezTo>
                    <a:pt x="21880" y="37452"/>
                    <a:pt x="23979" y="37091"/>
                    <a:pt x="26087" y="37091"/>
                  </a:cubicBezTo>
                  <a:cubicBezTo>
                    <a:pt x="28356" y="37091"/>
                    <a:pt x="30636" y="37509"/>
                    <a:pt x="32815" y="38255"/>
                  </a:cubicBezTo>
                  <a:cubicBezTo>
                    <a:pt x="34815" y="38946"/>
                    <a:pt x="36970" y="39315"/>
                    <a:pt x="39196" y="39315"/>
                  </a:cubicBezTo>
                  <a:cubicBezTo>
                    <a:pt x="40637" y="39315"/>
                    <a:pt x="42042" y="39160"/>
                    <a:pt x="43387" y="38862"/>
                  </a:cubicBezTo>
                  <a:cubicBezTo>
                    <a:pt x="44179" y="38691"/>
                    <a:pt x="44979" y="38607"/>
                    <a:pt x="45775" y="38607"/>
                  </a:cubicBezTo>
                  <a:cubicBezTo>
                    <a:pt x="47362" y="38607"/>
                    <a:pt x="48934" y="38943"/>
                    <a:pt x="50400" y="39601"/>
                  </a:cubicBezTo>
                  <a:cubicBezTo>
                    <a:pt x="52019" y="40327"/>
                    <a:pt x="53805" y="40732"/>
                    <a:pt x="55698" y="40732"/>
                  </a:cubicBezTo>
                  <a:cubicBezTo>
                    <a:pt x="58354" y="40732"/>
                    <a:pt x="60830" y="39922"/>
                    <a:pt x="62890" y="38553"/>
                  </a:cubicBezTo>
                  <a:cubicBezTo>
                    <a:pt x="64240" y="37652"/>
                    <a:pt x="65827" y="37207"/>
                    <a:pt x="67430" y="37207"/>
                  </a:cubicBezTo>
                  <a:cubicBezTo>
                    <a:pt x="68074" y="37207"/>
                    <a:pt x="68720" y="37278"/>
                    <a:pt x="69355" y="37422"/>
                  </a:cubicBezTo>
                  <a:cubicBezTo>
                    <a:pt x="69855" y="37529"/>
                    <a:pt x="70367" y="37588"/>
                    <a:pt x="70903" y="37588"/>
                  </a:cubicBezTo>
                  <a:cubicBezTo>
                    <a:pt x="75106" y="37588"/>
                    <a:pt x="78451" y="33957"/>
                    <a:pt x="77975" y="29671"/>
                  </a:cubicBezTo>
                  <a:cubicBezTo>
                    <a:pt x="77630" y="26504"/>
                    <a:pt x="75082" y="23896"/>
                    <a:pt x="71927" y="23456"/>
                  </a:cubicBezTo>
                  <a:cubicBezTo>
                    <a:pt x="71891" y="23444"/>
                    <a:pt x="71855" y="23444"/>
                    <a:pt x="71819" y="23432"/>
                  </a:cubicBezTo>
                  <a:cubicBezTo>
                    <a:pt x="69533" y="23158"/>
                    <a:pt x="67521" y="21967"/>
                    <a:pt x="66164" y="20122"/>
                  </a:cubicBezTo>
                  <a:cubicBezTo>
                    <a:pt x="64973" y="18503"/>
                    <a:pt x="63426" y="17181"/>
                    <a:pt x="61640" y="16264"/>
                  </a:cubicBezTo>
                  <a:cubicBezTo>
                    <a:pt x="59556" y="15181"/>
                    <a:pt x="57996" y="13335"/>
                    <a:pt x="56984" y="11216"/>
                  </a:cubicBezTo>
                  <a:cubicBezTo>
                    <a:pt x="53829" y="4584"/>
                    <a:pt x="47054" y="1"/>
                    <a:pt x="391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7715136" y="1667056"/>
              <a:ext cx="885115" cy="1027203"/>
            </a:xfrm>
            <a:custGeom>
              <a:avLst/>
              <a:gdLst/>
              <a:ahLst/>
              <a:cxnLst/>
              <a:rect l="l" t="t" r="r" b="b"/>
              <a:pathLst>
                <a:path w="84619" h="98203" extrusionOk="0">
                  <a:moveTo>
                    <a:pt x="54924" y="0"/>
                  </a:moveTo>
                  <a:lnTo>
                    <a:pt x="0" y="98203"/>
                  </a:lnTo>
                  <a:lnTo>
                    <a:pt x="84094" y="97953"/>
                  </a:lnTo>
                  <a:cubicBezTo>
                    <a:pt x="84618" y="96393"/>
                    <a:pt x="54924" y="0"/>
                    <a:pt x="54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7715136" y="1678144"/>
              <a:ext cx="707023" cy="1016116"/>
            </a:xfrm>
            <a:custGeom>
              <a:avLst/>
              <a:gdLst/>
              <a:ahLst/>
              <a:cxnLst/>
              <a:rect l="l" t="t" r="r" b="b"/>
              <a:pathLst>
                <a:path w="67593" h="97143" extrusionOk="0">
                  <a:moveTo>
                    <a:pt x="54329" y="0"/>
                  </a:moveTo>
                  <a:lnTo>
                    <a:pt x="0" y="97143"/>
                  </a:lnTo>
                  <a:lnTo>
                    <a:pt x="0" y="97143"/>
                  </a:lnTo>
                  <a:lnTo>
                    <a:pt x="66795" y="96941"/>
                  </a:lnTo>
                  <a:cubicBezTo>
                    <a:pt x="67592" y="93845"/>
                    <a:pt x="67485" y="90654"/>
                    <a:pt x="65521" y="87808"/>
                  </a:cubicBezTo>
                  <a:cubicBezTo>
                    <a:pt x="63282" y="84570"/>
                    <a:pt x="59651" y="82594"/>
                    <a:pt x="55805" y="82105"/>
                  </a:cubicBezTo>
                  <a:cubicBezTo>
                    <a:pt x="52221" y="81653"/>
                    <a:pt x="48530" y="82034"/>
                    <a:pt x="44982" y="81212"/>
                  </a:cubicBezTo>
                  <a:cubicBezTo>
                    <a:pt x="39851" y="80034"/>
                    <a:pt x="36005" y="74878"/>
                    <a:pt x="38470" y="69782"/>
                  </a:cubicBezTo>
                  <a:cubicBezTo>
                    <a:pt x="40922" y="64687"/>
                    <a:pt x="46018" y="61115"/>
                    <a:pt x="50745" y="58293"/>
                  </a:cubicBezTo>
                  <a:cubicBezTo>
                    <a:pt x="52971" y="56971"/>
                    <a:pt x="55234" y="55352"/>
                    <a:pt x="56162" y="52923"/>
                  </a:cubicBezTo>
                  <a:cubicBezTo>
                    <a:pt x="59222" y="45041"/>
                    <a:pt x="46637" y="45756"/>
                    <a:pt x="42899" y="42470"/>
                  </a:cubicBezTo>
                  <a:cubicBezTo>
                    <a:pt x="39363" y="39374"/>
                    <a:pt x="40267" y="34981"/>
                    <a:pt x="42589" y="31218"/>
                  </a:cubicBezTo>
                  <a:cubicBezTo>
                    <a:pt x="44994" y="27313"/>
                    <a:pt x="48804" y="24515"/>
                    <a:pt x="51638" y="20943"/>
                  </a:cubicBezTo>
                  <a:cubicBezTo>
                    <a:pt x="54091" y="17848"/>
                    <a:pt x="54781" y="14097"/>
                    <a:pt x="55114" y="10216"/>
                  </a:cubicBezTo>
                  <a:cubicBezTo>
                    <a:pt x="55388" y="6918"/>
                    <a:pt x="55412" y="3227"/>
                    <a:pt x="54329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8221264" y="778218"/>
              <a:ext cx="61662" cy="47834"/>
            </a:xfrm>
            <a:custGeom>
              <a:avLst/>
              <a:gdLst/>
              <a:ahLst/>
              <a:cxnLst/>
              <a:rect l="l" t="t" r="r" b="b"/>
              <a:pathLst>
                <a:path w="5895" h="4573" extrusionOk="0">
                  <a:moveTo>
                    <a:pt x="2941" y="1"/>
                  </a:moveTo>
                  <a:cubicBezTo>
                    <a:pt x="12" y="1"/>
                    <a:pt x="0" y="4573"/>
                    <a:pt x="2941" y="4573"/>
                  </a:cubicBezTo>
                  <a:cubicBezTo>
                    <a:pt x="5882" y="4573"/>
                    <a:pt x="5894" y="1"/>
                    <a:pt x="2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8112919" y="778218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94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8326377" y="778218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82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5546035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5443287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99" y="0"/>
                  </a:moveTo>
                  <a:cubicBezTo>
                    <a:pt x="13" y="0"/>
                    <a:pt x="1" y="4572"/>
                    <a:pt x="2799" y="4572"/>
                  </a:cubicBezTo>
                  <a:cubicBezTo>
                    <a:pt x="5585" y="4572"/>
                    <a:pt x="5585" y="0"/>
                    <a:pt x="2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5645667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5578043" y="1222454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5482522" y="1222454"/>
              <a:ext cx="61526" cy="47834"/>
            </a:xfrm>
            <a:custGeom>
              <a:avLst/>
              <a:gdLst/>
              <a:ahLst/>
              <a:cxnLst/>
              <a:rect l="l" t="t" r="r" b="b"/>
              <a:pathLst>
                <a:path w="5882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82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8758029" y="2044537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0"/>
                  </a:moveTo>
                  <a:cubicBezTo>
                    <a:pt x="12" y="0"/>
                    <a:pt x="0" y="4572"/>
                    <a:pt x="2953" y="4572"/>
                  </a:cubicBezTo>
                  <a:cubicBezTo>
                    <a:pt x="5894" y="4572"/>
                    <a:pt x="5894" y="0"/>
                    <a:pt x="2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8662509" y="2044537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5924510" y="864251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6" y="0"/>
                  </a:moveTo>
                  <a:cubicBezTo>
                    <a:pt x="48977" y="0"/>
                    <a:pt x="48878" y="16"/>
                    <a:pt x="48780" y="51"/>
                  </a:cubicBezTo>
                  <a:cubicBezTo>
                    <a:pt x="44054" y="1658"/>
                    <a:pt x="42589" y="6599"/>
                    <a:pt x="41172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88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889"/>
                    <a:pt x="22063" y="49199"/>
                    <a:pt x="17038" y="53760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11" y="58105"/>
                    <a:pt x="10609" y="60106"/>
                  </a:cubicBezTo>
                  <a:cubicBezTo>
                    <a:pt x="9513" y="61915"/>
                    <a:pt x="9085" y="63796"/>
                    <a:pt x="8668" y="65606"/>
                  </a:cubicBezTo>
                  <a:cubicBezTo>
                    <a:pt x="8275" y="67285"/>
                    <a:pt x="7906" y="68869"/>
                    <a:pt x="7049" y="70381"/>
                  </a:cubicBezTo>
                  <a:cubicBezTo>
                    <a:pt x="6465" y="71416"/>
                    <a:pt x="5561" y="72357"/>
                    <a:pt x="4608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108" y="94157"/>
                    <a:pt x="1512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692"/>
                  </a:cubicBezTo>
                  <a:cubicBezTo>
                    <a:pt x="2239" y="85144"/>
                    <a:pt x="1858" y="81465"/>
                    <a:pt x="2989" y="78548"/>
                  </a:cubicBezTo>
                  <a:cubicBezTo>
                    <a:pt x="3537" y="77108"/>
                    <a:pt x="4703" y="75893"/>
                    <a:pt x="5930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34"/>
                  </a:cubicBezTo>
                  <a:cubicBezTo>
                    <a:pt x="13216" y="59308"/>
                    <a:pt x="14847" y="57974"/>
                    <a:pt x="16431" y="56677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092"/>
                    <a:pt x="24408" y="45270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30"/>
                  </a:cubicBezTo>
                  <a:cubicBezTo>
                    <a:pt x="34612" y="24554"/>
                    <a:pt x="36219" y="23530"/>
                    <a:pt x="37791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5996244" y="888142"/>
              <a:ext cx="523941" cy="989150"/>
            </a:xfrm>
            <a:custGeom>
              <a:avLst/>
              <a:gdLst/>
              <a:ahLst/>
              <a:cxnLst/>
              <a:rect l="l" t="t" r="r" b="b"/>
              <a:pathLst>
                <a:path w="50090" h="94565" extrusionOk="0">
                  <a:moveTo>
                    <a:pt x="49075" y="1"/>
                  </a:moveTo>
                  <a:cubicBezTo>
                    <a:pt x="48974" y="1"/>
                    <a:pt x="48871" y="18"/>
                    <a:pt x="48768" y="53"/>
                  </a:cubicBezTo>
                  <a:cubicBezTo>
                    <a:pt x="44054" y="1648"/>
                    <a:pt x="42577" y="6601"/>
                    <a:pt x="41160" y="11375"/>
                  </a:cubicBezTo>
                  <a:cubicBezTo>
                    <a:pt x="40101" y="14947"/>
                    <a:pt x="39005" y="18650"/>
                    <a:pt x="36576" y="20781"/>
                  </a:cubicBezTo>
                  <a:cubicBezTo>
                    <a:pt x="35124" y="22067"/>
                    <a:pt x="33576" y="23043"/>
                    <a:pt x="32076" y="23984"/>
                  </a:cubicBezTo>
                  <a:cubicBezTo>
                    <a:pt x="28456" y="26282"/>
                    <a:pt x="25027" y="28437"/>
                    <a:pt x="24051" y="34200"/>
                  </a:cubicBezTo>
                  <a:cubicBezTo>
                    <a:pt x="23753" y="35878"/>
                    <a:pt x="23563" y="37438"/>
                    <a:pt x="23360" y="38938"/>
                  </a:cubicBezTo>
                  <a:cubicBezTo>
                    <a:pt x="22598" y="44891"/>
                    <a:pt x="22051" y="49201"/>
                    <a:pt x="17026" y="53762"/>
                  </a:cubicBezTo>
                  <a:cubicBezTo>
                    <a:pt x="16467" y="54273"/>
                    <a:pt x="15871" y="54762"/>
                    <a:pt x="15264" y="55262"/>
                  </a:cubicBezTo>
                  <a:cubicBezTo>
                    <a:pt x="13562" y="56655"/>
                    <a:pt x="11799" y="58095"/>
                    <a:pt x="10597" y="60096"/>
                  </a:cubicBezTo>
                  <a:cubicBezTo>
                    <a:pt x="9513" y="61917"/>
                    <a:pt x="9073" y="63787"/>
                    <a:pt x="8656" y="65608"/>
                  </a:cubicBezTo>
                  <a:cubicBezTo>
                    <a:pt x="8263" y="67287"/>
                    <a:pt x="7894" y="68871"/>
                    <a:pt x="7037" y="70383"/>
                  </a:cubicBezTo>
                  <a:cubicBezTo>
                    <a:pt x="6454" y="71407"/>
                    <a:pt x="5549" y="72359"/>
                    <a:pt x="4596" y="73347"/>
                  </a:cubicBezTo>
                  <a:cubicBezTo>
                    <a:pt x="3298" y="74705"/>
                    <a:pt x="1965" y="76109"/>
                    <a:pt x="1274" y="77895"/>
                  </a:cubicBezTo>
                  <a:cubicBezTo>
                    <a:pt x="0" y="81217"/>
                    <a:pt x="393" y="85111"/>
                    <a:pt x="774" y="88873"/>
                  </a:cubicBezTo>
                  <a:cubicBezTo>
                    <a:pt x="941" y="90576"/>
                    <a:pt x="1108" y="92183"/>
                    <a:pt x="1096" y="93647"/>
                  </a:cubicBezTo>
                  <a:cubicBezTo>
                    <a:pt x="1096" y="94159"/>
                    <a:pt x="1501" y="94564"/>
                    <a:pt x="2013" y="94564"/>
                  </a:cubicBezTo>
                  <a:cubicBezTo>
                    <a:pt x="2513" y="94564"/>
                    <a:pt x="2929" y="94159"/>
                    <a:pt x="2929" y="93647"/>
                  </a:cubicBezTo>
                  <a:cubicBezTo>
                    <a:pt x="2929" y="92088"/>
                    <a:pt x="2763" y="90445"/>
                    <a:pt x="2584" y="88694"/>
                  </a:cubicBezTo>
                  <a:cubicBezTo>
                    <a:pt x="2227" y="85134"/>
                    <a:pt x="1858" y="81467"/>
                    <a:pt x="2977" y="78550"/>
                  </a:cubicBezTo>
                  <a:cubicBezTo>
                    <a:pt x="3537" y="77110"/>
                    <a:pt x="4691" y="75895"/>
                    <a:pt x="5918" y="74621"/>
                  </a:cubicBezTo>
                  <a:cubicBezTo>
                    <a:pt x="6906" y="73585"/>
                    <a:pt x="7930" y="72514"/>
                    <a:pt x="8632" y="71287"/>
                  </a:cubicBezTo>
                  <a:cubicBezTo>
                    <a:pt x="9621" y="69537"/>
                    <a:pt x="10037" y="67751"/>
                    <a:pt x="10442" y="66013"/>
                  </a:cubicBezTo>
                  <a:cubicBezTo>
                    <a:pt x="10847" y="64263"/>
                    <a:pt x="11228" y="62608"/>
                    <a:pt x="12169" y="61036"/>
                  </a:cubicBezTo>
                  <a:cubicBezTo>
                    <a:pt x="13204" y="59310"/>
                    <a:pt x="14836" y="57976"/>
                    <a:pt x="16419" y="56679"/>
                  </a:cubicBezTo>
                  <a:cubicBezTo>
                    <a:pt x="17038" y="56167"/>
                    <a:pt x="17669" y="55655"/>
                    <a:pt x="18265" y="55119"/>
                  </a:cubicBezTo>
                  <a:cubicBezTo>
                    <a:pt x="23777" y="50094"/>
                    <a:pt x="24396" y="45272"/>
                    <a:pt x="25182" y="39176"/>
                  </a:cubicBezTo>
                  <a:cubicBezTo>
                    <a:pt x="25373" y="37688"/>
                    <a:pt x="25563" y="36152"/>
                    <a:pt x="25849" y="34509"/>
                  </a:cubicBezTo>
                  <a:cubicBezTo>
                    <a:pt x="26694" y="29556"/>
                    <a:pt x="29504" y="27782"/>
                    <a:pt x="33052" y="25532"/>
                  </a:cubicBezTo>
                  <a:cubicBezTo>
                    <a:pt x="34612" y="24544"/>
                    <a:pt x="36219" y="23532"/>
                    <a:pt x="37779" y="22150"/>
                  </a:cubicBezTo>
                  <a:cubicBezTo>
                    <a:pt x="40601" y="19674"/>
                    <a:pt x="41779" y="15721"/>
                    <a:pt x="42911" y="11899"/>
                  </a:cubicBezTo>
                  <a:cubicBezTo>
                    <a:pt x="44256" y="7363"/>
                    <a:pt x="45530" y="3077"/>
                    <a:pt x="49364" y="1779"/>
                  </a:cubicBezTo>
                  <a:cubicBezTo>
                    <a:pt x="49840" y="1612"/>
                    <a:pt x="50090" y="1100"/>
                    <a:pt x="49935" y="624"/>
                  </a:cubicBezTo>
                  <a:cubicBezTo>
                    <a:pt x="49803" y="238"/>
                    <a:pt x="49456" y="1"/>
                    <a:pt x="49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6063125" y="916802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4" y="1"/>
                  </a:moveTo>
                  <a:cubicBezTo>
                    <a:pt x="48977" y="1"/>
                    <a:pt x="48878" y="17"/>
                    <a:pt x="48780" y="51"/>
                  </a:cubicBezTo>
                  <a:cubicBezTo>
                    <a:pt x="44053" y="1658"/>
                    <a:pt x="42589" y="6599"/>
                    <a:pt x="41160" y="11386"/>
                  </a:cubicBezTo>
                  <a:cubicBezTo>
                    <a:pt x="40100" y="14958"/>
                    <a:pt x="39005" y="18648"/>
                    <a:pt x="36576" y="20780"/>
                  </a:cubicBezTo>
                  <a:cubicBezTo>
                    <a:pt x="35123" y="22066"/>
                    <a:pt x="33576" y="23042"/>
                    <a:pt x="32075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53" y="35877"/>
                    <a:pt x="23563" y="37436"/>
                    <a:pt x="23372" y="38937"/>
                  </a:cubicBezTo>
                  <a:cubicBezTo>
                    <a:pt x="22610" y="44902"/>
                    <a:pt x="22050" y="49200"/>
                    <a:pt x="17038" y="53760"/>
                  </a:cubicBezTo>
                  <a:cubicBezTo>
                    <a:pt x="16478" y="54272"/>
                    <a:pt x="15871" y="54760"/>
                    <a:pt x="15264" y="55260"/>
                  </a:cubicBezTo>
                  <a:cubicBezTo>
                    <a:pt x="13561" y="56653"/>
                    <a:pt x="11799" y="58106"/>
                    <a:pt x="10609" y="60106"/>
                  </a:cubicBezTo>
                  <a:cubicBezTo>
                    <a:pt x="9513" y="61916"/>
                    <a:pt x="9085" y="63797"/>
                    <a:pt x="8656" y="65607"/>
                  </a:cubicBezTo>
                  <a:cubicBezTo>
                    <a:pt x="8275" y="67285"/>
                    <a:pt x="7906" y="68869"/>
                    <a:pt x="7037" y="70381"/>
                  </a:cubicBezTo>
                  <a:cubicBezTo>
                    <a:pt x="6453" y="71417"/>
                    <a:pt x="5560" y="72357"/>
                    <a:pt x="4596" y="73358"/>
                  </a:cubicBezTo>
                  <a:cubicBezTo>
                    <a:pt x="3298" y="74703"/>
                    <a:pt x="1965" y="76108"/>
                    <a:pt x="1274" y="77894"/>
                  </a:cubicBezTo>
                  <a:cubicBezTo>
                    <a:pt x="0" y="81216"/>
                    <a:pt x="393" y="85109"/>
                    <a:pt x="774" y="88883"/>
                  </a:cubicBezTo>
                  <a:cubicBezTo>
                    <a:pt x="941" y="90574"/>
                    <a:pt x="1107" y="92181"/>
                    <a:pt x="1095" y="93646"/>
                  </a:cubicBezTo>
                  <a:cubicBezTo>
                    <a:pt x="1095" y="94158"/>
                    <a:pt x="1512" y="94563"/>
                    <a:pt x="2012" y="94563"/>
                  </a:cubicBezTo>
                  <a:cubicBezTo>
                    <a:pt x="2512" y="94563"/>
                    <a:pt x="2929" y="94158"/>
                    <a:pt x="2929" y="93658"/>
                  </a:cubicBezTo>
                  <a:cubicBezTo>
                    <a:pt x="2929" y="92098"/>
                    <a:pt x="2762" y="90443"/>
                    <a:pt x="2584" y="88693"/>
                  </a:cubicBezTo>
                  <a:cubicBezTo>
                    <a:pt x="2227" y="85145"/>
                    <a:pt x="1857" y="81466"/>
                    <a:pt x="2977" y="78549"/>
                  </a:cubicBezTo>
                  <a:cubicBezTo>
                    <a:pt x="3536" y="77108"/>
                    <a:pt x="4691" y="75894"/>
                    <a:pt x="5917" y="74620"/>
                  </a:cubicBezTo>
                  <a:cubicBezTo>
                    <a:pt x="6906" y="73584"/>
                    <a:pt x="7930" y="72512"/>
                    <a:pt x="8632" y="71286"/>
                  </a:cubicBezTo>
                  <a:cubicBezTo>
                    <a:pt x="9620" y="69536"/>
                    <a:pt x="10037" y="67750"/>
                    <a:pt x="10442" y="66011"/>
                  </a:cubicBezTo>
                  <a:cubicBezTo>
                    <a:pt x="10847" y="64261"/>
                    <a:pt x="11228" y="62606"/>
                    <a:pt x="12168" y="61035"/>
                  </a:cubicBezTo>
                  <a:cubicBezTo>
                    <a:pt x="13204" y="59308"/>
                    <a:pt x="14847" y="57975"/>
                    <a:pt x="16419" y="56677"/>
                  </a:cubicBezTo>
                  <a:cubicBezTo>
                    <a:pt x="17038" y="56177"/>
                    <a:pt x="17669" y="55653"/>
                    <a:pt x="18264" y="55117"/>
                  </a:cubicBezTo>
                  <a:cubicBezTo>
                    <a:pt x="23789" y="50105"/>
                    <a:pt x="24396" y="45283"/>
                    <a:pt x="25182" y="39175"/>
                  </a:cubicBezTo>
                  <a:cubicBezTo>
                    <a:pt x="25372" y="37687"/>
                    <a:pt x="25563" y="36151"/>
                    <a:pt x="25849" y="34508"/>
                  </a:cubicBezTo>
                  <a:cubicBezTo>
                    <a:pt x="26694" y="29555"/>
                    <a:pt x="29504" y="27781"/>
                    <a:pt x="33052" y="25530"/>
                  </a:cubicBezTo>
                  <a:cubicBezTo>
                    <a:pt x="34612" y="24554"/>
                    <a:pt x="36219" y="23530"/>
                    <a:pt x="37779" y="22161"/>
                  </a:cubicBezTo>
                  <a:cubicBezTo>
                    <a:pt x="40600" y="19672"/>
                    <a:pt x="41779" y="15720"/>
                    <a:pt x="42910" y="11898"/>
                  </a:cubicBezTo>
                  <a:cubicBezTo>
                    <a:pt x="44267" y="7361"/>
                    <a:pt x="45541" y="3075"/>
                    <a:pt x="49363" y="1777"/>
                  </a:cubicBezTo>
                  <a:cubicBezTo>
                    <a:pt x="49840" y="1611"/>
                    <a:pt x="50102" y="1099"/>
                    <a:pt x="49935" y="622"/>
                  </a:cubicBezTo>
                  <a:cubicBezTo>
                    <a:pt x="49802" y="244"/>
                    <a:pt x="49452" y="1"/>
                    <a:pt x="49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6128877" y="941342"/>
              <a:ext cx="524077" cy="989244"/>
            </a:xfrm>
            <a:custGeom>
              <a:avLst/>
              <a:gdLst/>
              <a:ahLst/>
              <a:cxnLst/>
              <a:rect l="l" t="t" r="r" b="b"/>
              <a:pathLst>
                <a:path w="50103" h="94574" extrusionOk="0">
                  <a:moveTo>
                    <a:pt x="49076" y="0"/>
                  </a:moveTo>
                  <a:cubicBezTo>
                    <a:pt x="48978" y="0"/>
                    <a:pt x="48878" y="16"/>
                    <a:pt x="48780" y="50"/>
                  </a:cubicBezTo>
                  <a:cubicBezTo>
                    <a:pt x="44066" y="1658"/>
                    <a:pt x="42589" y="6599"/>
                    <a:pt x="41172" y="11385"/>
                  </a:cubicBezTo>
                  <a:cubicBezTo>
                    <a:pt x="40113" y="14957"/>
                    <a:pt x="39005" y="18648"/>
                    <a:pt x="36577" y="20791"/>
                  </a:cubicBezTo>
                  <a:cubicBezTo>
                    <a:pt x="35124" y="22065"/>
                    <a:pt x="33576" y="23041"/>
                    <a:pt x="32088" y="23994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88"/>
                    <a:pt x="23563" y="37436"/>
                    <a:pt x="23373" y="38948"/>
                  </a:cubicBezTo>
                  <a:cubicBezTo>
                    <a:pt x="22611" y="44901"/>
                    <a:pt x="22063" y="49199"/>
                    <a:pt x="17038" y="53771"/>
                  </a:cubicBezTo>
                  <a:cubicBezTo>
                    <a:pt x="16479" y="54271"/>
                    <a:pt x="15883" y="54771"/>
                    <a:pt x="15264" y="55272"/>
                  </a:cubicBezTo>
                  <a:cubicBezTo>
                    <a:pt x="13574" y="56665"/>
                    <a:pt x="11812" y="58105"/>
                    <a:pt x="10609" y="60105"/>
                  </a:cubicBezTo>
                  <a:cubicBezTo>
                    <a:pt x="9514" y="61927"/>
                    <a:pt x="9085" y="63796"/>
                    <a:pt x="8668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608" y="73357"/>
                  </a:cubicBezTo>
                  <a:cubicBezTo>
                    <a:pt x="3310" y="74714"/>
                    <a:pt x="1965" y="76107"/>
                    <a:pt x="1286" y="77893"/>
                  </a:cubicBezTo>
                  <a:cubicBezTo>
                    <a:pt x="1" y="81215"/>
                    <a:pt x="393" y="85120"/>
                    <a:pt x="774" y="88883"/>
                  </a:cubicBezTo>
                  <a:cubicBezTo>
                    <a:pt x="953" y="90585"/>
                    <a:pt x="1108" y="92181"/>
                    <a:pt x="1108" y="93657"/>
                  </a:cubicBezTo>
                  <a:cubicBezTo>
                    <a:pt x="1108" y="94157"/>
                    <a:pt x="1513" y="94574"/>
                    <a:pt x="2025" y="94574"/>
                  </a:cubicBezTo>
                  <a:cubicBezTo>
                    <a:pt x="2525" y="94574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704"/>
                  </a:cubicBezTo>
                  <a:cubicBezTo>
                    <a:pt x="2239" y="85144"/>
                    <a:pt x="1870" y="81465"/>
                    <a:pt x="2989" y="78560"/>
                  </a:cubicBezTo>
                  <a:cubicBezTo>
                    <a:pt x="3537" y="77108"/>
                    <a:pt x="4704" y="75905"/>
                    <a:pt x="5930" y="74619"/>
                  </a:cubicBezTo>
                  <a:cubicBezTo>
                    <a:pt x="6918" y="73583"/>
                    <a:pt x="7942" y="72512"/>
                    <a:pt x="8633" y="71285"/>
                  </a:cubicBezTo>
                  <a:cubicBezTo>
                    <a:pt x="9633" y="69547"/>
                    <a:pt x="10038" y="67749"/>
                    <a:pt x="10442" y="66023"/>
                  </a:cubicBezTo>
                  <a:cubicBezTo>
                    <a:pt x="10847" y="64273"/>
                    <a:pt x="11240" y="62618"/>
                    <a:pt x="12181" y="61046"/>
                  </a:cubicBezTo>
                  <a:cubicBezTo>
                    <a:pt x="13216" y="59320"/>
                    <a:pt x="14848" y="57974"/>
                    <a:pt x="16431" y="56676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104"/>
                    <a:pt x="24408" y="45282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42"/>
                  </a:cubicBezTo>
                  <a:cubicBezTo>
                    <a:pt x="34612" y="24553"/>
                    <a:pt x="36231" y="23541"/>
                    <a:pt x="37791" y="22160"/>
                  </a:cubicBezTo>
                  <a:cubicBezTo>
                    <a:pt x="40613" y="19672"/>
                    <a:pt x="41791" y="15731"/>
                    <a:pt x="42923" y="11909"/>
                  </a:cubicBezTo>
                  <a:cubicBezTo>
                    <a:pt x="44268" y="7373"/>
                    <a:pt x="45542" y="3087"/>
                    <a:pt x="49364" y="1777"/>
                  </a:cubicBezTo>
                  <a:cubicBezTo>
                    <a:pt x="49852" y="1622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6200737" y="973224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4" y="0"/>
                  </a:moveTo>
                  <a:cubicBezTo>
                    <a:pt x="48977" y="0"/>
                    <a:pt x="48878" y="16"/>
                    <a:pt x="48780" y="50"/>
                  </a:cubicBezTo>
                  <a:cubicBezTo>
                    <a:pt x="44054" y="1658"/>
                    <a:pt x="42589" y="6599"/>
                    <a:pt x="41160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76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901"/>
                    <a:pt x="22063" y="49199"/>
                    <a:pt x="17038" y="53759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00" y="58105"/>
                    <a:pt x="10609" y="60105"/>
                  </a:cubicBezTo>
                  <a:cubicBezTo>
                    <a:pt x="9514" y="61915"/>
                    <a:pt x="9085" y="63796"/>
                    <a:pt x="8656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596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096" y="94157"/>
                    <a:pt x="1513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29" y="92097"/>
                    <a:pt x="2763" y="90443"/>
                    <a:pt x="2596" y="88692"/>
                  </a:cubicBezTo>
                  <a:cubicBezTo>
                    <a:pt x="2227" y="85144"/>
                    <a:pt x="1858" y="81465"/>
                    <a:pt x="2977" y="78548"/>
                  </a:cubicBezTo>
                  <a:cubicBezTo>
                    <a:pt x="3537" y="77108"/>
                    <a:pt x="4692" y="75893"/>
                    <a:pt x="5918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46"/>
                  </a:cubicBezTo>
                  <a:cubicBezTo>
                    <a:pt x="13204" y="59308"/>
                    <a:pt x="14848" y="57974"/>
                    <a:pt x="16419" y="56676"/>
                  </a:cubicBezTo>
                  <a:cubicBezTo>
                    <a:pt x="17038" y="56176"/>
                    <a:pt x="17669" y="55653"/>
                    <a:pt x="18265" y="55117"/>
                  </a:cubicBezTo>
                  <a:cubicBezTo>
                    <a:pt x="23789" y="50104"/>
                    <a:pt x="24396" y="45270"/>
                    <a:pt x="25182" y="39174"/>
                  </a:cubicBezTo>
                  <a:cubicBezTo>
                    <a:pt x="25373" y="37686"/>
                    <a:pt x="25563" y="36150"/>
                    <a:pt x="25849" y="34507"/>
                  </a:cubicBezTo>
                  <a:cubicBezTo>
                    <a:pt x="26694" y="29554"/>
                    <a:pt x="29504" y="27780"/>
                    <a:pt x="33052" y="25530"/>
                  </a:cubicBezTo>
                  <a:cubicBezTo>
                    <a:pt x="34612" y="24553"/>
                    <a:pt x="36219" y="23530"/>
                    <a:pt x="37779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03" y="243"/>
                    <a:pt x="49452" y="0"/>
                    <a:pt x="4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6267493" y="1008265"/>
              <a:ext cx="524067" cy="989202"/>
            </a:xfrm>
            <a:custGeom>
              <a:avLst/>
              <a:gdLst/>
              <a:ahLst/>
              <a:cxnLst/>
              <a:rect l="l" t="t" r="r" b="b"/>
              <a:pathLst>
                <a:path w="50102" h="94570" extrusionOk="0">
                  <a:moveTo>
                    <a:pt x="49067" y="0"/>
                  </a:moveTo>
                  <a:cubicBezTo>
                    <a:pt x="48972" y="0"/>
                    <a:pt x="48875" y="15"/>
                    <a:pt x="48780" y="46"/>
                  </a:cubicBezTo>
                  <a:cubicBezTo>
                    <a:pt x="44053" y="1653"/>
                    <a:pt x="42589" y="6606"/>
                    <a:pt x="41160" y="11381"/>
                  </a:cubicBezTo>
                  <a:cubicBezTo>
                    <a:pt x="40100" y="14953"/>
                    <a:pt x="39005" y="18644"/>
                    <a:pt x="36576" y="20787"/>
                  </a:cubicBezTo>
                  <a:cubicBezTo>
                    <a:pt x="35124" y="22073"/>
                    <a:pt x="33576" y="23049"/>
                    <a:pt x="32088" y="23990"/>
                  </a:cubicBezTo>
                  <a:cubicBezTo>
                    <a:pt x="28456" y="26287"/>
                    <a:pt x="25039" y="28442"/>
                    <a:pt x="24051" y="34193"/>
                  </a:cubicBezTo>
                  <a:cubicBezTo>
                    <a:pt x="23765" y="35884"/>
                    <a:pt x="23563" y="37432"/>
                    <a:pt x="23372" y="38944"/>
                  </a:cubicBezTo>
                  <a:cubicBezTo>
                    <a:pt x="22610" y="44897"/>
                    <a:pt x="22062" y="49207"/>
                    <a:pt x="17038" y="53767"/>
                  </a:cubicBezTo>
                  <a:cubicBezTo>
                    <a:pt x="16478" y="54279"/>
                    <a:pt x="15871" y="54767"/>
                    <a:pt x="15264" y="55267"/>
                  </a:cubicBezTo>
                  <a:cubicBezTo>
                    <a:pt x="13561" y="56660"/>
                    <a:pt x="11811" y="58101"/>
                    <a:pt x="10609" y="60101"/>
                  </a:cubicBezTo>
                  <a:cubicBezTo>
                    <a:pt x="9513" y="61923"/>
                    <a:pt x="9085" y="63792"/>
                    <a:pt x="8656" y="65602"/>
                  </a:cubicBezTo>
                  <a:cubicBezTo>
                    <a:pt x="8275" y="67281"/>
                    <a:pt x="7906" y="68876"/>
                    <a:pt x="7049" y="70388"/>
                  </a:cubicBezTo>
                  <a:cubicBezTo>
                    <a:pt x="6465" y="71412"/>
                    <a:pt x="5560" y="72353"/>
                    <a:pt x="4608" y="73353"/>
                  </a:cubicBezTo>
                  <a:cubicBezTo>
                    <a:pt x="3310" y="74710"/>
                    <a:pt x="1965" y="76115"/>
                    <a:pt x="1274" y="77901"/>
                  </a:cubicBezTo>
                  <a:cubicBezTo>
                    <a:pt x="0" y="81211"/>
                    <a:pt x="393" y="85116"/>
                    <a:pt x="774" y="88878"/>
                  </a:cubicBezTo>
                  <a:cubicBezTo>
                    <a:pt x="941" y="90581"/>
                    <a:pt x="1107" y="92188"/>
                    <a:pt x="1107" y="93653"/>
                  </a:cubicBezTo>
                  <a:cubicBezTo>
                    <a:pt x="1107" y="94153"/>
                    <a:pt x="1512" y="94570"/>
                    <a:pt x="2012" y="94570"/>
                  </a:cubicBezTo>
                  <a:cubicBezTo>
                    <a:pt x="2524" y="94570"/>
                    <a:pt x="2929" y="94165"/>
                    <a:pt x="2929" y="93653"/>
                  </a:cubicBezTo>
                  <a:cubicBezTo>
                    <a:pt x="2929" y="92093"/>
                    <a:pt x="2762" y="90450"/>
                    <a:pt x="2596" y="88700"/>
                  </a:cubicBezTo>
                  <a:cubicBezTo>
                    <a:pt x="2239" y="85140"/>
                    <a:pt x="1858" y="81461"/>
                    <a:pt x="2989" y="78556"/>
                  </a:cubicBezTo>
                  <a:cubicBezTo>
                    <a:pt x="3536" y="77115"/>
                    <a:pt x="4703" y="75901"/>
                    <a:pt x="5918" y="74615"/>
                  </a:cubicBezTo>
                  <a:cubicBezTo>
                    <a:pt x="6918" y="73579"/>
                    <a:pt x="7942" y="72507"/>
                    <a:pt x="8632" y="71281"/>
                  </a:cubicBezTo>
                  <a:cubicBezTo>
                    <a:pt x="9620" y="69543"/>
                    <a:pt x="10037" y="67757"/>
                    <a:pt x="10442" y="66019"/>
                  </a:cubicBezTo>
                  <a:cubicBezTo>
                    <a:pt x="10847" y="64268"/>
                    <a:pt x="11228" y="62613"/>
                    <a:pt x="12168" y="61042"/>
                  </a:cubicBezTo>
                  <a:cubicBezTo>
                    <a:pt x="13204" y="59315"/>
                    <a:pt x="14847" y="57970"/>
                    <a:pt x="16431" y="56684"/>
                  </a:cubicBezTo>
                  <a:cubicBezTo>
                    <a:pt x="17038" y="56172"/>
                    <a:pt x="17681" y="55648"/>
                    <a:pt x="18264" y="55124"/>
                  </a:cubicBezTo>
                  <a:cubicBezTo>
                    <a:pt x="23789" y="50100"/>
                    <a:pt x="24408" y="45278"/>
                    <a:pt x="25182" y="39170"/>
                  </a:cubicBezTo>
                  <a:cubicBezTo>
                    <a:pt x="25372" y="37682"/>
                    <a:pt x="25575" y="36146"/>
                    <a:pt x="25849" y="34503"/>
                  </a:cubicBezTo>
                  <a:cubicBezTo>
                    <a:pt x="26694" y="29562"/>
                    <a:pt x="29504" y="27776"/>
                    <a:pt x="33064" y="25537"/>
                  </a:cubicBezTo>
                  <a:cubicBezTo>
                    <a:pt x="34612" y="24549"/>
                    <a:pt x="36219" y="23537"/>
                    <a:pt x="37791" y="22156"/>
                  </a:cubicBezTo>
                  <a:cubicBezTo>
                    <a:pt x="40612" y="19679"/>
                    <a:pt x="41779" y="15727"/>
                    <a:pt x="42922" y="11905"/>
                  </a:cubicBezTo>
                  <a:cubicBezTo>
                    <a:pt x="44268" y="7368"/>
                    <a:pt x="45542" y="3082"/>
                    <a:pt x="49364" y="1784"/>
                  </a:cubicBezTo>
                  <a:cubicBezTo>
                    <a:pt x="49840" y="1618"/>
                    <a:pt x="50102" y="1094"/>
                    <a:pt x="49935" y="618"/>
                  </a:cubicBezTo>
                  <a:cubicBezTo>
                    <a:pt x="49802" y="237"/>
                    <a:pt x="49447" y="0"/>
                    <a:pt x="490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6329385" y="1021915"/>
              <a:ext cx="558941" cy="1032841"/>
            </a:xfrm>
            <a:custGeom>
              <a:avLst/>
              <a:gdLst/>
              <a:ahLst/>
              <a:cxnLst/>
              <a:rect l="l" t="t" r="r" b="b"/>
              <a:pathLst>
                <a:path w="53436" h="98742" extrusionOk="0">
                  <a:moveTo>
                    <a:pt x="52333" y="1"/>
                  </a:moveTo>
                  <a:cubicBezTo>
                    <a:pt x="52229" y="1"/>
                    <a:pt x="52123" y="17"/>
                    <a:pt x="52019" y="51"/>
                  </a:cubicBezTo>
                  <a:cubicBezTo>
                    <a:pt x="46983" y="1730"/>
                    <a:pt x="45423" y="6897"/>
                    <a:pt x="43899" y="11886"/>
                  </a:cubicBezTo>
                  <a:cubicBezTo>
                    <a:pt x="42768" y="15612"/>
                    <a:pt x="41601" y="19470"/>
                    <a:pt x="39005" y="21708"/>
                  </a:cubicBezTo>
                  <a:cubicBezTo>
                    <a:pt x="37458" y="23042"/>
                    <a:pt x="35803" y="24066"/>
                    <a:pt x="34207" y="25054"/>
                  </a:cubicBezTo>
                  <a:cubicBezTo>
                    <a:pt x="30350" y="27447"/>
                    <a:pt x="26694" y="29697"/>
                    <a:pt x="25647" y="35710"/>
                  </a:cubicBezTo>
                  <a:cubicBezTo>
                    <a:pt x="25337" y="37460"/>
                    <a:pt x="25123" y="39091"/>
                    <a:pt x="24920" y="40663"/>
                  </a:cubicBezTo>
                  <a:cubicBezTo>
                    <a:pt x="24111" y="46878"/>
                    <a:pt x="23527" y="51379"/>
                    <a:pt x="18170" y="56141"/>
                  </a:cubicBezTo>
                  <a:cubicBezTo>
                    <a:pt x="17562" y="56677"/>
                    <a:pt x="16931" y="57189"/>
                    <a:pt x="16276" y="57701"/>
                  </a:cubicBezTo>
                  <a:cubicBezTo>
                    <a:pt x="14467" y="59165"/>
                    <a:pt x="12586" y="60665"/>
                    <a:pt x="11312" y="62761"/>
                  </a:cubicBezTo>
                  <a:cubicBezTo>
                    <a:pt x="10145" y="64654"/>
                    <a:pt x="9680" y="66607"/>
                    <a:pt x="9228" y="68500"/>
                  </a:cubicBezTo>
                  <a:cubicBezTo>
                    <a:pt x="8823" y="70262"/>
                    <a:pt x="8430" y="71917"/>
                    <a:pt x="7513" y="73488"/>
                  </a:cubicBezTo>
                  <a:cubicBezTo>
                    <a:pt x="6882" y="74572"/>
                    <a:pt x="5918" y="75548"/>
                    <a:pt x="4906" y="76596"/>
                  </a:cubicBezTo>
                  <a:cubicBezTo>
                    <a:pt x="3525" y="78013"/>
                    <a:pt x="2096" y="79477"/>
                    <a:pt x="1358" y="81335"/>
                  </a:cubicBezTo>
                  <a:cubicBezTo>
                    <a:pt x="1" y="84799"/>
                    <a:pt x="417" y="88871"/>
                    <a:pt x="822" y="92812"/>
                  </a:cubicBezTo>
                  <a:cubicBezTo>
                    <a:pt x="1001" y="94586"/>
                    <a:pt x="1179" y="96253"/>
                    <a:pt x="1167" y="97789"/>
                  </a:cubicBezTo>
                  <a:cubicBezTo>
                    <a:pt x="1167" y="98313"/>
                    <a:pt x="1608" y="98742"/>
                    <a:pt x="2144" y="98742"/>
                  </a:cubicBezTo>
                  <a:cubicBezTo>
                    <a:pt x="2680" y="98742"/>
                    <a:pt x="3120" y="98313"/>
                    <a:pt x="3120" y="97789"/>
                  </a:cubicBezTo>
                  <a:cubicBezTo>
                    <a:pt x="3120" y="96158"/>
                    <a:pt x="2941" y="94443"/>
                    <a:pt x="2763" y="92610"/>
                  </a:cubicBezTo>
                  <a:cubicBezTo>
                    <a:pt x="2382" y="88907"/>
                    <a:pt x="1977" y="85061"/>
                    <a:pt x="3180" y="82025"/>
                  </a:cubicBezTo>
                  <a:cubicBezTo>
                    <a:pt x="3775" y="80513"/>
                    <a:pt x="5001" y="79251"/>
                    <a:pt x="6311" y="77918"/>
                  </a:cubicBezTo>
                  <a:cubicBezTo>
                    <a:pt x="7371" y="76834"/>
                    <a:pt x="8466" y="75715"/>
                    <a:pt x="9204" y="74441"/>
                  </a:cubicBezTo>
                  <a:cubicBezTo>
                    <a:pt x="10264" y="72619"/>
                    <a:pt x="10704" y="70738"/>
                    <a:pt x="11133" y="68940"/>
                  </a:cubicBezTo>
                  <a:cubicBezTo>
                    <a:pt x="11562" y="67107"/>
                    <a:pt x="11978" y="65380"/>
                    <a:pt x="12978" y="63737"/>
                  </a:cubicBezTo>
                  <a:cubicBezTo>
                    <a:pt x="14086" y="61939"/>
                    <a:pt x="15824" y="60534"/>
                    <a:pt x="17515" y="59177"/>
                  </a:cubicBezTo>
                  <a:cubicBezTo>
                    <a:pt x="18170" y="58653"/>
                    <a:pt x="18848" y="58117"/>
                    <a:pt x="19479" y="57558"/>
                  </a:cubicBezTo>
                  <a:cubicBezTo>
                    <a:pt x="25361" y="52319"/>
                    <a:pt x="26028" y="47283"/>
                    <a:pt x="26849" y="40901"/>
                  </a:cubicBezTo>
                  <a:cubicBezTo>
                    <a:pt x="27052" y="39353"/>
                    <a:pt x="27266" y="37746"/>
                    <a:pt x="27564" y="36031"/>
                  </a:cubicBezTo>
                  <a:cubicBezTo>
                    <a:pt x="28468" y="30864"/>
                    <a:pt x="31469" y="29007"/>
                    <a:pt x="35255" y="26661"/>
                  </a:cubicBezTo>
                  <a:cubicBezTo>
                    <a:pt x="36910" y="25637"/>
                    <a:pt x="38624" y="24578"/>
                    <a:pt x="40291" y="23137"/>
                  </a:cubicBezTo>
                  <a:cubicBezTo>
                    <a:pt x="43304" y="20541"/>
                    <a:pt x="44554" y="16422"/>
                    <a:pt x="45768" y="12433"/>
                  </a:cubicBezTo>
                  <a:cubicBezTo>
                    <a:pt x="47209" y="7695"/>
                    <a:pt x="48566" y="3218"/>
                    <a:pt x="52650" y="1861"/>
                  </a:cubicBezTo>
                  <a:cubicBezTo>
                    <a:pt x="53162" y="1694"/>
                    <a:pt x="53436" y="1146"/>
                    <a:pt x="53257" y="646"/>
                  </a:cubicBezTo>
                  <a:cubicBezTo>
                    <a:pt x="53115" y="248"/>
                    <a:pt x="52739" y="1"/>
                    <a:pt x="52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6405607" y="1021936"/>
              <a:ext cx="574505" cy="1061460"/>
            </a:xfrm>
            <a:custGeom>
              <a:avLst/>
              <a:gdLst/>
              <a:ahLst/>
              <a:cxnLst/>
              <a:rect l="l" t="t" r="r" b="b"/>
              <a:pathLst>
                <a:path w="54924" h="101478" extrusionOk="0">
                  <a:moveTo>
                    <a:pt x="53785" y="0"/>
                  </a:moveTo>
                  <a:cubicBezTo>
                    <a:pt x="53681" y="0"/>
                    <a:pt x="53575" y="16"/>
                    <a:pt x="53471" y="49"/>
                  </a:cubicBezTo>
                  <a:cubicBezTo>
                    <a:pt x="48304" y="1775"/>
                    <a:pt x="46685" y="7085"/>
                    <a:pt x="45125" y="12217"/>
                  </a:cubicBezTo>
                  <a:cubicBezTo>
                    <a:pt x="43970" y="16051"/>
                    <a:pt x="42767" y="20016"/>
                    <a:pt x="40100" y="22302"/>
                  </a:cubicBezTo>
                  <a:cubicBezTo>
                    <a:pt x="38505" y="23683"/>
                    <a:pt x="36814" y="24730"/>
                    <a:pt x="35171" y="25742"/>
                  </a:cubicBezTo>
                  <a:cubicBezTo>
                    <a:pt x="31207" y="28207"/>
                    <a:pt x="27444" y="30529"/>
                    <a:pt x="26373" y="36696"/>
                  </a:cubicBezTo>
                  <a:cubicBezTo>
                    <a:pt x="26051" y="38506"/>
                    <a:pt x="25837" y="40173"/>
                    <a:pt x="25622" y="41792"/>
                  </a:cubicBezTo>
                  <a:cubicBezTo>
                    <a:pt x="24789" y="48186"/>
                    <a:pt x="24182" y="52793"/>
                    <a:pt x="18681" y="57699"/>
                  </a:cubicBezTo>
                  <a:cubicBezTo>
                    <a:pt x="18062" y="58246"/>
                    <a:pt x="17407" y="58770"/>
                    <a:pt x="16740" y="59306"/>
                  </a:cubicBezTo>
                  <a:cubicBezTo>
                    <a:pt x="14871" y="60806"/>
                    <a:pt x="12942" y="62354"/>
                    <a:pt x="11633" y="64497"/>
                  </a:cubicBezTo>
                  <a:cubicBezTo>
                    <a:pt x="10442" y="66450"/>
                    <a:pt x="9966" y="68462"/>
                    <a:pt x="9501" y="70403"/>
                  </a:cubicBezTo>
                  <a:cubicBezTo>
                    <a:pt x="9073" y="72201"/>
                    <a:pt x="8668" y="73903"/>
                    <a:pt x="7727" y="75534"/>
                  </a:cubicBezTo>
                  <a:cubicBezTo>
                    <a:pt x="7084" y="76630"/>
                    <a:pt x="6096" y="77642"/>
                    <a:pt x="5048" y="78725"/>
                  </a:cubicBezTo>
                  <a:cubicBezTo>
                    <a:pt x="3632" y="80178"/>
                    <a:pt x="2155" y="81678"/>
                    <a:pt x="1405" y="83595"/>
                  </a:cubicBezTo>
                  <a:cubicBezTo>
                    <a:pt x="0" y="87155"/>
                    <a:pt x="441" y="91334"/>
                    <a:pt x="857" y="95382"/>
                  </a:cubicBezTo>
                  <a:cubicBezTo>
                    <a:pt x="1036" y="97204"/>
                    <a:pt x="1215" y="98930"/>
                    <a:pt x="1215" y="100502"/>
                  </a:cubicBezTo>
                  <a:cubicBezTo>
                    <a:pt x="1215" y="101037"/>
                    <a:pt x="1667" y="101478"/>
                    <a:pt x="2215" y="101478"/>
                  </a:cubicBezTo>
                  <a:cubicBezTo>
                    <a:pt x="2774" y="101478"/>
                    <a:pt x="3215" y="101049"/>
                    <a:pt x="3215" y="100502"/>
                  </a:cubicBezTo>
                  <a:cubicBezTo>
                    <a:pt x="3227" y="98835"/>
                    <a:pt x="3036" y="97061"/>
                    <a:pt x="2846" y="95180"/>
                  </a:cubicBezTo>
                  <a:cubicBezTo>
                    <a:pt x="2453" y="91370"/>
                    <a:pt x="2048" y="87429"/>
                    <a:pt x="3274" y="84297"/>
                  </a:cubicBezTo>
                  <a:cubicBezTo>
                    <a:pt x="3882" y="82749"/>
                    <a:pt x="5156" y="81452"/>
                    <a:pt x="6501" y="80071"/>
                  </a:cubicBezTo>
                  <a:cubicBezTo>
                    <a:pt x="7585" y="78963"/>
                    <a:pt x="8704" y="77820"/>
                    <a:pt x="9466" y="76499"/>
                  </a:cubicBezTo>
                  <a:cubicBezTo>
                    <a:pt x="10561" y="74629"/>
                    <a:pt x="11014" y="72701"/>
                    <a:pt x="11454" y="70843"/>
                  </a:cubicBezTo>
                  <a:cubicBezTo>
                    <a:pt x="11895" y="68962"/>
                    <a:pt x="12311" y="67188"/>
                    <a:pt x="13347" y="65509"/>
                  </a:cubicBezTo>
                  <a:cubicBezTo>
                    <a:pt x="14490" y="63652"/>
                    <a:pt x="16276" y="62211"/>
                    <a:pt x="18014" y="60818"/>
                  </a:cubicBezTo>
                  <a:cubicBezTo>
                    <a:pt x="18681" y="60282"/>
                    <a:pt x="19384" y="59723"/>
                    <a:pt x="20027" y="59151"/>
                  </a:cubicBezTo>
                  <a:cubicBezTo>
                    <a:pt x="26075" y="53758"/>
                    <a:pt x="26754" y="48590"/>
                    <a:pt x="27611" y="42042"/>
                  </a:cubicBezTo>
                  <a:cubicBezTo>
                    <a:pt x="27813" y="40447"/>
                    <a:pt x="28039" y="38792"/>
                    <a:pt x="28337" y="37030"/>
                  </a:cubicBezTo>
                  <a:cubicBezTo>
                    <a:pt x="29278" y="31719"/>
                    <a:pt x="32350" y="29814"/>
                    <a:pt x="36243" y="27397"/>
                  </a:cubicBezTo>
                  <a:cubicBezTo>
                    <a:pt x="37945" y="26350"/>
                    <a:pt x="39708" y="25254"/>
                    <a:pt x="41422" y="23778"/>
                  </a:cubicBezTo>
                  <a:cubicBezTo>
                    <a:pt x="44518" y="21111"/>
                    <a:pt x="45804" y="16872"/>
                    <a:pt x="47054" y="12777"/>
                  </a:cubicBezTo>
                  <a:cubicBezTo>
                    <a:pt x="48530" y="7907"/>
                    <a:pt x="49923" y="3299"/>
                    <a:pt x="54114" y="1906"/>
                  </a:cubicBezTo>
                  <a:cubicBezTo>
                    <a:pt x="54638" y="1728"/>
                    <a:pt x="54924" y="1180"/>
                    <a:pt x="54745" y="668"/>
                  </a:cubicBezTo>
                  <a:cubicBezTo>
                    <a:pt x="54602" y="257"/>
                    <a:pt x="54206" y="0"/>
                    <a:pt x="53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5969467" y="626904"/>
              <a:ext cx="1253254" cy="431161"/>
            </a:xfrm>
            <a:custGeom>
              <a:avLst/>
              <a:gdLst/>
              <a:ahLst/>
              <a:cxnLst/>
              <a:rect l="l" t="t" r="r" b="b"/>
              <a:pathLst>
                <a:path w="119814" h="41220" extrusionOk="0">
                  <a:moveTo>
                    <a:pt x="79237" y="1"/>
                  </a:moveTo>
                  <a:cubicBezTo>
                    <a:pt x="64842" y="1"/>
                    <a:pt x="52198" y="7442"/>
                    <a:pt x="44994" y="18741"/>
                  </a:cubicBezTo>
                  <a:cubicBezTo>
                    <a:pt x="40291" y="15241"/>
                    <a:pt x="34410" y="13205"/>
                    <a:pt x="28028" y="13205"/>
                  </a:cubicBezTo>
                  <a:cubicBezTo>
                    <a:pt x="12550" y="13205"/>
                    <a:pt x="1" y="25123"/>
                    <a:pt x="1" y="41220"/>
                  </a:cubicBezTo>
                  <a:lnTo>
                    <a:pt x="119813" y="40577"/>
                  </a:lnTo>
                  <a:cubicBezTo>
                    <a:pt x="119813" y="18039"/>
                    <a:pt x="101644" y="1"/>
                    <a:pt x="79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6063125" y="811721"/>
              <a:ext cx="1365459" cy="1608560"/>
            </a:xfrm>
            <a:custGeom>
              <a:avLst/>
              <a:gdLst/>
              <a:ahLst/>
              <a:cxnLst/>
              <a:rect l="l" t="t" r="r" b="b"/>
              <a:pathLst>
                <a:path w="130541" h="153782" extrusionOk="0">
                  <a:moveTo>
                    <a:pt x="52566" y="0"/>
                  </a:moveTo>
                  <a:cubicBezTo>
                    <a:pt x="52566" y="0"/>
                    <a:pt x="0" y="150995"/>
                    <a:pt x="798" y="153400"/>
                  </a:cubicBezTo>
                  <a:lnTo>
                    <a:pt x="130540" y="153781"/>
                  </a:lnTo>
                  <a:lnTo>
                    <a:pt x="525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6300494" y="822558"/>
              <a:ext cx="1128090" cy="1597723"/>
            </a:xfrm>
            <a:custGeom>
              <a:avLst/>
              <a:gdLst/>
              <a:ahLst/>
              <a:cxnLst/>
              <a:rect l="l" t="t" r="r" b="b"/>
              <a:pathLst>
                <a:path w="107848" h="152746" extrusionOk="0">
                  <a:moveTo>
                    <a:pt x="30409" y="0"/>
                  </a:moveTo>
                  <a:cubicBezTo>
                    <a:pt x="27111" y="11073"/>
                    <a:pt x="35517" y="19693"/>
                    <a:pt x="39815" y="29361"/>
                  </a:cubicBezTo>
                  <a:cubicBezTo>
                    <a:pt x="40994" y="32028"/>
                    <a:pt x="42148" y="35124"/>
                    <a:pt x="41398" y="38065"/>
                  </a:cubicBezTo>
                  <a:cubicBezTo>
                    <a:pt x="40720" y="40767"/>
                    <a:pt x="38541" y="42744"/>
                    <a:pt x="36457" y="44422"/>
                  </a:cubicBezTo>
                  <a:cubicBezTo>
                    <a:pt x="31088" y="48780"/>
                    <a:pt x="19967" y="54971"/>
                    <a:pt x="23468" y="63520"/>
                  </a:cubicBezTo>
                  <a:cubicBezTo>
                    <a:pt x="24968" y="67175"/>
                    <a:pt x="28421" y="69926"/>
                    <a:pt x="31480" y="72247"/>
                  </a:cubicBezTo>
                  <a:cubicBezTo>
                    <a:pt x="34564" y="74593"/>
                    <a:pt x="37267" y="77046"/>
                    <a:pt x="39327" y="80379"/>
                  </a:cubicBezTo>
                  <a:cubicBezTo>
                    <a:pt x="43458" y="87059"/>
                    <a:pt x="45089" y="96298"/>
                    <a:pt x="41875" y="103692"/>
                  </a:cubicBezTo>
                  <a:cubicBezTo>
                    <a:pt x="39017" y="110276"/>
                    <a:pt x="32362" y="113598"/>
                    <a:pt x="26218" y="116527"/>
                  </a:cubicBezTo>
                  <a:cubicBezTo>
                    <a:pt x="19027" y="119956"/>
                    <a:pt x="11049" y="123837"/>
                    <a:pt x="6180" y="130397"/>
                  </a:cubicBezTo>
                  <a:cubicBezTo>
                    <a:pt x="1584" y="136600"/>
                    <a:pt x="0" y="145328"/>
                    <a:pt x="3286" y="152436"/>
                  </a:cubicBezTo>
                  <a:lnTo>
                    <a:pt x="107847" y="152745"/>
                  </a:lnTo>
                  <a:lnTo>
                    <a:pt x="107847" y="152745"/>
                  </a:lnTo>
                  <a:lnTo>
                    <a:pt x="304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5650897" y="1512499"/>
              <a:ext cx="1034682" cy="1200818"/>
            </a:xfrm>
            <a:custGeom>
              <a:avLst/>
              <a:gdLst/>
              <a:ahLst/>
              <a:cxnLst/>
              <a:rect l="l" t="t" r="r" b="b"/>
              <a:pathLst>
                <a:path w="98918" h="114801" extrusionOk="0">
                  <a:moveTo>
                    <a:pt x="34719" y="1"/>
                  </a:moveTo>
                  <a:cubicBezTo>
                    <a:pt x="34719" y="1"/>
                    <a:pt x="0" y="112693"/>
                    <a:pt x="608" y="114515"/>
                  </a:cubicBezTo>
                  <a:lnTo>
                    <a:pt x="98917" y="114801"/>
                  </a:lnTo>
                  <a:lnTo>
                    <a:pt x="34719" y="1"/>
                  </a:ln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5859124" y="1525459"/>
              <a:ext cx="826455" cy="1187859"/>
            </a:xfrm>
            <a:custGeom>
              <a:avLst/>
              <a:gdLst/>
              <a:ahLst/>
              <a:cxnLst/>
              <a:rect l="l" t="t" r="r" b="b"/>
              <a:pathLst>
                <a:path w="79011" h="113562" extrusionOk="0">
                  <a:moveTo>
                    <a:pt x="15514" y="0"/>
                  </a:moveTo>
                  <a:cubicBezTo>
                    <a:pt x="14240" y="3774"/>
                    <a:pt x="14264" y="8084"/>
                    <a:pt x="14586" y="11954"/>
                  </a:cubicBezTo>
                  <a:cubicBezTo>
                    <a:pt x="14967" y="16478"/>
                    <a:pt x="15788" y="20872"/>
                    <a:pt x="18658" y="24491"/>
                  </a:cubicBezTo>
                  <a:cubicBezTo>
                    <a:pt x="21968" y="28658"/>
                    <a:pt x="26421" y="31944"/>
                    <a:pt x="29230" y="36493"/>
                  </a:cubicBezTo>
                  <a:cubicBezTo>
                    <a:pt x="31945" y="40886"/>
                    <a:pt x="32993" y="46030"/>
                    <a:pt x="28873" y="49649"/>
                  </a:cubicBezTo>
                  <a:cubicBezTo>
                    <a:pt x="24492" y="53495"/>
                    <a:pt x="9788" y="52661"/>
                    <a:pt x="13359" y="61877"/>
                  </a:cubicBezTo>
                  <a:cubicBezTo>
                    <a:pt x="14455" y="64710"/>
                    <a:pt x="17098" y="66603"/>
                    <a:pt x="19705" y="68151"/>
                  </a:cubicBezTo>
                  <a:cubicBezTo>
                    <a:pt x="25218" y="71449"/>
                    <a:pt x="31171" y="75628"/>
                    <a:pt x="34052" y="81582"/>
                  </a:cubicBezTo>
                  <a:cubicBezTo>
                    <a:pt x="36934" y="87547"/>
                    <a:pt x="32433" y="93559"/>
                    <a:pt x="26432" y="94952"/>
                  </a:cubicBezTo>
                  <a:cubicBezTo>
                    <a:pt x="22289" y="95905"/>
                    <a:pt x="17967" y="95464"/>
                    <a:pt x="13776" y="96000"/>
                  </a:cubicBezTo>
                  <a:cubicBezTo>
                    <a:pt x="9287" y="96560"/>
                    <a:pt x="5037" y="98869"/>
                    <a:pt x="2429" y="102656"/>
                  </a:cubicBezTo>
                  <a:cubicBezTo>
                    <a:pt x="132" y="105977"/>
                    <a:pt x="1" y="109716"/>
                    <a:pt x="941" y="113335"/>
                  </a:cubicBezTo>
                  <a:lnTo>
                    <a:pt x="79010" y="113562"/>
                  </a:lnTo>
                  <a:lnTo>
                    <a:pt x="15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5609674" y="516069"/>
              <a:ext cx="2737131" cy="2251672"/>
            </a:xfrm>
            <a:custGeom>
              <a:avLst/>
              <a:gdLst/>
              <a:ahLst/>
              <a:cxnLst/>
              <a:rect l="l" t="t" r="r" b="b"/>
              <a:pathLst>
                <a:path w="261676" h="215265" extrusionOk="0">
                  <a:moveTo>
                    <a:pt x="233732" y="215265"/>
                  </a:moveTo>
                  <a:lnTo>
                    <a:pt x="3834" y="215265"/>
                  </a:lnTo>
                  <a:cubicBezTo>
                    <a:pt x="3858" y="203704"/>
                    <a:pt x="0" y="186213"/>
                    <a:pt x="7263" y="176819"/>
                  </a:cubicBezTo>
                  <a:cubicBezTo>
                    <a:pt x="15443" y="166235"/>
                    <a:pt x="29957" y="171224"/>
                    <a:pt x="39124" y="176998"/>
                  </a:cubicBezTo>
                  <a:cubicBezTo>
                    <a:pt x="45923" y="181284"/>
                    <a:pt x="55579" y="185463"/>
                    <a:pt x="63413" y="181844"/>
                  </a:cubicBezTo>
                  <a:cubicBezTo>
                    <a:pt x="72188" y="177796"/>
                    <a:pt x="75700" y="170473"/>
                    <a:pt x="76105" y="161675"/>
                  </a:cubicBezTo>
                  <a:cubicBezTo>
                    <a:pt x="76653" y="149649"/>
                    <a:pt x="75986" y="136291"/>
                    <a:pt x="81403" y="125194"/>
                  </a:cubicBezTo>
                  <a:cubicBezTo>
                    <a:pt x="88297" y="111085"/>
                    <a:pt x="99501" y="114645"/>
                    <a:pt x="111812" y="110049"/>
                  </a:cubicBezTo>
                  <a:cubicBezTo>
                    <a:pt x="120432" y="106847"/>
                    <a:pt x="119825" y="97310"/>
                    <a:pt x="121801" y="89630"/>
                  </a:cubicBezTo>
                  <a:cubicBezTo>
                    <a:pt x="126933" y="69771"/>
                    <a:pt x="120325" y="51006"/>
                    <a:pt x="129528" y="32230"/>
                  </a:cubicBezTo>
                  <a:cubicBezTo>
                    <a:pt x="144911" y="881"/>
                    <a:pt x="188667" y="0"/>
                    <a:pt x="205062" y="22312"/>
                  </a:cubicBezTo>
                  <a:cubicBezTo>
                    <a:pt x="220278" y="43017"/>
                    <a:pt x="219159" y="70687"/>
                    <a:pt x="217670" y="95059"/>
                  </a:cubicBezTo>
                  <a:cubicBezTo>
                    <a:pt x="216825" y="108978"/>
                    <a:pt x="214158" y="122777"/>
                    <a:pt x="215432" y="136779"/>
                  </a:cubicBezTo>
                  <a:cubicBezTo>
                    <a:pt x="216004" y="143137"/>
                    <a:pt x="217135" y="150388"/>
                    <a:pt x="221195" y="155579"/>
                  </a:cubicBezTo>
                  <a:cubicBezTo>
                    <a:pt x="226683" y="162580"/>
                    <a:pt x="238721" y="163234"/>
                    <a:pt x="245864" y="168676"/>
                  </a:cubicBezTo>
                  <a:cubicBezTo>
                    <a:pt x="261676" y="180737"/>
                    <a:pt x="259473" y="197643"/>
                    <a:pt x="259473" y="215265"/>
                  </a:cubicBezTo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7369663" y="818322"/>
              <a:ext cx="377491" cy="475627"/>
            </a:xfrm>
            <a:custGeom>
              <a:avLst/>
              <a:gdLst/>
              <a:ahLst/>
              <a:cxnLst/>
              <a:rect l="l" t="t" r="r" b="b"/>
              <a:pathLst>
                <a:path w="36089" h="45471" extrusionOk="0">
                  <a:moveTo>
                    <a:pt x="10883" y="1"/>
                  </a:moveTo>
                  <a:lnTo>
                    <a:pt x="6847" y="39077"/>
                  </a:lnTo>
                  <a:lnTo>
                    <a:pt x="5025" y="15324"/>
                  </a:lnTo>
                  <a:lnTo>
                    <a:pt x="1" y="45470"/>
                  </a:lnTo>
                  <a:lnTo>
                    <a:pt x="35636" y="44554"/>
                  </a:lnTo>
                  <a:cubicBezTo>
                    <a:pt x="35636" y="43184"/>
                    <a:pt x="36088" y="5730"/>
                    <a:pt x="36088" y="5727"/>
                  </a:cubicBezTo>
                  <a:lnTo>
                    <a:pt x="36088" y="5727"/>
                  </a:lnTo>
                  <a:lnTo>
                    <a:pt x="29695" y="33588"/>
                  </a:lnTo>
                  <a:lnTo>
                    <a:pt x="27861" y="16229"/>
                  </a:lnTo>
                  <a:lnTo>
                    <a:pt x="24206" y="37243"/>
                  </a:lnTo>
                  <a:lnTo>
                    <a:pt x="20551" y="2989"/>
                  </a:lnTo>
                  <a:lnTo>
                    <a:pt x="17360" y="36791"/>
                  </a:lnTo>
                  <a:lnTo>
                    <a:pt x="12788" y="19884"/>
                  </a:lnTo>
                  <a:lnTo>
                    <a:pt x="10966" y="31766"/>
                  </a:lnTo>
                  <a:lnTo>
                    <a:pt x="10883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7548006" y="1200258"/>
              <a:ext cx="464100" cy="1599742"/>
            </a:xfrm>
            <a:custGeom>
              <a:avLst/>
              <a:gdLst/>
              <a:ahLst/>
              <a:cxnLst/>
              <a:rect l="l" t="t" r="r" b="b"/>
              <a:pathLst>
                <a:path w="44369" h="152939" extrusionOk="0">
                  <a:moveTo>
                    <a:pt x="6201" y="0"/>
                  </a:moveTo>
                  <a:cubicBezTo>
                    <a:pt x="4031" y="0"/>
                    <a:pt x="1887" y="696"/>
                    <a:pt x="0" y="2325"/>
                  </a:cubicBezTo>
                  <a:cubicBezTo>
                    <a:pt x="2596" y="6635"/>
                    <a:pt x="1512" y="12993"/>
                    <a:pt x="2191" y="17636"/>
                  </a:cubicBezTo>
                  <a:cubicBezTo>
                    <a:pt x="4298" y="32174"/>
                    <a:pt x="5001" y="46354"/>
                    <a:pt x="5858" y="60998"/>
                  </a:cubicBezTo>
                  <a:cubicBezTo>
                    <a:pt x="6715" y="75393"/>
                    <a:pt x="5346" y="89764"/>
                    <a:pt x="5215" y="104182"/>
                  </a:cubicBezTo>
                  <a:cubicBezTo>
                    <a:pt x="5096" y="118422"/>
                    <a:pt x="4215" y="133769"/>
                    <a:pt x="631" y="147473"/>
                  </a:cubicBezTo>
                  <a:cubicBezTo>
                    <a:pt x="7632" y="149045"/>
                    <a:pt x="15228" y="148640"/>
                    <a:pt x="22360" y="149962"/>
                  </a:cubicBezTo>
                  <a:cubicBezTo>
                    <a:pt x="28635" y="151129"/>
                    <a:pt x="37576" y="150664"/>
                    <a:pt x="43291" y="152938"/>
                  </a:cubicBezTo>
                  <a:cubicBezTo>
                    <a:pt x="44369" y="146407"/>
                    <a:pt x="42371" y="144481"/>
                    <a:pt x="39064" y="144481"/>
                  </a:cubicBezTo>
                  <a:cubicBezTo>
                    <a:pt x="34313" y="144481"/>
                    <a:pt x="26861" y="148456"/>
                    <a:pt x="21950" y="148456"/>
                  </a:cubicBezTo>
                  <a:cubicBezTo>
                    <a:pt x="19288" y="148456"/>
                    <a:pt x="17373" y="147289"/>
                    <a:pt x="17038" y="143687"/>
                  </a:cubicBezTo>
                  <a:cubicBezTo>
                    <a:pt x="16133" y="133853"/>
                    <a:pt x="29766" y="131686"/>
                    <a:pt x="20812" y="120601"/>
                  </a:cubicBezTo>
                  <a:cubicBezTo>
                    <a:pt x="17812" y="116874"/>
                    <a:pt x="14335" y="116005"/>
                    <a:pt x="14669" y="110481"/>
                  </a:cubicBezTo>
                  <a:cubicBezTo>
                    <a:pt x="15074" y="103932"/>
                    <a:pt x="20122" y="104444"/>
                    <a:pt x="23206" y="100015"/>
                  </a:cubicBezTo>
                  <a:cubicBezTo>
                    <a:pt x="27778" y="93443"/>
                    <a:pt x="22622" y="88823"/>
                    <a:pt x="18991" y="83620"/>
                  </a:cubicBezTo>
                  <a:cubicBezTo>
                    <a:pt x="13907" y="76322"/>
                    <a:pt x="16252" y="72559"/>
                    <a:pt x="21384" y="66618"/>
                  </a:cubicBezTo>
                  <a:cubicBezTo>
                    <a:pt x="25765" y="61546"/>
                    <a:pt x="28230" y="57081"/>
                    <a:pt x="25670" y="50414"/>
                  </a:cubicBezTo>
                  <a:cubicBezTo>
                    <a:pt x="22598" y="42401"/>
                    <a:pt x="13835" y="39401"/>
                    <a:pt x="15538" y="29780"/>
                  </a:cubicBezTo>
                  <a:cubicBezTo>
                    <a:pt x="16681" y="23280"/>
                    <a:pt x="21229" y="19100"/>
                    <a:pt x="20169" y="12159"/>
                  </a:cubicBezTo>
                  <a:cubicBezTo>
                    <a:pt x="19253" y="6083"/>
                    <a:pt x="12613" y="0"/>
                    <a:pt x="6201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7459703" y="1174579"/>
              <a:ext cx="500260" cy="1601510"/>
            </a:xfrm>
            <a:custGeom>
              <a:avLst/>
              <a:gdLst/>
              <a:ahLst/>
              <a:cxnLst/>
              <a:rect l="l" t="t" r="r" b="b"/>
              <a:pathLst>
                <a:path w="47826" h="153108" extrusionOk="0">
                  <a:moveTo>
                    <a:pt x="6564" y="0"/>
                  </a:moveTo>
                  <a:cubicBezTo>
                    <a:pt x="4265" y="0"/>
                    <a:pt x="1997" y="690"/>
                    <a:pt x="1" y="2303"/>
                  </a:cubicBezTo>
                  <a:cubicBezTo>
                    <a:pt x="2787" y="6625"/>
                    <a:pt x="1668" y="12971"/>
                    <a:pt x="2394" y="17626"/>
                  </a:cubicBezTo>
                  <a:cubicBezTo>
                    <a:pt x="4704" y="32176"/>
                    <a:pt x="5490" y="46356"/>
                    <a:pt x="6466" y="61013"/>
                  </a:cubicBezTo>
                  <a:cubicBezTo>
                    <a:pt x="7430" y="75419"/>
                    <a:pt x="6025" y="89790"/>
                    <a:pt x="5942" y="104208"/>
                  </a:cubicBezTo>
                  <a:cubicBezTo>
                    <a:pt x="5859" y="118448"/>
                    <a:pt x="4978" y="133784"/>
                    <a:pt x="1215" y="147476"/>
                  </a:cubicBezTo>
                  <a:cubicBezTo>
                    <a:pt x="8680" y="149083"/>
                    <a:pt x="16777" y="148702"/>
                    <a:pt x="24385" y="150059"/>
                  </a:cubicBezTo>
                  <a:cubicBezTo>
                    <a:pt x="31076" y="151250"/>
                    <a:pt x="40601" y="150809"/>
                    <a:pt x="46697" y="153107"/>
                  </a:cubicBezTo>
                  <a:cubicBezTo>
                    <a:pt x="47826" y="146560"/>
                    <a:pt x="45675" y="144636"/>
                    <a:pt x="42133" y="144636"/>
                  </a:cubicBezTo>
                  <a:cubicBezTo>
                    <a:pt x="37082" y="144636"/>
                    <a:pt x="29203" y="148551"/>
                    <a:pt x="23980" y="148551"/>
                  </a:cubicBezTo>
                  <a:cubicBezTo>
                    <a:pt x="21125" y="148551"/>
                    <a:pt x="19064" y="147381"/>
                    <a:pt x="18694" y="143761"/>
                  </a:cubicBezTo>
                  <a:cubicBezTo>
                    <a:pt x="17682" y="133915"/>
                    <a:pt x="32207" y="131807"/>
                    <a:pt x="22635" y="120675"/>
                  </a:cubicBezTo>
                  <a:cubicBezTo>
                    <a:pt x="19408" y="116936"/>
                    <a:pt x="15705" y="116055"/>
                    <a:pt x="16038" y="110531"/>
                  </a:cubicBezTo>
                  <a:cubicBezTo>
                    <a:pt x="16443" y="103994"/>
                    <a:pt x="21825" y="104518"/>
                    <a:pt x="25099" y="100101"/>
                  </a:cubicBezTo>
                  <a:cubicBezTo>
                    <a:pt x="29957" y="93552"/>
                    <a:pt x="24432" y="88909"/>
                    <a:pt x="20539" y="83682"/>
                  </a:cubicBezTo>
                  <a:cubicBezTo>
                    <a:pt x="15098" y="76372"/>
                    <a:pt x="17586" y="72609"/>
                    <a:pt x="23027" y="66692"/>
                  </a:cubicBezTo>
                  <a:cubicBezTo>
                    <a:pt x="27695" y="61632"/>
                    <a:pt x="30290" y="57179"/>
                    <a:pt x="27540" y="50500"/>
                  </a:cubicBezTo>
                  <a:cubicBezTo>
                    <a:pt x="24242" y="42463"/>
                    <a:pt x="14884" y="39439"/>
                    <a:pt x="16669" y="29818"/>
                  </a:cubicBezTo>
                  <a:cubicBezTo>
                    <a:pt x="17860" y="23318"/>
                    <a:pt x="22682" y="19162"/>
                    <a:pt x="21539" y="12221"/>
                  </a:cubicBezTo>
                  <a:cubicBezTo>
                    <a:pt x="20532" y="6124"/>
                    <a:pt x="13412" y="0"/>
                    <a:pt x="6564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7376012" y="1104727"/>
              <a:ext cx="464027" cy="1599752"/>
            </a:xfrm>
            <a:custGeom>
              <a:avLst/>
              <a:gdLst/>
              <a:ahLst/>
              <a:cxnLst/>
              <a:rect l="l" t="t" r="r" b="b"/>
              <a:pathLst>
                <a:path w="44362" h="152940" extrusionOk="0">
                  <a:moveTo>
                    <a:pt x="6199" y="1"/>
                  </a:moveTo>
                  <a:cubicBezTo>
                    <a:pt x="4031" y="1"/>
                    <a:pt x="1888" y="697"/>
                    <a:pt x="1" y="2326"/>
                  </a:cubicBezTo>
                  <a:cubicBezTo>
                    <a:pt x="2596" y="6636"/>
                    <a:pt x="1513" y="12982"/>
                    <a:pt x="2191" y="17637"/>
                  </a:cubicBezTo>
                  <a:cubicBezTo>
                    <a:pt x="4299" y="32174"/>
                    <a:pt x="4989" y="46355"/>
                    <a:pt x="5859" y="60988"/>
                  </a:cubicBezTo>
                  <a:cubicBezTo>
                    <a:pt x="6704" y="75394"/>
                    <a:pt x="5335" y="89765"/>
                    <a:pt x="5216" y="104183"/>
                  </a:cubicBezTo>
                  <a:cubicBezTo>
                    <a:pt x="5085" y="118423"/>
                    <a:pt x="4204" y="133758"/>
                    <a:pt x="620" y="147462"/>
                  </a:cubicBezTo>
                  <a:cubicBezTo>
                    <a:pt x="7621" y="149046"/>
                    <a:pt x="15229" y="148641"/>
                    <a:pt x="22361" y="149963"/>
                  </a:cubicBezTo>
                  <a:cubicBezTo>
                    <a:pt x="28635" y="151130"/>
                    <a:pt x="37577" y="150665"/>
                    <a:pt x="43280" y="152939"/>
                  </a:cubicBezTo>
                  <a:cubicBezTo>
                    <a:pt x="44361" y="146408"/>
                    <a:pt x="42366" y="144482"/>
                    <a:pt x="39061" y="144482"/>
                  </a:cubicBezTo>
                  <a:cubicBezTo>
                    <a:pt x="34312" y="144482"/>
                    <a:pt x="26861" y="148457"/>
                    <a:pt x="21950" y="148457"/>
                  </a:cubicBezTo>
                  <a:cubicBezTo>
                    <a:pt x="19289" y="148457"/>
                    <a:pt x="17373" y="147290"/>
                    <a:pt x="17039" y="143688"/>
                  </a:cubicBezTo>
                  <a:cubicBezTo>
                    <a:pt x="16134" y="133854"/>
                    <a:pt x="29766" y="131687"/>
                    <a:pt x="20813" y="120602"/>
                  </a:cubicBezTo>
                  <a:cubicBezTo>
                    <a:pt x="17801" y="116863"/>
                    <a:pt x="14336" y="115994"/>
                    <a:pt x="14669" y="110470"/>
                  </a:cubicBezTo>
                  <a:cubicBezTo>
                    <a:pt x="15074" y="103933"/>
                    <a:pt x="20122" y="104445"/>
                    <a:pt x="23206" y="100016"/>
                  </a:cubicBezTo>
                  <a:cubicBezTo>
                    <a:pt x="27778" y="93444"/>
                    <a:pt x="22623" y="88824"/>
                    <a:pt x="18979" y="83609"/>
                  </a:cubicBezTo>
                  <a:cubicBezTo>
                    <a:pt x="13895" y="76323"/>
                    <a:pt x="16253" y="72560"/>
                    <a:pt x="21384" y="66619"/>
                  </a:cubicBezTo>
                  <a:cubicBezTo>
                    <a:pt x="25766" y="61535"/>
                    <a:pt x="28219" y="57082"/>
                    <a:pt x="25671" y="50415"/>
                  </a:cubicBezTo>
                  <a:cubicBezTo>
                    <a:pt x="22599" y="42390"/>
                    <a:pt x="13836" y="39402"/>
                    <a:pt x="15526" y="29769"/>
                  </a:cubicBezTo>
                  <a:cubicBezTo>
                    <a:pt x="16681" y="23269"/>
                    <a:pt x="21218" y="19101"/>
                    <a:pt x="20170" y="12160"/>
                  </a:cubicBezTo>
                  <a:cubicBezTo>
                    <a:pt x="19245" y="6084"/>
                    <a:pt x="12609" y="1"/>
                    <a:pt x="6199" y="1"/>
                  </a:cubicBezTo>
                  <a:close/>
                </a:path>
              </a:pathLst>
            </a:custGeom>
            <a:solidFill>
              <a:srgbClr val="FFD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6962790" y="250992"/>
              <a:ext cx="255820" cy="556451"/>
            </a:xfrm>
            <a:custGeom>
              <a:avLst/>
              <a:gdLst/>
              <a:ahLst/>
              <a:cxnLst/>
              <a:rect l="l" t="t" r="r" b="b"/>
              <a:pathLst>
                <a:path w="24457" h="53198" extrusionOk="0">
                  <a:moveTo>
                    <a:pt x="10664" y="1"/>
                  </a:moveTo>
                  <a:cubicBezTo>
                    <a:pt x="7865" y="1"/>
                    <a:pt x="5413" y="1400"/>
                    <a:pt x="4573" y="5030"/>
                  </a:cubicBezTo>
                  <a:cubicBezTo>
                    <a:pt x="3073" y="11519"/>
                    <a:pt x="9359" y="14103"/>
                    <a:pt x="11216" y="19413"/>
                  </a:cubicBezTo>
                  <a:cubicBezTo>
                    <a:pt x="14753" y="29485"/>
                    <a:pt x="1" y="32605"/>
                    <a:pt x="1965" y="43618"/>
                  </a:cubicBezTo>
                  <a:cubicBezTo>
                    <a:pt x="2910" y="48897"/>
                    <a:pt x="9192" y="53198"/>
                    <a:pt x="14240" y="53198"/>
                  </a:cubicBezTo>
                  <a:cubicBezTo>
                    <a:pt x="16889" y="53198"/>
                    <a:pt x="19197" y="52014"/>
                    <a:pt x="20218" y="49166"/>
                  </a:cubicBezTo>
                  <a:cubicBezTo>
                    <a:pt x="22742" y="42070"/>
                    <a:pt x="19682" y="32248"/>
                    <a:pt x="21754" y="24413"/>
                  </a:cubicBezTo>
                  <a:cubicBezTo>
                    <a:pt x="23361" y="18341"/>
                    <a:pt x="24456" y="10650"/>
                    <a:pt x="20491" y="5173"/>
                  </a:cubicBezTo>
                  <a:cubicBezTo>
                    <a:pt x="19956" y="4435"/>
                    <a:pt x="19289" y="3744"/>
                    <a:pt x="18527" y="3101"/>
                  </a:cubicBezTo>
                  <a:cubicBezTo>
                    <a:pt x="16323" y="1275"/>
                    <a:pt x="13335" y="1"/>
                    <a:pt x="10664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7226319" y="544092"/>
              <a:ext cx="174494" cy="393945"/>
            </a:xfrm>
            <a:custGeom>
              <a:avLst/>
              <a:gdLst/>
              <a:ahLst/>
              <a:cxnLst/>
              <a:rect l="l" t="t" r="r" b="b"/>
              <a:pathLst>
                <a:path w="16682" h="37662" extrusionOk="0">
                  <a:moveTo>
                    <a:pt x="7264" y="0"/>
                  </a:moveTo>
                  <a:cubicBezTo>
                    <a:pt x="5357" y="0"/>
                    <a:pt x="3686" y="991"/>
                    <a:pt x="3108" y="3560"/>
                  </a:cubicBezTo>
                  <a:cubicBezTo>
                    <a:pt x="2084" y="8156"/>
                    <a:pt x="6382" y="9977"/>
                    <a:pt x="7644" y="13740"/>
                  </a:cubicBezTo>
                  <a:cubicBezTo>
                    <a:pt x="10061" y="20872"/>
                    <a:pt x="0" y="23074"/>
                    <a:pt x="1334" y="30873"/>
                  </a:cubicBezTo>
                  <a:cubicBezTo>
                    <a:pt x="1982" y="34613"/>
                    <a:pt x="6266" y="37662"/>
                    <a:pt x="9709" y="37662"/>
                  </a:cubicBezTo>
                  <a:cubicBezTo>
                    <a:pt x="11516" y="37662"/>
                    <a:pt x="13091" y="36822"/>
                    <a:pt x="13788" y="34802"/>
                  </a:cubicBezTo>
                  <a:cubicBezTo>
                    <a:pt x="15514" y="29777"/>
                    <a:pt x="13431" y="22824"/>
                    <a:pt x="14836" y="17276"/>
                  </a:cubicBezTo>
                  <a:cubicBezTo>
                    <a:pt x="15931" y="12990"/>
                    <a:pt x="16681" y="7537"/>
                    <a:pt x="13978" y="3655"/>
                  </a:cubicBezTo>
                  <a:cubicBezTo>
                    <a:pt x="13609" y="3143"/>
                    <a:pt x="13157" y="2643"/>
                    <a:pt x="12633" y="2203"/>
                  </a:cubicBezTo>
                  <a:cubicBezTo>
                    <a:pt x="11126" y="905"/>
                    <a:pt x="9087" y="0"/>
                    <a:pt x="7264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7102400" y="407097"/>
              <a:ext cx="11224" cy="672149"/>
            </a:xfrm>
            <a:custGeom>
              <a:avLst/>
              <a:gdLst/>
              <a:ahLst/>
              <a:cxnLst/>
              <a:rect l="l" t="t" r="r" b="b"/>
              <a:pathLst>
                <a:path w="1073" h="64259" extrusionOk="0">
                  <a:moveTo>
                    <a:pt x="536" y="0"/>
                  </a:moveTo>
                  <a:cubicBezTo>
                    <a:pt x="239" y="0"/>
                    <a:pt x="1" y="429"/>
                    <a:pt x="1" y="953"/>
                  </a:cubicBezTo>
                  <a:lnTo>
                    <a:pt x="1" y="63306"/>
                  </a:lnTo>
                  <a:cubicBezTo>
                    <a:pt x="1" y="63829"/>
                    <a:pt x="239" y="64258"/>
                    <a:pt x="536" y="64258"/>
                  </a:cubicBezTo>
                  <a:cubicBezTo>
                    <a:pt x="822" y="64258"/>
                    <a:pt x="1072" y="63829"/>
                    <a:pt x="1072" y="63306"/>
                  </a:cubicBezTo>
                  <a:lnTo>
                    <a:pt x="1072" y="953"/>
                  </a:lnTo>
                  <a:cubicBezTo>
                    <a:pt x="1072" y="429"/>
                    <a:pt x="822" y="0"/>
                    <a:pt x="536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7334915" y="658409"/>
              <a:ext cx="10973" cy="369897"/>
            </a:xfrm>
            <a:custGeom>
              <a:avLst/>
              <a:gdLst/>
              <a:ahLst/>
              <a:cxnLst/>
              <a:rect l="l" t="t" r="r" b="b"/>
              <a:pathLst>
                <a:path w="1049" h="35363" extrusionOk="0">
                  <a:moveTo>
                    <a:pt x="525" y="1"/>
                  </a:moveTo>
                  <a:cubicBezTo>
                    <a:pt x="239" y="1"/>
                    <a:pt x="1" y="239"/>
                    <a:pt x="1" y="525"/>
                  </a:cubicBezTo>
                  <a:lnTo>
                    <a:pt x="1" y="34839"/>
                  </a:lnTo>
                  <a:cubicBezTo>
                    <a:pt x="1" y="35124"/>
                    <a:pt x="239" y="35362"/>
                    <a:pt x="525" y="35362"/>
                  </a:cubicBezTo>
                  <a:cubicBezTo>
                    <a:pt x="810" y="35362"/>
                    <a:pt x="1048" y="35124"/>
                    <a:pt x="1048" y="34839"/>
                  </a:cubicBezTo>
                  <a:lnTo>
                    <a:pt x="1048" y="525"/>
                  </a:lnTo>
                  <a:cubicBezTo>
                    <a:pt x="1048" y="239"/>
                    <a:pt x="810" y="1"/>
                    <a:pt x="525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6681458" y="2194973"/>
              <a:ext cx="377616" cy="475501"/>
            </a:xfrm>
            <a:custGeom>
              <a:avLst/>
              <a:gdLst/>
              <a:ahLst/>
              <a:cxnLst/>
              <a:rect l="l" t="t" r="r" b="b"/>
              <a:pathLst>
                <a:path w="36101" h="45459" extrusionOk="0">
                  <a:moveTo>
                    <a:pt x="25218" y="1"/>
                  </a:moveTo>
                  <a:lnTo>
                    <a:pt x="25135" y="31755"/>
                  </a:lnTo>
                  <a:lnTo>
                    <a:pt x="23301" y="19884"/>
                  </a:lnTo>
                  <a:lnTo>
                    <a:pt x="18741" y="36779"/>
                  </a:lnTo>
                  <a:lnTo>
                    <a:pt x="15538" y="2977"/>
                  </a:lnTo>
                  <a:lnTo>
                    <a:pt x="11883" y="37244"/>
                  </a:lnTo>
                  <a:lnTo>
                    <a:pt x="8228" y="16229"/>
                  </a:lnTo>
                  <a:lnTo>
                    <a:pt x="6406" y="33588"/>
                  </a:lnTo>
                  <a:lnTo>
                    <a:pt x="1" y="5716"/>
                  </a:lnTo>
                  <a:lnTo>
                    <a:pt x="1" y="5716"/>
                  </a:lnTo>
                  <a:cubicBezTo>
                    <a:pt x="1" y="5718"/>
                    <a:pt x="465" y="43185"/>
                    <a:pt x="465" y="44554"/>
                  </a:cubicBezTo>
                  <a:lnTo>
                    <a:pt x="36100" y="45459"/>
                  </a:lnTo>
                  <a:lnTo>
                    <a:pt x="31076" y="15312"/>
                  </a:lnTo>
                  <a:lnTo>
                    <a:pt x="29242" y="39065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7842664" y="2171061"/>
              <a:ext cx="377616" cy="523324"/>
            </a:xfrm>
            <a:custGeom>
              <a:avLst/>
              <a:gdLst/>
              <a:ahLst/>
              <a:cxnLst/>
              <a:rect l="l" t="t" r="r" b="b"/>
              <a:pathLst>
                <a:path w="36101" h="50031" extrusionOk="0">
                  <a:moveTo>
                    <a:pt x="25218" y="1"/>
                  </a:moveTo>
                  <a:lnTo>
                    <a:pt x="25135" y="34958"/>
                  </a:lnTo>
                  <a:lnTo>
                    <a:pt x="23301" y="21885"/>
                  </a:lnTo>
                  <a:lnTo>
                    <a:pt x="18741" y="40482"/>
                  </a:lnTo>
                  <a:lnTo>
                    <a:pt x="15538" y="3275"/>
                  </a:lnTo>
                  <a:lnTo>
                    <a:pt x="11883" y="40982"/>
                  </a:lnTo>
                  <a:lnTo>
                    <a:pt x="8228" y="17860"/>
                  </a:lnTo>
                  <a:lnTo>
                    <a:pt x="6406" y="36958"/>
                  </a:lnTo>
                  <a:lnTo>
                    <a:pt x="0" y="6299"/>
                  </a:lnTo>
                  <a:lnTo>
                    <a:pt x="0" y="6299"/>
                  </a:lnTo>
                  <a:cubicBezTo>
                    <a:pt x="0" y="6302"/>
                    <a:pt x="465" y="47519"/>
                    <a:pt x="465" y="49031"/>
                  </a:cubicBezTo>
                  <a:lnTo>
                    <a:pt x="36100" y="50031"/>
                  </a:lnTo>
                  <a:lnTo>
                    <a:pt x="31076" y="16848"/>
                  </a:lnTo>
                  <a:lnTo>
                    <a:pt x="29242" y="42994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7046229" y="977355"/>
              <a:ext cx="446119" cy="1643810"/>
            </a:xfrm>
            <a:custGeom>
              <a:avLst/>
              <a:gdLst/>
              <a:ahLst/>
              <a:cxnLst/>
              <a:rect l="l" t="t" r="r" b="b"/>
              <a:pathLst>
                <a:path w="42650" h="157152" extrusionOk="0">
                  <a:moveTo>
                    <a:pt x="21325" y="1"/>
                  </a:moveTo>
                  <a:cubicBezTo>
                    <a:pt x="9597" y="1"/>
                    <a:pt x="1" y="9585"/>
                    <a:pt x="1" y="21313"/>
                  </a:cubicBezTo>
                  <a:lnTo>
                    <a:pt x="1" y="135827"/>
                  </a:lnTo>
                  <a:cubicBezTo>
                    <a:pt x="1" y="147555"/>
                    <a:pt x="9597" y="157151"/>
                    <a:pt x="21325" y="157151"/>
                  </a:cubicBezTo>
                  <a:cubicBezTo>
                    <a:pt x="33053" y="157151"/>
                    <a:pt x="42649" y="147555"/>
                    <a:pt x="42649" y="135827"/>
                  </a:cubicBezTo>
                  <a:lnTo>
                    <a:pt x="42649" y="21313"/>
                  </a:lnTo>
                  <a:cubicBezTo>
                    <a:pt x="42649" y="9585"/>
                    <a:pt x="33053" y="1"/>
                    <a:pt x="21325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6500960" y="2341967"/>
              <a:ext cx="1652942" cy="387543"/>
            </a:xfrm>
            <a:custGeom>
              <a:avLst/>
              <a:gdLst/>
              <a:ahLst/>
              <a:cxnLst/>
              <a:rect l="l" t="t" r="r" b="b"/>
              <a:pathLst>
                <a:path w="158025" h="37050" extrusionOk="0">
                  <a:moveTo>
                    <a:pt x="74213" y="1"/>
                  </a:moveTo>
                  <a:cubicBezTo>
                    <a:pt x="66865" y="1"/>
                    <a:pt x="59611" y="2589"/>
                    <a:pt x="54083" y="7939"/>
                  </a:cubicBezTo>
                  <a:cubicBezTo>
                    <a:pt x="44944" y="16776"/>
                    <a:pt x="41253" y="29933"/>
                    <a:pt x="27074" y="29933"/>
                  </a:cubicBezTo>
                  <a:cubicBezTo>
                    <a:pt x="26125" y="29933"/>
                    <a:pt x="25128" y="29874"/>
                    <a:pt x="24079" y="29751"/>
                  </a:cubicBezTo>
                  <a:cubicBezTo>
                    <a:pt x="21838" y="29489"/>
                    <a:pt x="15115" y="27767"/>
                    <a:pt x="9747" y="27767"/>
                  </a:cubicBezTo>
                  <a:cubicBezTo>
                    <a:pt x="4133" y="27767"/>
                    <a:pt x="0" y="29649"/>
                    <a:pt x="4017" y="37049"/>
                  </a:cubicBezTo>
                  <a:lnTo>
                    <a:pt x="158024" y="35811"/>
                  </a:lnTo>
                  <a:cubicBezTo>
                    <a:pt x="156774" y="25798"/>
                    <a:pt x="155298" y="9820"/>
                    <a:pt x="143213" y="7129"/>
                  </a:cubicBezTo>
                  <a:cubicBezTo>
                    <a:pt x="142219" y="6908"/>
                    <a:pt x="141239" y="6807"/>
                    <a:pt x="140272" y="6807"/>
                  </a:cubicBezTo>
                  <a:cubicBezTo>
                    <a:pt x="131183" y="6807"/>
                    <a:pt x="123195" y="15739"/>
                    <a:pt x="114769" y="18107"/>
                  </a:cubicBezTo>
                  <a:cubicBezTo>
                    <a:pt x="113488" y="18465"/>
                    <a:pt x="112303" y="18628"/>
                    <a:pt x="111194" y="18628"/>
                  </a:cubicBezTo>
                  <a:cubicBezTo>
                    <a:pt x="104683" y="18628"/>
                    <a:pt x="100816" y="13015"/>
                    <a:pt x="95933" y="8498"/>
                  </a:cubicBezTo>
                  <a:cubicBezTo>
                    <a:pt x="89878" y="2902"/>
                    <a:pt x="81993" y="1"/>
                    <a:pt x="74213" y="1"/>
                  </a:cubicBezTo>
                  <a:close/>
                </a:path>
              </a:pathLst>
            </a:custGeom>
            <a:solidFill>
              <a:srgbClr val="FFD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6928795" y="2145779"/>
              <a:ext cx="375242" cy="58670"/>
            </a:xfrm>
            <a:custGeom>
              <a:avLst/>
              <a:gdLst/>
              <a:ahLst/>
              <a:cxnLst/>
              <a:rect l="l" t="t" r="r" b="b"/>
              <a:pathLst>
                <a:path w="35874" h="5609" extrusionOk="0">
                  <a:moveTo>
                    <a:pt x="2024" y="1"/>
                  </a:moveTo>
                  <a:cubicBezTo>
                    <a:pt x="905" y="1"/>
                    <a:pt x="0" y="918"/>
                    <a:pt x="0" y="2037"/>
                  </a:cubicBezTo>
                  <a:lnTo>
                    <a:pt x="0" y="3585"/>
                  </a:lnTo>
                  <a:cubicBezTo>
                    <a:pt x="0" y="4704"/>
                    <a:pt x="905" y="5609"/>
                    <a:pt x="2024" y="5609"/>
                  </a:cubicBezTo>
                  <a:lnTo>
                    <a:pt x="33838" y="5609"/>
                  </a:lnTo>
                  <a:cubicBezTo>
                    <a:pt x="34957" y="5609"/>
                    <a:pt x="35874" y="4704"/>
                    <a:pt x="35874" y="3585"/>
                  </a:cubicBezTo>
                  <a:lnTo>
                    <a:pt x="35874" y="2037"/>
                  </a:lnTo>
                  <a:cubicBezTo>
                    <a:pt x="35874" y="918"/>
                    <a:pt x="34957" y="1"/>
                    <a:pt x="33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6284553" y="2474568"/>
              <a:ext cx="375242" cy="58796"/>
            </a:xfrm>
            <a:custGeom>
              <a:avLst/>
              <a:gdLst/>
              <a:ahLst/>
              <a:cxnLst/>
              <a:rect l="l" t="t" r="r" b="b"/>
              <a:pathLst>
                <a:path w="35874" h="5621" extrusionOk="0">
                  <a:moveTo>
                    <a:pt x="2024" y="0"/>
                  </a:moveTo>
                  <a:cubicBezTo>
                    <a:pt x="917" y="0"/>
                    <a:pt x="0" y="917"/>
                    <a:pt x="0" y="2036"/>
                  </a:cubicBezTo>
                  <a:lnTo>
                    <a:pt x="0" y="3584"/>
                  </a:lnTo>
                  <a:cubicBezTo>
                    <a:pt x="0" y="4703"/>
                    <a:pt x="917" y="5620"/>
                    <a:pt x="2024" y="5620"/>
                  </a:cubicBezTo>
                  <a:lnTo>
                    <a:pt x="33838" y="5620"/>
                  </a:lnTo>
                  <a:cubicBezTo>
                    <a:pt x="34957" y="5620"/>
                    <a:pt x="35874" y="4703"/>
                    <a:pt x="35874" y="3584"/>
                  </a:cubicBezTo>
                  <a:lnTo>
                    <a:pt x="35874" y="2036"/>
                  </a:lnTo>
                  <a:cubicBezTo>
                    <a:pt x="35874" y="917"/>
                    <a:pt x="34957" y="0"/>
                    <a:pt x="33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8398488" y="2207022"/>
              <a:ext cx="630550" cy="480522"/>
            </a:xfrm>
            <a:custGeom>
              <a:avLst/>
              <a:gdLst/>
              <a:ahLst/>
              <a:cxnLst/>
              <a:rect l="l" t="t" r="r" b="b"/>
              <a:pathLst>
                <a:path w="60282" h="45939" extrusionOk="0">
                  <a:moveTo>
                    <a:pt x="32528" y="16423"/>
                  </a:moveTo>
                  <a:cubicBezTo>
                    <a:pt x="32933" y="16542"/>
                    <a:pt x="33349" y="16661"/>
                    <a:pt x="33754" y="16804"/>
                  </a:cubicBezTo>
                  <a:cubicBezTo>
                    <a:pt x="33850" y="17327"/>
                    <a:pt x="33909" y="17863"/>
                    <a:pt x="33850" y="18399"/>
                  </a:cubicBezTo>
                  <a:cubicBezTo>
                    <a:pt x="33802" y="18804"/>
                    <a:pt x="33671" y="19185"/>
                    <a:pt x="33540" y="19566"/>
                  </a:cubicBezTo>
                  <a:cubicBezTo>
                    <a:pt x="32766" y="19554"/>
                    <a:pt x="32504" y="19220"/>
                    <a:pt x="32468" y="18280"/>
                  </a:cubicBezTo>
                  <a:cubicBezTo>
                    <a:pt x="32445" y="17863"/>
                    <a:pt x="32468" y="17435"/>
                    <a:pt x="32492" y="17030"/>
                  </a:cubicBezTo>
                  <a:cubicBezTo>
                    <a:pt x="32504" y="16827"/>
                    <a:pt x="32516" y="16625"/>
                    <a:pt x="32528" y="16423"/>
                  </a:cubicBezTo>
                  <a:close/>
                  <a:moveTo>
                    <a:pt x="24467" y="17351"/>
                  </a:moveTo>
                  <a:lnTo>
                    <a:pt x="24467" y="17351"/>
                  </a:lnTo>
                  <a:cubicBezTo>
                    <a:pt x="24336" y="18292"/>
                    <a:pt x="24336" y="19244"/>
                    <a:pt x="24551" y="20328"/>
                  </a:cubicBezTo>
                  <a:cubicBezTo>
                    <a:pt x="24598" y="20506"/>
                    <a:pt x="24670" y="20697"/>
                    <a:pt x="24729" y="20864"/>
                  </a:cubicBezTo>
                  <a:cubicBezTo>
                    <a:pt x="24836" y="21125"/>
                    <a:pt x="24944" y="21387"/>
                    <a:pt x="24872" y="21530"/>
                  </a:cubicBezTo>
                  <a:cubicBezTo>
                    <a:pt x="24860" y="21566"/>
                    <a:pt x="24813" y="21614"/>
                    <a:pt x="24765" y="21649"/>
                  </a:cubicBezTo>
                  <a:cubicBezTo>
                    <a:pt x="24658" y="21506"/>
                    <a:pt x="24551" y="21375"/>
                    <a:pt x="24444" y="21233"/>
                  </a:cubicBezTo>
                  <a:cubicBezTo>
                    <a:pt x="24182" y="20911"/>
                    <a:pt x="23932" y="20613"/>
                    <a:pt x="23777" y="20268"/>
                  </a:cubicBezTo>
                  <a:cubicBezTo>
                    <a:pt x="23479" y="19637"/>
                    <a:pt x="23384" y="18839"/>
                    <a:pt x="23420" y="18066"/>
                  </a:cubicBezTo>
                  <a:cubicBezTo>
                    <a:pt x="23777" y="17792"/>
                    <a:pt x="24122" y="17565"/>
                    <a:pt x="24467" y="17351"/>
                  </a:cubicBezTo>
                  <a:close/>
                  <a:moveTo>
                    <a:pt x="34302" y="16994"/>
                  </a:moveTo>
                  <a:cubicBezTo>
                    <a:pt x="34897" y="17208"/>
                    <a:pt x="35504" y="17458"/>
                    <a:pt x="36124" y="17708"/>
                  </a:cubicBezTo>
                  <a:cubicBezTo>
                    <a:pt x="36064" y="19006"/>
                    <a:pt x="35957" y="20304"/>
                    <a:pt x="35647" y="21483"/>
                  </a:cubicBezTo>
                  <a:cubicBezTo>
                    <a:pt x="35540" y="21887"/>
                    <a:pt x="35397" y="22221"/>
                    <a:pt x="35254" y="22507"/>
                  </a:cubicBezTo>
                  <a:cubicBezTo>
                    <a:pt x="34564" y="22471"/>
                    <a:pt x="34111" y="22316"/>
                    <a:pt x="33885" y="22018"/>
                  </a:cubicBezTo>
                  <a:cubicBezTo>
                    <a:pt x="33647" y="21733"/>
                    <a:pt x="33599" y="21268"/>
                    <a:pt x="33742" y="20613"/>
                  </a:cubicBezTo>
                  <a:cubicBezTo>
                    <a:pt x="33802" y="20340"/>
                    <a:pt x="33897" y="20078"/>
                    <a:pt x="34004" y="19792"/>
                  </a:cubicBezTo>
                  <a:cubicBezTo>
                    <a:pt x="34147" y="19363"/>
                    <a:pt x="34302" y="18935"/>
                    <a:pt x="34361" y="18458"/>
                  </a:cubicBezTo>
                  <a:cubicBezTo>
                    <a:pt x="34409" y="17958"/>
                    <a:pt x="34373" y="17470"/>
                    <a:pt x="34302" y="16994"/>
                  </a:cubicBezTo>
                  <a:close/>
                  <a:moveTo>
                    <a:pt x="30218" y="15994"/>
                  </a:moveTo>
                  <a:cubicBezTo>
                    <a:pt x="30813" y="16042"/>
                    <a:pt x="31409" y="16149"/>
                    <a:pt x="32016" y="16292"/>
                  </a:cubicBezTo>
                  <a:cubicBezTo>
                    <a:pt x="32016" y="16530"/>
                    <a:pt x="32004" y="16756"/>
                    <a:pt x="31980" y="16994"/>
                  </a:cubicBezTo>
                  <a:cubicBezTo>
                    <a:pt x="31956" y="17423"/>
                    <a:pt x="31933" y="17851"/>
                    <a:pt x="31956" y="18304"/>
                  </a:cubicBezTo>
                  <a:cubicBezTo>
                    <a:pt x="31980" y="19089"/>
                    <a:pt x="32195" y="19959"/>
                    <a:pt x="33361" y="20066"/>
                  </a:cubicBezTo>
                  <a:cubicBezTo>
                    <a:pt x="33314" y="20209"/>
                    <a:pt x="33278" y="20363"/>
                    <a:pt x="33242" y="20506"/>
                  </a:cubicBezTo>
                  <a:cubicBezTo>
                    <a:pt x="33064" y="21328"/>
                    <a:pt x="33147" y="21923"/>
                    <a:pt x="33480" y="22340"/>
                  </a:cubicBezTo>
                  <a:cubicBezTo>
                    <a:pt x="33778" y="22709"/>
                    <a:pt x="34254" y="22923"/>
                    <a:pt x="34945" y="22995"/>
                  </a:cubicBezTo>
                  <a:cubicBezTo>
                    <a:pt x="34742" y="23292"/>
                    <a:pt x="34504" y="23542"/>
                    <a:pt x="34254" y="23816"/>
                  </a:cubicBezTo>
                  <a:cubicBezTo>
                    <a:pt x="33933" y="24162"/>
                    <a:pt x="33611" y="24519"/>
                    <a:pt x="33278" y="25007"/>
                  </a:cubicBezTo>
                  <a:cubicBezTo>
                    <a:pt x="33266" y="25031"/>
                    <a:pt x="33254" y="25055"/>
                    <a:pt x="33242" y="25078"/>
                  </a:cubicBezTo>
                  <a:cubicBezTo>
                    <a:pt x="33228" y="25076"/>
                    <a:pt x="33215" y="25075"/>
                    <a:pt x="33201" y="25075"/>
                  </a:cubicBezTo>
                  <a:cubicBezTo>
                    <a:pt x="33132" y="25075"/>
                    <a:pt x="33066" y="25100"/>
                    <a:pt x="33016" y="25150"/>
                  </a:cubicBezTo>
                  <a:cubicBezTo>
                    <a:pt x="32854" y="25320"/>
                    <a:pt x="32650" y="25405"/>
                    <a:pt x="32399" y="25405"/>
                  </a:cubicBezTo>
                  <a:cubicBezTo>
                    <a:pt x="32299" y="25405"/>
                    <a:pt x="32191" y="25391"/>
                    <a:pt x="32075" y="25364"/>
                  </a:cubicBezTo>
                  <a:cubicBezTo>
                    <a:pt x="31206" y="25174"/>
                    <a:pt x="30290" y="24304"/>
                    <a:pt x="30111" y="23709"/>
                  </a:cubicBezTo>
                  <a:cubicBezTo>
                    <a:pt x="29897" y="23054"/>
                    <a:pt x="30040" y="22364"/>
                    <a:pt x="30194" y="21626"/>
                  </a:cubicBezTo>
                  <a:cubicBezTo>
                    <a:pt x="30278" y="21245"/>
                    <a:pt x="30361" y="20840"/>
                    <a:pt x="30397" y="20435"/>
                  </a:cubicBezTo>
                  <a:cubicBezTo>
                    <a:pt x="30480" y="19232"/>
                    <a:pt x="30516" y="17458"/>
                    <a:pt x="30218" y="15994"/>
                  </a:cubicBezTo>
                  <a:close/>
                  <a:moveTo>
                    <a:pt x="22908" y="18470"/>
                  </a:moveTo>
                  <a:cubicBezTo>
                    <a:pt x="22920" y="19209"/>
                    <a:pt x="23051" y="19923"/>
                    <a:pt x="23312" y="20483"/>
                  </a:cubicBezTo>
                  <a:cubicBezTo>
                    <a:pt x="23491" y="20887"/>
                    <a:pt x="23777" y="21233"/>
                    <a:pt x="24051" y="21566"/>
                  </a:cubicBezTo>
                  <a:cubicBezTo>
                    <a:pt x="24170" y="21697"/>
                    <a:pt x="24277" y="21840"/>
                    <a:pt x="24372" y="21983"/>
                  </a:cubicBezTo>
                  <a:cubicBezTo>
                    <a:pt x="24372" y="22018"/>
                    <a:pt x="24372" y="22054"/>
                    <a:pt x="24384" y="22090"/>
                  </a:cubicBezTo>
                  <a:cubicBezTo>
                    <a:pt x="24420" y="22161"/>
                    <a:pt x="24479" y="22209"/>
                    <a:pt x="24551" y="22233"/>
                  </a:cubicBezTo>
                  <a:cubicBezTo>
                    <a:pt x="24670" y="22423"/>
                    <a:pt x="24777" y="22614"/>
                    <a:pt x="24836" y="22840"/>
                  </a:cubicBezTo>
                  <a:cubicBezTo>
                    <a:pt x="24967" y="23316"/>
                    <a:pt x="24884" y="23792"/>
                    <a:pt x="24586" y="24245"/>
                  </a:cubicBezTo>
                  <a:cubicBezTo>
                    <a:pt x="24182" y="24876"/>
                    <a:pt x="23384" y="25388"/>
                    <a:pt x="22574" y="25555"/>
                  </a:cubicBezTo>
                  <a:cubicBezTo>
                    <a:pt x="22336" y="25388"/>
                    <a:pt x="22110" y="25209"/>
                    <a:pt x="21884" y="24995"/>
                  </a:cubicBezTo>
                  <a:cubicBezTo>
                    <a:pt x="21407" y="24554"/>
                    <a:pt x="20776" y="22745"/>
                    <a:pt x="20360" y="20887"/>
                  </a:cubicBezTo>
                  <a:cubicBezTo>
                    <a:pt x="21015" y="20221"/>
                    <a:pt x="21681" y="19554"/>
                    <a:pt x="22360" y="18947"/>
                  </a:cubicBezTo>
                  <a:cubicBezTo>
                    <a:pt x="22539" y="18780"/>
                    <a:pt x="22717" y="18625"/>
                    <a:pt x="22908" y="18470"/>
                  </a:cubicBezTo>
                  <a:close/>
                  <a:moveTo>
                    <a:pt x="36636" y="17911"/>
                  </a:moveTo>
                  <a:cubicBezTo>
                    <a:pt x="37231" y="18161"/>
                    <a:pt x="37850" y="18423"/>
                    <a:pt x="38469" y="18685"/>
                  </a:cubicBezTo>
                  <a:cubicBezTo>
                    <a:pt x="38529" y="18708"/>
                    <a:pt x="38588" y="18720"/>
                    <a:pt x="38648" y="18744"/>
                  </a:cubicBezTo>
                  <a:cubicBezTo>
                    <a:pt x="38088" y="19613"/>
                    <a:pt x="37624" y="20566"/>
                    <a:pt x="37279" y="21566"/>
                  </a:cubicBezTo>
                  <a:cubicBezTo>
                    <a:pt x="36695" y="23245"/>
                    <a:pt x="36064" y="24828"/>
                    <a:pt x="34695" y="25709"/>
                  </a:cubicBezTo>
                  <a:cubicBezTo>
                    <a:pt x="34559" y="25800"/>
                    <a:pt x="34413" y="25901"/>
                    <a:pt x="34246" y="25901"/>
                  </a:cubicBezTo>
                  <a:cubicBezTo>
                    <a:pt x="34237" y="25901"/>
                    <a:pt x="34228" y="25900"/>
                    <a:pt x="34219" y="25900"/>
                  </a:cubicBezTo>
                  <a:cubicBezTo>
                    <a:pt x="33969" y="25900"/>
                    <a:pt x="33766" y="25650"/>
                    <a:pt x="33635" y="25400"/>
                  </a:cubicBezTo>
                  <a:cubicBezTo>
                    <a:pt x="33659" y="25364"/>
                    <a:pt x="33683" y="25328"/>
                    <a:pt x="33707" y="25305"/>
                  </a:cubicBezTo>
                  <a:cubicBezTo>
                    <a:pt x="34016" y="24840"/>
                    <a:pt x="34326" y="24495"/>
                    <a:pt x="34635" y="24162"/>
                  </a:cubicBezTo>
                  <a:cubicBezTo>
                    <a:pt x="34957" y="23816"/>
                    <a:pt x="35266" y="23459"/>
                    <a:pt x="35540" y="23019"/>
                  </a:cubicBezTo>
                  <a:lnTo>
                    <a:pt x="35635" y="23019"/>
                  </a:lnTo>
                  <a:cubicBezTo>
                    <a:pt x="35778" y="23019"/>
                    <a:pt x="35885" y="22899"/>
                    <a:pt x="35885" y="22769"/>
                  </a:cubicBezTo>
                  <a:cubicBezTo>
                    <a:pt x="35885" y="22685"/>
                    <a:pt x="35850" y="22614"/>
                    <a:pt x="35790" y="22566"/>
                  </a:cubicBezTo>
                  <a:cubicBezTo>
                    <a:pt x="35921" y="22292"/>
                    <a:pt x="36040" y="21983"/>
                    <a:pt x="36136" y="21614"/>
                  </a:cubicBezTo>
                  <a:cubicBezTo>
                    <a:pt x="36445" y="20447"/>
                    <a:pt x="36564" y="19185"/>
                    <a:pt x="36636" y="17911"/>
                  </a:cubicBezTo>
                  <a:close/>
                  <a:moveTo>
                    <a:pt x="19919" y="21328"/>
                  </a:moveTo>
                  <a:cubicBezTo>
                    <a:pt x="20360" y="23161"/>
                    <a:pt x="21003" y="24864"/>
                    <a:pt x="21527" y="25364"/>
                  </a:cubicBezTo>
                  <a:cubicBezTo>
                    <a:pt x="21753" y="25578"/>
                    <a:pt x="21991" y="25769"/>
                    <a:pt x="22217" y="25924"/>
                  </a:cubicBezTo>
                  <a:cubicBezTo>
                    <a:pt x="22253" y="26031"/>
                    <a:pt x="22348" y="26090"/>
                    <a:pt x="22455" y="26090"/>
                  </a:cubicBezTo>
                  <a:lnTo>
                    <a:pt x="22467" y="26090"/>
                  </a:lnTo>
                  <a:cubicBezTo>
                    <a:pt x="23015" y="26424"/>
                    <a:pt x="23574" y="26638"/>
                    <a:pt x="24146" y="26769"/>
                  </a:cubicBezTo>
                  <a:cubicBezTo>
                    <a:pt x="23671" y="27173"/>
                    <a:pt x="23248" y="27371"/>
                    <a:pt x="22854" y="27371"/>
                  </a:cubicBezTo>
                  <a:cubicBezTo>
                    <a:pt x="22784" y="27371"/>
                    <a:pt x="22714" y="27365"/>
                    <a:pt x="22646" y="27352"/>
                  </a:cubicBezTo>
                  <a:cubicBezTo>
                    <a:pt x="21646" y="27162"/>
                    <a:pt x="20919" y="25590"/>
                    <a:pt x="20217" y="24066"/>
                  </a:cubicBezTo>
                  <a:cubicBezTo>
                    <a:pt x="19883" y="23340"/>
                    <a:pt x="19562" y="22638"/>
                    <a:pt x="19217" y="22066"/>
                  </a:cubicBezTo>
                  <a:cubicBezTo>
                    <a:pt x="19443" y="21828"/>
                    <a:pt x="19681" y="21578"/>
                    <a:pt x="19919" y="21328"/>
                  </a:cubicBezTo>
                  <a:close/>
                  <a:moveTo>
                    <a:pt x="29247" y="15948"/>
                  </a:moveTo>
                  <a:cubicBezTo>
                    <a:pt x="29392" y="15948"/>
                    <a:pt x="29537" y="15951"/>
                    <a:pt x="29682" y="15958"/>
                  </a:cubicBezTo>
                  <a:cubicBezTo>
                    <a:pt x="30028" y="17554"/>
                    <a:pt x="29932" y="19601"/>
                    <a:pt x="29885" y="20399"/>
                  </a:cubicBezTo>
                  <a:cubicBezTo>
                    <a:pt x="29861" y="20768"/>
                    <a:pt x="29778" y="21137"/>
                    <a:pt x="29694" y="21518"/>
                  </a:cubicBezTo>
                  <a:cubicBezTo>
                    <a:pt x="29539" y="22292"/>
                    <a:pt x="29373" y="23078"/>
                    <a:pt x="29611" y="23864"/>
                  </a:cubicBezTo>
                  <a:cubicBezTo>
                    <a:pt x="29873" y="24685"/>
                    <a:pt x="30992" y="25638"/>
                    <a:pt x="31956" y="25864"/>
                  </a:cubicBezTo>
                  <a:cubicBezTo>
                    <a:pt x="32111" y="25900"/>
                    <a:pt x="32254" y="25924"/>
                    <a:pt x="32397" y="25924"/>
                  </a:cubicBezTo>
                  <a:cubicBezTo>
                    <a:pt x="32528" y="25924"/>
                    <a:pt x="32647" y="25900"/>
                    <a:pt x="32766" y="25864"/>
                  </a:cubicBezTo>
                  <a:lnTo>
                    <a:pt x="32766" y="25864"/>
                  </a:lnTo>
                  <a:cubicBezTo>
                    <a:pt x="32266" y="26793"/>
                    <a:pt x="32087" y="27531"/>
                    <a:pt x="32040" y="28305"/>
                  </a:cubicBezTo>
                  <a:cubicBezTo>
                    <a:pt x="31956" y="28353"/>
                    <a:pt x="31897" y="28424"/>
                    <a:pt x="31873" y="28519"/>
                  </a:cubicBezTo>
                  <a:cubicBezTo>
                    <a:pt x="31361" y="27293"/>
                    <a:pt x="30301" y="26745"/>
                    <a:pt x="27539" y="26590"/>
                  </a:cubicBezTo>
                  <a:cubicBezTo>
                    <a:pt x="27313" y="26579"/>
                    <a:pt x="27087" y="26567"/>
                    <a:pt x="26861" y="26555"/>
                  </a:cubicBezTo>
                  <a:cubicBezTo>
                    <a:pt x="25515" y="26495"/>
                    <a:pt x="24313" y="26436"/>
                    <a:pt x="23205" y="25912"/>
                  </a:cubicBezTo>
                  <a:cubicBezTo>
                    <a:pt x="23955" y="25638"/>
                    <a:pt x="24622" y="25138"/>
                    <a:pt x="25015" y="24519"/>
                  </a:cubicBezTo>
                  <a:cubicBezTo>
                    <a:pt x="25396" y="23947"/>
                    <a:pt x="25503" y="23316"/>
                    <a:pt x="25325" y="22697"/>
                  </a:cubicBezTo>
                  <a:cubicBezTo>
                    <a:pt x="25265" y="22471"/>
                    <a:pt x="25170" y="22268"/>
                    <a:pt x="25051" y="22066"/>
                  </a:cubicBezTo>
                  <a:cubicBezTo>
                    <a:pt x="25182" y="21983"/>
                    <a:pt x="25277" y="21876"/>
                    <a:pt x="25337" y="21745"/>
                  </a:cubicBezTo>
                  <a:cubicBezTo>
                    <a:pt x="25491" y="21399"/>
                    <a:pt x="25348" y="21030"/>
                    <a:pt x="25206" y="20673"/>
                  </a:cubicBezTo>
                  <a:cubicBezTo>
                    <a:pt x="25146" y="20518"/>
                    <a:pt x="25087" y="20363"/>
                    <a:pt x="25051" y="20221"/>
                  </a:cubicBezTo>
                  <a:cubicBezTo>
                    <a:pt x="24813" y="19054"/>
                    <a:pt x="24836" y="18042"/>
                    <a:pt x="25039" y="17030"/>
                  </a:cubicBezTo>
                  <a:cubicBezTo>
                    <a:pt x="26473" y="16264"/>
                    <a:pt x="27858" y="15948"/>
                    <a:pt x="29247" y="15948"/>
                  </a:cubicBezTo>
                  <a:close/>
                  <a:moveTo>
                    <a:pt x="43891" y="0"/>
                  </a:moveTo>
                  <a:cubicBezTo>
                    <a:pt x="41378" y="0"/>
                    <a:pt x="37328" y="5936"/>
                    <a:pt x="34929" y="5936"/>
                  </a:cubicBezTo>
                  <a:cubicBezTo>
                    <a:pt x="34836" y="5936"/>
                    <a:pt x="34746" y="5928"/>
                    <a:pt x="34659" y="5909"/>
                  </a:cubicBezTo>
                  <a:cubicBezTo>
                    <a:pt x="31849" y="5323"/>
                    <a:pt x="30657" y="1803"/>
                    <a:pt x="28081" y="1803"/>
                  </a:cubicBezTo>
                  <a:cubicBezTo>
                    <a:pt x="27307" y="1803"/>
                    <a:pt x="26407" y="2121"/>
                    <a:pt x="25301" y="2933"/>
                  </a:cubicBezTo>
                  <a:cubicBezTo>
                    <a:pt x="22003" y="5362"/>
                    <a:pt x="24634" y="8838"/>
                    <a:pt x="22717" y="11350"/>
                  </a:cubicBezTo>
                  <a:cubicBezTo>
                    <a:pt x="22123" y="12135"/>
                    <a:pt x="21244" y="12435"/>
                    <a:pt x="20190" y="12435"/>
                  </a:cubicBezTo>
                  <a:cubicBezTo>
                    <a:pt x="16754" y="12435"/>
                    <a:pt x="11464" y="9245"/>
                    <a:pt x="8169" y="9245"/>
                  </a:cubicBezTo>
                  <a:cubicBezTo>
                    <a:pt x="7874" y="9245"/>
                    <a:pt x="7595" y="9271"/>
                    <a:pt x="7334" y="9326"/>
                  </a:cubicBezTo>
                  <a:cubicBezTo>
                    <a:pt x="250" y="10850"/>
                    <a:pt x="0" y="20733"/>
                    <a:pt x="4489" y="24912"/>
                  </a:cubicBezTo>
                  <a:cubicBezTo>
                    <a:pt x="6646" y="26915"/>
                    <a:pt x="8569" y="27712"/>
                    <a:pt x="10339" y="27712"/>
                  </a:cubicBezTo>
                  <a:cubicBezTo>
                    <a:pt x="13493" y="27712"/>
                    <a:pt x="16167" y="25184"/>
                    <a:pt x="18836" y="22447"/>
                  </a:cubicBezTo>
                  <a:cubicBezTo>
                    <a:pt x="19157" y="22983"/>
                    <a:pt x="19455" y="23638"/>
                    <a:pt x="19753" y="24281"/>
                  </a:cubicBezTo>
                  <a:cubicBezTo>
                    <a:pt x="20515" y="25924"/>
                    <a:pt x="21288" y="27626"/>
                    <a:pt x="22550" y="27852"/>
                  </a:cubicBezTo>
                  <a:cubicBezTo>
                    <a:pt x="22658" y="27876"/>
                    <a:pt x="22753" y="27888"/>
                    <a:pt x="22860" y="27888"/>
                  </a:cubicBezTo>
                  <a:cubicBezTo>
                    <a:pt x="23455" y="27888"/>
                    <a:pt x="24086" y="27555"/>
                    <a:pt x="24777" y="26900"/>
                  </a:cubicBezTo>
                  <a:cubicBezTo>
                    <a:pt x="25444" y="26995"/>
                    <a:pt x="26134" y="27031"/>
                    <a:pt x="26837" y="27067"/>
                  </a:cubicBezTo>
                  <a:cubicBezTo>
                    <a:pt x="27051" y="27079"/>
                    <a:pt x="27289" y="27079"/>
                    <a:pt x="27515" y="27102"/>
                  </a:cubicBezTo>
                  <a:cubicBezTo>
                    <a:pt x="31218" y="27305"/>
                    <a:pt x="31492" y="28019"/>
                    <a:pt x="31861" y="30900"/>
                  </a:cubicBezTo>
                  <a:cubicBezTo>
                    <a:pt x="32075" y="32615"/>
                    <a:pt x="31861" y="34508"/>
                    <a:pt x="31861" y="36246"/>
                  </a:cubicBezTo>
                  <a:cubicBezTo>
                    <a:pt x="31861" y="39294"/>
                    <a:pt x="31861" y="42342"/>
                    <a:pt x="31861" y="45390"/>
                  </a:cubicBezTo>
                  <a:cubicBezTo>
                    <a:pt x="31861" y="45628"/>
                    <a:pt x="31921" y="45926"/>
                    <a:pt x="32147" y="45938"/>
                  </a:cubicBezTo>
                  <a:cubicBezTo>
                    <a:pt x="32151" y="45938"/>
                    <a:pt x="32156" y="45938"/>
                    <a:pt x="32160" y="45938"/>
                  </a:cubicBezTo>
                  <a:cubicBezTo>
                    <a:pt x="32400" y="45938"/>
                    <a:pt x="32480" y="45612"/>
                    <a:pt x="32480" y="45378"/>
                  </a:cubicBezTo>
                  <a:lnTo>
                    <a:pt x="32528" y="34913"/>
                  </a:lnTo>
                  <a:cubicBezTo>
                    <a:pt x="32528" y="33163"/>
                    <a:pt x="32552" y="31424"/>
                    <a:pt x="32552" y="29674"/>
                  </a:cubicBezTo>
                  <a:cubicBezTo>
                    <a:pt x="32540" y="28293"/>
                    <a:pt x="32611" y="27114"/>
                    <a:pt x="33338" y="25888"/>
                  </a:cubicBezTo>
                  <a:cubicBezTo>
                    <a:pt x="33540" y="26174"/>
                    <a:pt x="33838" y="26400"/>
                    <a:pt x="34231" y="26412"/>
                  </a:cubicBezTo>
                  <a:cubicBezTo>
                    <a:pt x="34516" y="26412"/>
                    <a:pt x="34766" y="26269"/>
                    <a:pt x="34981" y="26138"/>
                  </a:cubicBezTo>
                  <a:cubicBezTo>
                    <a:pt x="36481" y="25162"/>
                    <a:pt x="37148" y="23507"/>
                    <a:pt x="37755" y="21733"/>
                  </a:cubicBezTo>
                  <a:cubicBezTo>
                    <a:pt x="38100" y="20733"/>
                    <a:pt x="38576" y="19792"/>
                    <a:pt x="39148" y="18935"/>
                  </a:cubicBezTo>
                  <a:cubicBezTo>
                    <a:pt x="40787" y="19529"/>
                    <a:pt x="42460" y="19818"/>
                    <a:pt x="44102" y="19818"/>
                  </a:cubicBezTo>
                  <a:cubicBezTo>
                    <a:pt x="48414" y="19818"/>
                    <a:pt x="52519" y="17826"/>
                    <a:pt x="55269" y="14137"/>
                  </a:cubicBezTo>
                  <a:cubicBezTo>
                    <a:pt x="60282" y="7445"/>
                    <a:pt x="55004" y="1447"/>
                    <a:pt x="48361" y="1447"/>
                  </a:cubicBezTo>
                  <a:cubicBezTo>
                    <a:pt x="47463" y="1447"/>
                    <a:pt x="46539" y="1557"/>
                    <a:pt x="45613" y="1790"/>
                  </a:cubicBezTo>
                  <a:cubicBezTo>
                    <a:pt x="45220" y="500"/>
                    <a:pt x="44620" y="0"/>
                    <a:pt x="43891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6927299" y="1652695"/>
              <a:ext cx="411141" cy="313267"/>
            </a:xfrm>
            <a:custGeom>
              <a:avLst/>
              <a:gdLst/>
              <a:ahLst/>
              <a:cxnLst/>
              <a:rect l="l" t="t" r="r" b="b"/>
              <a:pathLst>
                <a:path w="39306" h="29949" extrusionOk="0">
                  <a:moveTo>
                    <a:pt x="21206" y="10708"/>
                  </a:moveTo>
                  <a:cubicBezTo>
                    <a:pt x="21479" y="10779"/>
                    <a:pt x="21741" y="10863"/>
                    <a:pt x="22015" y="10958"/>
                  </a:cubicBezTo>
                  <a:cubicBezTo>
                    <a:pt x="22075" y="11303"/>
                    <a:pt x="22110" y="11648"/>
                    <a:pt x="22075" y="11994"/>
                  </a:cubicBezTo>
                  <a:cubicBezTo>
                    <a:pt x="22039" y="12256"/>
                    <a:pt x="21956" y="12518"/>
                    <a:pt x="21860" y="12756"/>
                  </a:cubicBezTo>
                  <a:cubicBezTo>
                    <a:pt x="21372" y="12744"/>
                    <a:pt x="21194" y="12530"/>
                    <a:pt x="21170" y="11922"/>
                  </a:cubicBezTo>
                  <a:cubicBezTo>
                    <a:pt x="21158" y="11648"/>
                    <a:pt x="21170" y="11363"/>
                    <a:pt x="21194" y="11101"/>
                  </a:cubicBezTo>
                  <a:cubicBezTo>
                    <a:pt x="21194" y="10970"/>
                    <a:pt x="21206" y="10839"/>
                    <a:pt x="21206" y="10708"/>
                  </a:cubicBezTo>
                  <a:close/>
                  <a:moveTo>
                    <a:pt x="15955" y="11315"/>
                  </a:moveTo>
                  <a:lnTo>
                    <a:pt x="15955" y="11315"/>
                  </a:lnTo>
                  <a:cubicBezTo>
                    <a:pt x="15872" y="11922"/>
                    <a:pt x="15872" y="12553"/>
                    <a:pt x="16014" y="13256"/>
                  </a:cubicBezTo>
                  <a:cubicBezTo>
                    <a:pt x="16038" y="13375"/>
                    <a:pt x="16086" y="13494"/>
                    <a:pt x="16133" y="13601"/>
                  </a:cubicBezTo>
                  <a:cubicBezTo>
                    <a:pt x="16193" y="13768"/>
                    <a:pt x="16264" y="13946"/>
                    <a:pt x="16217" y="14042"/>
                  </a:cubicBezTo>
                  <a:cubicBezTo>
                    <a:pt x="16205" y="14065"/>
                    <a:pt x="16181" y="14089"/>
                    <a:pt x="16145" y="14113"/>
                  </a:cubicBezTo>
                  <a:cubicBezTo>
                    <a:pt x="16086" y="14018"/>
                    <a:pt x="16014" y="13934"/>
                    <a:pt x="15943" y="13851"/>
                  </a:cubicBezTo>
                  <a:cubicBezTo>
                    <a:pt x="15764" y="13637"/>
                    <a:pt x="15610" y="13434"/>
                    <a:pt x="15502" y="13220"/>
                  </a:cubicBezTo>
                  <a:cubicBezTo>
                    <a:pt x="15312" y="12803"/>
                    <a:pt x="15252" y="12280"/>
                    <a:pt x="15276" y="11779"/>
                  </a:cubicBezTo>
                  <a:cubicBezTo>
                    <a:pt x="15502" y="11601"/>
                    <a:pt x="15729" y="11446"/>
                    <a:pt x="15955" y="11315"/>
                  </a:cubicBezTo>
                  <a:close/>
                  <a:moveTo>
                    <a:pt x="22372" y="11077"/>
                  </a:moveTo>
                  <a:lnTo>
                    <a:pt x="22372" y="11077"/>
                  </a:lnTo>
                  <a:cubicBezTo>
                    <a:pt x="22753" y="11220"/>
                    <a:pt x="23158" y="11375"/>
                    <a:pt x="23563" y="11541"/>
                  </a:cubicBezTo>
                  <a:cubicBezTo>
                    <a:pt x="23515" y="12399"/>
                    <a:pt x="23444" y="13244"/>
                    <a:pt x="23242" y="14006"/>
                  </a:cubicBezTo>
                  <a:cubicBezTo>
                    <a:pt x="23170" y="14268"/>
                    <a:pt x="23087" y="14482"/>
                    <a:pt x="22991" y="14673"/>
                  </a:cubicBezTo>
                  <a:cubicBezTo>
                    <a:pt x="22539" y="14649"/>
                    <a:pt x="22241" y="14542"/>
                    <a:pt x="22099" y="14363"/>
                  </a:cubicBezTo>
                  <a:cubicBezTo>
                    <a:pt x="21932" y="14173"/>
                    <a:pt x="21908" y="13863"/>
                    <a:pt x="22003" y="13446"/>
                  </a:cubicBezTo>
                  <a:cubicBezTo>
                    <a:pt x="22039" y="13268"/>
                    <a:pt x="22099" y="13089"/>
                    <a:pt x="22170" y="12899"/>
                  </a:cubicBezTo>
                  <a:cubicBezTo>
                    <a:pt x="22265" y="12625"/>
                    <a:pt x="22360" y="12351"/>
                    <a:pt x="22408" y="12029"/>
                  </a:cubicBezTo>
                  <a:cubicBezTo>
                    <a:pt x="22444" y="11708"/>
                    <a:pt x="22408" y="11387"/>
                    <a:pt x="22372" y="11077"/>
                  </a:cubicBezTo>
                  <a:close/>
                  <a:moveTo>
                    <a:pt x="19705" y="10422"/>
                  </a:moveTo>
                  <a:cubicBezTo>
                    <a:pt x="20098" y="10458"/>
                    <a:pt x="20479" y="10529"/>
                    <a:pt x="20884" y="10625"/>
                  </a:cubicBezTo>
                  <a:cubicBezTo>
                    <a:pt x="20872" y="10779"/>
                    <a:pt x="20860" y="10922"/>
                    <a:pt x="20860" y="11077"/>
                  </a:cubicBezTo>
                  <a:cubicBezTo>
                    <a:pt x="20836" y="11351"/>
                    <a:pt x="20825" y="11637"/>
                    <a:pt x="20836" y="11934"/>
                  </a:cubicBezTo>
                  <a:cubicBezTo>
                    <a:pt x="20860" y="12446"/>
                    <a:pt x="20991" y="13006"/>
                    <a:pt x="21753" y="13077"/>
                  </a:cubicBezTo>
                  <a:cubicBezTo>
                    <a:pt x="21729" y="13172"/>
                    <a:pt x="21694" y="13268"/>
                    <a:pt x="21670" y="13375"/>
                  </a:cubicBezTo>
                  <a:cubicBezTo>
                    <a:pt x="21563" y="13899"/>
                    <a:pt x="21610" y="14292"/>
                    <a:pt x="21837" y="14566"/>
                  </a:cubicBezTo>
                  <a:cubicBezTo>
                    <a:pt x="22027" y="14804"/>
                    <a:pt x="22337" y="14947"/>
                    <a:pt x="22789" y="14994"/>
                  </a:cubicBezTo>
                  <a:cubicBezTo>
                    <a:pt x="22646" y="15185"/>
                    <a:pt x="22503" y="15351"/>
                    <a:pt x="22337" y="15530"/>
                  </a:cubicBezTo>
                  <a:cubicBezTo>
                    <a:pt x="22134" y="15756"/>
                    <a:pt x="21920" y="15994"/>
                    <a:pt x="21706" y="16304"/>
                  </a:cubicBezTo>
                  <a:cubicBezTo>
                    <a:pt x="21694" y="16328"/>
                    <a:pt x="21682" y="16340"/>
                    <a:pt x="21670" y="16351"/>
                  </a:cubicBezTo>
                  <a:cubicBezTo>
                    <a:pt x="21659" y="16349"/>
                    <a:pt x="21647" y="16347"/>
                    <a:pt x="21635" y="16347"/>
                  </a:cubicBezTo>
                  <a:cubicBezTo>
                    <a:pt x="21595" y="16347"/>
                    <a:pt x="21554" y="16363"/>
                    <a:pt x="21527" y="16399"/>
                  </a:cubicBezTo>
                  <a:cubicBezTo>
                    <a:pt x="21424" y="16511"/>
                    <a:pt x="21290" y="16567"/>
                    <a:pt x="21124" y="16567"/>
                  </a:cubicBezTo>
                  <a:cubicBezTo>
                    <a:pt x="21061" y="16567"/>
                    <a:pt x="20993" y="16558"/>
                    <a:pt x="20920" y="16542"/>
                  </a:cubicBezTo>
                  <a:cubicBezTo>
                    <a:pt x="20348" y="16411"/>
                    <a:pt x="19753" y="15839"/>
                    <a:pt x="19634" y="15458"/>
                  </a:cubicBezTo>
                  <a:cubicBezTo>
                    <a:pt x="19503" y="15030"/>
                    <a:pt x="19586" y="14577"/>
                    <a:pt x="19693" y="14101"/>
                  </a:cubicBezTo>
                  <a:cubicBezTo>
                    <a:pt x="19741" y="13851"/>
                    <a:pt x="19801" y="13589"/>
                    <a:pt x="19813" y="13327"/>
                  </a:cubicBezTo>
                  <a:cubicBezTo>
                    <a:pt x="19872" y="12541"/>
                    <a:pt x="19896" y="11387"/>
                    <a:pt x="19705" y="10422"/>
                  </a:cubicBezTo>
                  <a:close/>
                  <a:moveTo>
                    <a:pt x="14931" y="12041"/>
                  </a:moveTo>
                  <a:cubicBezTo>
                    <a:pt x="14943" y="12530"/>
                    <a:pt x="15026" y="12982"/>
                    <a:pt x="15205" y="13351"/>
                  </a:cubicBezTo>
                  <a:cubicBezTo>
                    <a:pt x="15324" y="13613"/>
                    <a:pt x="15502" y="13839"/>
                    <a:pt x="15681" y="14054"/>
                  </a:cubicBezTo>
                  <a:cubicBezTo>
                    <a:pt x="15752" y="14149"/>
                    <a:pt x="15824" y="14244"/>
                    <a:pt x="15895" y="14327"/>
                  </a:cubicBezTo>
                  <a:cubicBezTo>
                    <a:pt x="15895" y="14351"/>
                    <a:pt x="15895" y="14375"/>
                    <a:pt x="15907" y="14399"/>
                  </a:cubicBezTo>
                  <a:cubicBezTo>
                    <a:pt x="15919" y="14446"/>
                    <a:pt x="15967" y="14482"/>
                    <a:pt x="16014" y="14494"/>
                  </a:cubicBezTo>
                  <a:cubicBezTo>
                    <a:pt x="16086" y="14613"/>
                    <a:pt x="16157" y="14744"/>
                    <a:pt x="16193" y="14887"/>
                  </a:cubicBezTo>
                  <a:cubicBezTo>
                    <a:pt x="16276" y="15197"/>
                    <a:pt x="16229" y="15506"/>
                    <a:pt x="16038" y="15804"/>
                  </a:cubicBezTo>
                  <a:cubicBezTo>
                    <a:pt x="15764" y="16220"/>
                    <a:pt x="15252" y="16554"/>
                    <a:pt x="14717" y="16661"/>
                  </a:cubicBezTo>
                  <a:cubicBezTo>
                    <a:pt x="14574" y="16554"/>
                    <a:pt x="14419" y="16435"/>
                    <a:pt x="14264" y="16292"/>
                  </a:cubicBezTo>
                  <a:cubicBezTo>
                    <a:pt x="13967" y="16006"/>
                    <a:pt x="13550" y="14827"/>
                    <a:pt x="13276" y="13613"/>
                  </a:cubicBezTo>
                  <a:cubicBezTo>
                    <a:pt x="13705" y="13184"/>
                    <a:pt x="14133" y="12756"/>
                    <a:pt x="14574" y="12351"/>
                  </a:cubicBezTo>
                  <a:cubicBezTo>
                    <a:pt x="14693" y="12244"/>
                    <a:pt x="14824" y="12149"/>
                    <a:pt x="14931" y="12041"/>
                  </a:cubicBezTo>
                  <a:close/>
                  <a:moveTo>
                    <a:pt x="23884" y="11684"/>
                  </a:moveTo>
                  <a:cubicBezTo>
                    <a:pt x="24277" y="11839"/>
                    <a:pt x="24682" y="12006"/>
                    <a:pt x="25087" y="12184"/>
                  </a:cubicBezTo>
                  <a:cubicBezTo>
                    <a:pt x="25123" y="12196"/>
                    <a:pt x="25158" y="12208"/>
                    <a:pt x="25206" y="12220"/>
                  </a:cubicBezTo>
                  <a:cubicBezTo>
                    <a:pt x="24837" y="12791"/>
                    <a:pt x="24527" y="13411"/>
                    <a:pt x="24301" y="14065"/>
                  </a:cubicBezTo>
                  <a:cubicBezTo>
                    <a:pt x="23932" y="15161"/>
                    <a:pt x="23515" y="16185"/>
                    <a:pt x="22622" y="16756"/>
                  </a:cubicBezTo>
                  <a:cubicBezTo>
                    <a:pt x="22534" y="16822"/>
                    <a:pt x="22446" y="16889"/>
                    <a:pt x="22339" y="16889"/>
                  </a:cubicBezTo>
                  <a:cubicBezTo>
                    <a:pt x="22330" y="16889"/>
                    <a:pt x="22322" y="16888"/>
                    <a:pt x="22313" y="16887"/>
                  </a:cubicBezTo>
                  <a:cubicBezTo>
                    <a:pt x="22146" y="16887"/>
                    <a:pt x="22015" y="16721"/>
                    <a:pt x="21932" y="16554"/>
                  </a:cubicBezTo>
                  <a:cubicBezTo>
                    <a:pt x="21944" y="16542"/>
                    <a:pt x="21956" y="16518"/>
                    <a:pt x="21979" y="16494"/>
                  </a:cubicBezTo>
                  <a:cubicBezTo>
                    <a:pt x="22182" y="16197"/>
                    <a:pt x="22384" y="15970"/>
                    <a:pt x="22587" y="15756"/>
                  </a:cubicBezTo>
                  <a:cubicBezTo>
                    <a:pt x="22789" y="15518"/>
                    <a:pt x="22991" y="15304"/>
                    <a:pt x="23170" y="15006"/>
                  </a:cubicBezTo>
                  <a:lnTo>
                    <a:pt x="23242" y="15006"/>
                  </a:lnTo>
                  <a:cubicBezTo>
                    <a:pt x="23325" y="15006"/>
                    <a:pt x="23408" y="14935"/>
                    <a:pt x="23396" y="14839"/>
                  </a:cubicBezTo>
                  <a:cubicBezTo>
                    <a:pt x="23396" y="14792"/>
                    <a:pt x="23372" y="14744"/>
                    <a:pt x="23337" y="14708"/>
                  </a:cubicBezTo>
                  <a:cubicBezTo>
                    <a:pt x="23420" y="14530"/>
                    <a:pt x="23503" y="14327"/>
                    <a:pt x="23563" y="14089"/>
                  </a:cubicBezTo>
                  <a:cubicBezTo>
                    <a:pt x="23765" y="13327"/>
                    <a:pt x="23837" y="12506"/>
                    <a:pt x="23884" y="11684"/>
                  </a:cubicBezTo>
                  <a:close/>
                  <a:moveTo>
                    <a:pt x="12990" y="13911"/>
                  </a:moveTo>
                  <a:cubicBezTo>
                    <a:pt x="13276" y="15101"/>
                    <a:pt x="13693" y="16209"/>
                    <a:pt x="14038" y="16542"/>
                  </a:cubicBezTo>
                  <a:cubicBezTo>
                    <a:pt x="14193" y="16673"/>
                    <a:pt x="14336" y="16804"/>
                    <a:pt x="14490" y="16899"/>
                  </a:cubicBezTo>
                  <a:cubicBezTo>
                    <a:pt x="14514" y="16971"/>
                    <a:pt x="14574" y="17006"/>
                    <a:pt x="14645" y="17006"/>
                  </a:cubicBezTo>
                  <a:lnTo>
                    <a:pt x="14657" y="17006"/>
                  </a:lnTo>
                  <a:cubicBezTo>
                    <a:pt x="15002" y="17233"/>
                    <a:pt x="15371" y="17363"/>
                    <a:pt x="15752" y="17459"/>
                  </a:cubicBezTo>
                  <a:cubicBezTo>
                    <a:pt x="15445" y="17717"/>
                    <a:pt x="15170" y="17843"/>
                    <a:pt x="14914" y="17843"/>
                  </a:cubicBezTo>
                  <a:cubicBezTo>
                    <a:pt x="14864" y="17843"/>
                    <a:pt x="14814" y="17838"/>
                    <a:pt x="14764" y="17828"/>
                  </a:cubicBezTo>
                  <a:cubicBezTo>
                    <a:pt x="14109" y="17709"/>
                    <a:pt x="13645" y="16685"/>
                    <a:pt x="13181" y="15685"/>
                  </a:cubicBezTo>
                  <a:cubicBezTo>
                    <a:pt x="12966" y="15220"/>
                    <a:pt x="12764" y="14756"/>
                    <a:pt x="12526" y="14387"/>
                  </a:cubicBezTo>
                  <a:cubicBezTo>
                    <a:pt x="12681" y="14232"/>
                    <a:pt x="12835" y="14065"/>
                    <a:pt x="12990" y="13911"/>
                  </a:cubicBezTo>
                  <a:close/>
                  <a:moveTo>
                    <a:pt x="19128" y="10394"/>
                  </a:moveTo>
                  <a:cubicBezTo>
                    <a:pt x="19206" y="10394"/>
                    <a:pt x="19283" y="10396"/>
                    <a:pt x="19360" y="10398"/>
                  </a:cubicBezTo>
                  <a:cubicBezTo>
                    <a:pt x="19586" y="11446"/>
                    <a:pt x="19527" y="12780"/>
                    <a:pt x="19479" y="13303"/>
                  </a:cubicBezTo>
                  <a:cubicBezTo>
                    <a:pt x="19467" y="13542"/>
                    <a:pt x="19420" y="13780"/>
                    <a:pt x="19360" y="14030"/>
                  </a:cubicBezTo>
                  <a:cubicBezTo>
                    <a:pt x="19265" y="14530"/>
                    <a:pt x="19158" y="15054"/>
                    <a:pt x="19312" y="15566"/>
                  </a:cubicBezTo>
                  <a:cubicBezTo>
                    <a:pt x="19479" y="16101"/>
                    <a:pt x="20205" y="16721"/>
                    <a:pt x="20836" y="16863"/>
                  </a:cubicBezTo>
                  <a:cubicBezTo>
                    <a:pt x="20944" y="16887"/>
                    <a:pt x="21039" y="16899"/>
                    <a:pt x="21122" y="16899"/>
                  </a:cubicBezTo>
                  <a:cubicBezTo>
                    <a:pt x="21206" y="16899"/>
                    <a:pt x="21289" y="16887"/>
                    <a:pt x="21360" y="16863"/>
                  </a:cubicBezTo>
                  <a:lnTo>
                    <a:pt x="21360" y="16863"/>
                  </a:lnTo>
                  <a:cubicBezTo>
                    <a:pt x="21039" y="17471"/>
                    <a:pt x="20920" y="17959"/>
                    <a:pt x="20884" y="18459"/>
                  </a:cubicBezTo>
                  <a:cubicBezTo>
                    <a:pt x="20836" y="18483"/>
                    <a:pt x="20801" y="18530"/>
                    <a:pt x="20789" y="18590"/>
                  </a:cubicBezTo>
                  <a:cubicBezTo>
                    <a:pt x="20455" y="17792"/>
                    <a:pt x="19765" y="17435"/>
                    <a:pt x="17967" y="17328"/>
                  </a:cubicBezTo>
                  <a:cubicBezTo>
                    <a:pt x="17812" y="17328"/>
                    <a:pt x="17657" y="17316"/>
                    <a:pt x="17515" y="17316"/>
                  </a:cubicBezTo>
                  <a:cubicBezTo>
                    <a:pt x="16645" y="17268"/>
                    <a:pt x="15860" y="17233"/>
                    <a:pt x="15133" y="16887"/>
                  </a:cubicBezTo>
                  <a:cubicBezTo>
                    <a:pt x="15622" y="16709"/>
                    <a:pt x="16062" y="16387"/>
                    <a:pt x="16312" y="15994"/>
                  </a:cubicBezTo>
                  <a:cubicBezTo>
                    <a:pt x="16562" y="15613"/>
                    <a:pt x="16634" y="15208"/>
                    <a:pt x="16514" y="14804"/>
                  </a:cubicBezTo>
                  <a:cubicBezTo>
                    <a:pt x="16479" y="14649"/>
                    <a:pt x="16407" y="14518"/>
                    <a:pt x="16336" y="14387"/>
                  </a:cubicBezTo>
                  <a:cubicBezTo>
                    <a:pt x="16419" y="14327"/>
                    <a:pt x="16491" y="14256"/>
                    <a:pt x="16526" y="14173"/>
                  </a:cubicBezTo>
                  <a:cubicBezTo>
                    <a:pt x="16622" y="13946"/>
                    <a:pt x="16526" y="13708"/>
                    <a:pt x="16443" y="13482"/>
                  </a:cubicBezTo>
                  <a:cubicBezTo>
                    <a:pt x="16395" y="13375"/>
                    <a:pt x="16360" y="13280"/>
                    <a:pt x="16336" y="13184"/>
                  </a:cubicBezTo>
                  <a:cubicBezTo>
                    <a:pt x="16181" y="12422"/>
                    <a:pt x="16193" y="11768"/>
                    <a:pt x="16324" y="11101"/>
                  </a:cubicBezTo>
                  <a:cubicBezTo>
                    <a:pt x="17280" y="10595"/>
                    <a:pt x="18205" y="10394"/>
                    <a:pt x="19128" y="10394"/>
                  </a:cubicBezTo>
                  <a:close/>
                  <a:moveTo>
                    <a:pt x="28625" y="0"/>
                  </a:moveTo>
                  <a:cubicBezTo>
                    <a:pt x="26989" y="0"/>
                    <a:pt x="24343" y="3868"/>
                    <a:pt x="22777" y="3868"/>
                  </a:cubicBezTo>
                  <a:cubicBezTo>
                    <a:pt x="22716" y="3868"/>
                    <a:pt x="22656" y="3862"/>
                    <a:pt x="22599" y="3850"/>
                  </a:cubicBezTo>
                  <a:cubicBezTo>
                    <a:pt x="20769" y="3475"/>
                    <a:pt x="19994" y="1181"/>
                    <a:pt x="18312" y="1181"/>
                  </a:cubicBezTo>
                  <a:cubicBezTo>
                    <a:pt x="17805" y="1181"/>
                    <a:pt x="17216" y="1389"/>
                    <a:pt x="16491" y="1921"/>
                  </a:cubicBezTo>
                  <a:cubicBezTo>
                    <a:pt x="14348" y="3493"/>
                    <a:pt x="16062" y="5767"/>
                    <a:pt x="14812" y="7398"/>
                  </a:cubicBezTo>
                  <a:cubicBezTo>
                    <a:pt x="14424" y="7911"/>
                    <a:pt x="13850" y="8108"/>
                    <a:pt x="13161" y="8108"/>
                  </a:cubicBezTo>
                  <a:cubicBezTo>
                    <a:pt x="10919" y="8108"/>
                    <a:pt x="7468" y="6025"/>
                    <a:pt x="5323" y="6025"/>
                  </a:cubicBezTo>
                  <a:cubicBezTo>
                    <a:pt x="5134" y="6025"/>
                    <a:pt x="4954" y="6041"/>
                    <a:pt x="4787" y="6076"/>
                  </a:cubicBezTo>
                  <a:cubicBezTo>
                    <a:pt x="167" y="7077"/>
                    <a:pt x="1" y="13518"/>
                    <a:pt x="2929" y="16244"/>
                  </a:cubicBezTo>
                  <a:cubicBezTo>
                    <a:pt x="4333" y="17550"/>
                    <a:pt x="5585" y="18069"/>
                    <a:pt x="6739" y="18069"/>
                  </a:cubicBezTo>
                  <a:cubicBezTo>
                    <a:pt x="8795" y="18069"/>
                    <a:pt x="10541" y="16421"/>
                    <a:pt x="12288" y="14637"/>
                  </a:cubicBezTo>
                  <a:cubicBezTo>
                    <a:pt x="12490" y="14982"/>
                    <a:pt x="12693" y="15411"/>
                    <a:pt x="12883" y="15828"/>
                  </a:cubicBezTo>
                  <a:cubicBezTo>
                    <a:pt x="13371" y="16899"/>
                    <a:pt x="13883" y="18006"/>
                    <a:pt x="14705" y="18161"/>
                  </a:cubicBezTo>
                  <a:cubicBezTo>
                    <a:pt x="14776" y="18173"/>
                    <a:pt x="14836" y="18185"/>
                    <a:pt x="14907" y="18185"/>
                  </a:cubicBezTo>
                  <a:cubicBezTo>
                    <a:pt x="15300" y="18185"/>
                    <a:pt x="15705" y="17971"/>
                    <a:pt x="16157" y="17530"/>
                  </a:cubicBezTo>
                  <a:cubicBezTo>
                    <a:pt x="16598" y="17602"/>
                    <a:pt x="17038" y="17625"/>
                    <a:pt x="17491" y="17649"/>
                  </a:cubicBezTo>
                  <a:cubicBezTo>
                    <a:pt x="17646" y="17649"/>
                    <a:pt x="17788" y="17661"/>
                    <a:pt x="17943" y="17661"/>
                  </a:cubicBezTo>
                  <a:cubicBezTo>
                    <a:pt x="20360" y="17804"/>
                    <a:pt x="20539" y="18268"/>
                    <a:pt x="20777" y="20138"/>
                  </a:cubicBezTo>
                  <a:cubicBezTo>
                    <a:pt x="20920" y="21269"/>
                    <a:pt x="20777" y="22507"/>
                    <a:pt x="20777" y="23638"/>
                  </a:cubicBezTo>
                  <a:cubicBezTo>
                    <a:pt x="20777" y="25614"/>
                    <a:pt x="20777" y="27603"/>
                    <a:pt x="20777" y="29591"/>
                  </a:cubicBezTo>
                  <a:cubicBezTo>
                    <a:pt x="20777" y="29746"/>
                    <a:pt x="20813" y="29936"/>
                    <a:pt x="20967" y="29948"/>
                  </a:cubicBezTo>
                  <a:cubicBezTo>
                    <a:pt x="20972" y="29949"/>
                    <a:pt x="20976" y="29949"/>
                    <a:pt x="20980" y="29949"/>
                  </a:cubicBezTo>
                  <a:cubicBezTo>
                    <a:pt x="21125" y="29949"/>
                    <a:pt x="21182" y="29742"/>
                    <a:pt x="21182" y="29579"/>
                  </a:cubicBezTo>
                  <a:cubicBezTo>
                    <a:pt x="21194" y="27305"/>
                    <a:pt x="21194" y="25031"/>
                    <a:pt x="21206" y="22757"/>
                  </a:cubicBezTo>
                  <a:cubicBezTo>
                    <a:pt x="21217" y="21626"/>
                    <a:pt x="21229" y="20483"/>
                    <a:pt x="21217" y="19352"/>
                  </a:cubicBezTo>
                  <a:cubicBezTo>
                    <a:pt x="21217" y="18447"/>
                    <a:pt x="21265" y="17685"/>
                    <a:pt x="21741" y="16875"/>
                  </a:cubicBezTo>
                  <a:cubicBezTo>
                    <a:pt x="21872" y="17066"/>
                    <a:pt x="22063" y="17221"/>
                    <a:pt x="22313" y="17221"/>
                  </a:cubicBezTo>
                  <a:cubicBezTo>
                    <a:pt x="22503" y="17221"/>
                    <a:pt x="22670" y="17125"/>
                    <a:pt x="22813" y="17042"/>
                  </a:cubicBezTo>
                  <a:cubicBezTo>
                    <a:pt x="23789" y="16411"/>
                    <a:pt x="24218" y="15328"/>
                    <a:pt x="24623" y="14173"/>
                  </a:cubicBezTo>
                  <a:cubicBezTo>
                    <a:pt x="24849" y="13518"/>
                    <a:pt x="25158" y="12899"/>
                    <a:pt x="25528" y="12339"/>
                  </a:cubicBezTo>
                  <a:cubicBezTo>
                    <a:pt x="26598" y="12728"/>
                    <a:pt x="27690" y="12917"/>
                    <a:pt x="28762" y="12917"/>
                  </a:cubicBezTo>
                  <a:cubicBezTo>
                    <a:pt x="31568" y="12917"/>
                    <a:pt x="34241" y="11623"/>
                    <a:pt x="36041" y="9220"/>
                  </a:cubicBezTo>
                  <a:cubicBezTo>
                    <a:pt x="39305" y="4853"/>
                    <a:pt x="35860" y="939"/>
                    <a:pt x="31523" y="939"/>
                  </a:cubicBezTo>
                  <a:cubicBezTo>
                    <a:pt x="30941" y="939"/>
                    <a:pt x="30342" y="1010"/>
                    <a:pt x="29742" y="1159"/>
                  </a:cubicBezTo>
                  <a:cubicBezTo>
                    <a:pt x="29488" y="324"/>
                    <a:pt x="29099" y="0"/>
                    <a:pt x="2862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6572580" y="1342106"/>
              <a:ext cx="551755" cy="384991"/>
            </a:xfrm>
            <a:custGeom>
              <a:avLst/>
              <a:gdLst/>
              <a:ahLst/>
              <a:cxnLst/>
              <a:rect l="l" t="t" r="r" b="b"/>
              <a:pathLst>
                <a:path w="52749" h="36806" extrusionOk="0">
                  <a:moveTo>
                    <a:pt x="24280" y="13159"/>
                  </a:moveTo>
                  <a:cubicBezTo>
                    <a:pt x="24292" y="13326"/>
                    <a:pt x="24304" y="13481"/>
                    <a:pt x="24304" y="13636"/>
                  </a:cubicBezTo>
                  <a:cubicBezTo>
                    <a:pt x="24328" y="13969"/>
                    <a:pt x="24352" y="14302"/>
                    <a:pt x="24340" y="14648"/>
                  </a:cubicBezTo>
                  <a:cubicBezTo>
                    <a:pt x="24304" y="15398"/>
                    <a:pt x="24066" y="15660"/>
                    <a:pt x="23399" y="15672"/>
                  </a:cubicBezTo>
                  <a:cubicBezTo>
                    <a:pt x="23280" y="15374"/>
                    <a:pt x="23173" y="15064"/>
                    <a:pt x="23125" y="14731"/>
                  </a:cubicBezTo>
                  <a:cubicBezTo>
                    <a:pt x="23078" y="14314"/>
                    <a:pt x="23125" y="13886"/>
                    <a:pt x="23209" y="13457"/>
                  </a:cubicBezTo>
                  <a:cubicBezTo>
                    <a:pt x="23566" y="13350"/>
                    <a:pt x="23923" y="13243"/>
                    <a:pt x="24280" y="13159"/>
                  </a:cubicBezTo>
                  <a:close/>
                  <a:moveTo>
                    <a:pt x="31329" y="13898"/>
                  </a:moveTo>
                  <a:lnTo>
                    <a:pt x="31329" y="13898"/>
                  </a:lnTo>
                  <a:cubicBezTo>
                    <a:pt x="31638" y="14064"/>
                    <a:pt x="31936" y="14255"/>
                    <a:pt x="32246" y="14469"/>
                  </a:cubicBezTo>
                  <a:cubicBezTo>
                    <a:pt x="32281" y="15088"/>
                    <a:pt x="32198" y="15731"/>
                    <a:pt x="31936" y="16243"/>
                  </a:cubicBezTo>
                  <a:cubicBezTo>
                    <a:pt x="31805" y="16517"/>
                    <a:pt x="31579" y="16755"/>
                    <a:pt x="31353" y="17017"/>
                  </a:cubicBezTo>
                  <a:cubicBezTo>
                    <a:pt x="31257" y="17124"/>
                    <a:pt x="31162" y="17231"/>
                    <a:pt x="31067" y="17339"/>
                  </a:cubicBezTo>
                  <a:cubicBezTo>
                    <a:pt x="31031" y="17315"/>
                    <a:pt x="30995" y="17279"/>
                    <a:pt x="30984" y="17243"/>
                  </a:cubicBezTo>
                  <a:cubicBezTo>
                    <a:pt x="30924" y="17124"/>
                    <a:pt x="31007" y="16922"/>
                    <a:pt x="31103" y="16719"/>
                  </a:cubicBezTo>
                  <a:cubicBezTo>
                    <a:pt x="31162" y="16577"/>
                    <a:pt x="31222" y="16434"/>
                    <a:pt x="31257" y="16279"/>
                  </a:cubicBezTo>
                  <a:cubicBezTo>
                    <a:pt x="31448" y="15422"/>
                    <a:pt x="31448" y="14648"/>
                    <a:pt x="31329" y="13898"/>
                  </a:cubicBezTo>
                  <a:close/>
                  <a:moveTo>
                    <a:pt x="22733" y="13612"/>
                  </a:moveTo>
                  <a:lnTo>
                    <a:pt x="22733" y="13612"/>
                  </a:lnTo>
                  <a:cubicBezTo>
                    <a:pt x="22673" y="13993"/>
                    <a:pt x="22637" y="14386"/>
                    <a:pt x="22685" y="14779"/>
                  </a:cubicBezTo>
                  <a:cubicBezTo>
                    <a:pt x="22733" y="15172"/>
                    <a:pt x="22864" y="15517"/>
                    <a:pt x="22994" y="15850"/>
                  </a:cubicBezTo>
                  <a:cubicBezTo>
                    <a:pt x="23090" y="16076"/>
                    <a:pt x="23173" y="16303"/>
                    <a:pt x="23221" y="16517"/>
                  </a:cubicBezTo>
                  <a:cubicBezTo>
                    <a:pt x="23352" y="17041"/>
                    <a:pt x="23304" y="17410"/>
                    <a:pt x="23102" y="17636"/>
                  </a:cubicBezTo>
                  <a:cubicBezTo>
                    <a:pt x="22899" y="17874"/>
                    <a:pt x="22506" y="17993"/>
                    <a:pt x="21899" y="18029"/>
                  </a:cubicBezTo>
                  <a:cubicBezTo>
                    <a:pt x="21768" y="17791"/>
                    <a:pt x="21649" y="17529"/>
                    <a:pt x="21554" y="17208"/>
                  </a:cubicBezTo>
                  <a:cubicBezTo>
                    <a:pt x="21280" y="16267"/>
                    <a:pt x="21185" y="15231"/>
                    <a:pt x="21137" y="14183"/>
                  </a:cubicBezTo>
                  <a:cubicBezTo>
                    <a:pt x="21673" y="13981"/>
                    <a:pt x="22209" y="13790"/>
                    <a:pt x="22733" y="13612"/>
                  </a:cubicBezTo>
                  <a:close/>
                  <a:moveTo>
                    <a:pt x="26304" y="12802"/>
                  </a:moveTo>
                  <a:lnTo>
                    <a:pt x="26304" y="12802"/>
                  </a:lnTo>
                  <a:cubicBezTo>
                    <a:pt x="26042" y="13993"/>
                    <a:pt x="26078" y="15410"/>
                    <a:pt x="26150" y="16374"/>
                  </a:cubicBezTo>
                  <a:cubicBezTo>
                    <a:pt x="26173" y="16696"/>
                    <a:pt x="26245" y="17017"/>
                    <a:pt x="26316" y="17327"/>
                  </a:cubicBezTo>
                  <a:cubicBezTo>
                    <a:pt x="26459" y="17910"/>
                    <a:pt x="26578" y="18470"/>
                    <a:pt x="26400" y="18994"/>
                  </a:cubicBezTo>
                  <a:cubicBezTo>
                    <a:pt x="26245" y="19470"/>
                    <a:pt x="25435" y="20160"/>
                    <a:pt x="24685" y="20315"/>
                  </a:cubicBezTo>
                  <a:cubicBezTo>
                    <a:pt x="24580" y="20340"/>
                    <a:pt x="24481" y="20352"/>
                    <a:pt x="24390" y="20352"/>
                  </a:cubicBezTo>
                  <a:cubicBezTo>
                    <a:pt x="24172" y="20352"/>
                    <a:pt x="23994" y="20283"/>
                    <a:pt x="23852" y="20148"/>
                  </a:cubicBezTo>
                  <a:cubicBezTo>
                    <a:pt x="23812" y="20109"/>
                    <a:pt x="23756" y="20086"/>
                    <a:pt x="23698" y="20086"/>
                  </a:cubicBezTo>
                  <a:cubicBezTo>
                    <a:pt x="23686" y="20086"/>
                    <a:pt x="23673" y="20087"/>
                    <a:pt x="23661" y="20089"/>
                  </a:cubicBezTo>
                  <a:cubicBezTo>
                    <a:pt x="23649" y="20065"/>
                    <a:pt x="23637" y="20053"/>
                    <a:pt x="23626" y="20041"/>
                  </a:cubicBezTo>
                  <a:cubicBezTo>
                    <a:pt x="23340" y="19648"/>
                    <a:pt x="23054" y="19363"/>
                    <a:pt x="22768" y="19077"/>
                  </a:cubicBezTo>
                  <a:cubicBezTo>
                    <a:pt x="22554" y="18863"/>
                    <a:pt x="22352" y="18660"/>
                    <a:pt x="22161" y="18422"/>
                  </a:cubicBezTo>
                  <a:cubicBezTo>
                    <a:pt x="22768" y="18362"/>
                    <a:pt x="23185" y="18196"/>
                    <a:pt x="23447" y="17898"/>
                  </a:cubicBezTo>
                  <a:cubicBezTo>
                    <a:pt x="23745" y="17565"/>
                    <a:pt x="23816" y="17077"/>
                    <a:pt x="23661" y="16434"/>
                  </a:cubicBezTo>
                  <a:cubicBezTo>
                    <a:pt x="23626" y="16303"/>
                    <a:pt x="23590" y="16184"/>
                    <a:pt x="23554" y="16065"/>
                  </a:cubicBezTo>
                  <a:cubicBezTo>
                    <a:pt x="24578" y="15981"/>
                    <a:pt x="24757" y="15291"/>
                    <a:pt x="24780" y="14660"/>
                  </a:cubicBezTo>
                  <a:cubicBezTo>
                    <a:pt x="24804" y="14302"/>
                    <a:pt x="24780" y="13957"/>
                    <a:pt x="24757" y="13612"/>
                  </a:cubicBezTo>
                  <a:cubicBezTo>
                    <a:pt x="24745" y="13421"/>
                    <a:pt x="24733" y="13243"/>
                    <a:pt x="24733" y="13052"/>
                  </a:cubicBezTo>
                  <a:cubicBezTo>
                    <a:pt x="25257" y="12933"/>
                    <a:pt x="25781" y="12850"/>
                    <a:pt x="26304" y="12802"/>
                  </a:cubicBezTo>
                  <a:close/>
                  <a:moveTo>
                    <a:pt x="32698" y="14803"/>
                  </a:moveTo>
                  <a:cubicBezTo>
                    <a:pt x="32865" y="14922"/>
                    <a:pt x="33020" y="15053"/>
                    <a:pt x="33186" y="15184"/>
                  </a:cubicBezTo>
                  <a:cubicBezTo>
                    <a:pt x="33770" y="15672"/>
                    <a:pt x="34353" y="16196"/>
                    <a:pt x="34925" y="16731"/>
                  </a:cubicBezTo>
                  <a:cubicBezTo>
                    <a:pt x="34567" y="18220"/>
                    <a:pt x="34008" y="19672"/>
                    <a:pt x="33603" y="20017"/>
                  </a:cubicBezTo>
                  <a:cubicBezTo>
                    <a:pt x="33401" y="20196"/>
                    <a:pt x="33198" y="20339"/>
                    <a:pt x="32984" y="20470"/>
                  </a:cubicBezTo>
                  <a:cubicBezTo>
                    <a:pt x="32281" y="20339"/>
                    <a:pt x="31591" y="19922"/>
                    <a:pt x="31222" y="19422"/>
                  </a:cubicBezTo>
                  <a:cubicBezTo>
                    <a:pt x="30972" y="19053"/>
                    <a:pt x="30900" y="18684"/>
                    <a:pt x="31007" y="18291"/>
                  </a:cubicBezTo>
                  <a:cubicBezTo>
                    <a:pt x="31067" y="18124"/>
                    <a:pt x="31150" y="17958"/>
                    <a:pt x="31257" y="17803"/>
                  </a:cubicBezTo>
                  <a:cubicBezTo>
                    <a:pt x="31317" y="17791"/>
                    <a:pt x="31376" y="17755"/>
                    <a:pt x="31400" y="17696"/>
                  </a:cubicBezTo>
                  <a:cubicBezTo>
                    <a:pt x="31412" y="17660"/>
                    <a:pt x="31412" y="17636"/>
                    <a:pt x="31412" y="17600"/>
                  </a:cubicBezTo>
                  <a:cubicBezTo>
                    <a:pt x="31507" y="17493"/>
                    <a:pt x="31603" y="17386"/>
                    <a:pt x="31698" y="17279"/>
                  </a:cubicBezTo>
                  <a:cubicBezTo>
                    <a:pt x="31936" y="17005"/>
                    <a:pt x="32186" y="16731"/>
                    <a:pt x="32353" y="16410"/>
                  </a:cubicBezTo>
                  <a:cubicBezTo>
                    <a:pt x="32579" y="15957"/>
                    <a:pt x="32686" y="15386"/>
                    <a:pt x="32698" y="14803"/>
                  </a:cubicBezTo>
                  <a:close/>
                  <a:moveTo>
                    <a:pt x="20697" y="14350"/>
                  </a:moveTo>
                  <a:cubicBezTo>
                    <a:pt x="20744" y="15362"/>
                    <a:pt x="20851" y="16386"/>
                    <a:pt x="21125" y="17315"/>
                  </a:cubicBezTo>
                  <a:cubicBezTo>
                    <a:pt x="21209" y="17612"/>
                    <a:pt x="21316" y="17862"/>
                    <a:pt x="21435" y="18077"/>
                  </a:cubicBezTo>
                  <a:cubicBezTo>
                    <a:pt x="21375" y="18112"/>
                    <a:pt x="21340" y="18172"/>
                    <a:pt x="21340" y="18232"/>
                  </a:cubicBezTo>
                  <a:cubicBezTo>
                    <a:pt x="21340" y="18351"/>
                    <a:pt x="21435" y="18446"/>
                    <a:pt x="21566" y="18446"/>
                  </a:cubicBezTo>
                  <a:lnTo>
                    <a:pt x="21649" y="18446"/>
                  </a:lnTo>
                  <a:cubicBezTo>
                    <a:pt x="21887" y="18791"/>
                    <a:pt x="22161" y="19077"/>
                    <a:pt x="22447" y="19363"/>
                  </a:cubicBezTo>
                  <a:cubicBezTo>
                    <a:pt x="22709" y="19625"/>
                    <a:pt x="22983" y="19898"/>
                    <a:pt x="23256" y="20267"/>
                  </a:cubicBezTo>
                  <a:cubicBezTo>
                    <a:pt x="23280" y="20291"/>
                    <a:pt x="23292" y="20315"/>
                    <a:pt x="23316" y="20351"/>
                  </a:cubicBezTo>
                  <a:cubicBezTo>
                    <a:pt x="23197" y="20553"/>
                    <a:pt x="23030" y="20744"/>
                    <a:pt x="22804" y="20744"/>
                  </a:cubicBezTo>
                  <a:cubicBezTo>
                    <a:pt x="22794" y="20744"/>
                    <a:pt x="22784" y="20745"/>
                    <a:pt x="22774" y="20745"/>
                  </a:cubicBezTo>
                  <a:cubicBezTo>
                    <a:pt x="22631" y="20745"/>
                    <a:pt x="22499" y="20667"/>
                    <a:pt x="22387" y="20589"/>
                  </a:cubicBezTo>
                  <a:cubicBezTo>
                    <a:pt x="21185" y="19886"/>
                    <a:pt x="20637" y="18624"/>
                    <a:pt x="20125" y="17279"/>
                  </a:cubicBezTo>
                  <a:cubicBezTo>
                    <a:pt x="19827" y="16469"/>
                    <a:pt x="19411" y="15707"/>
                    <a:pt x="18923" y="15017"/>
                  </a:cubicBezTo>
                  <a:cubicBezTo>
                    <a:pt x="18982" y="15005"/>
                    <a:pt x="19030" y="14981"/>
                    <a:pt x="19077" y="14969"/>
                  </a:cubicBezTo>
                  <a:cubicBezTo>
                    <a:pt x="19637" y="14755"/>
                    <a:pt x="20173" y="14552"/>
                    <a:pt x="20697" y="14350"/>
                  </a:cubicBezTo>
                  <a:close/>
                  <a:moveTo>
                    <a:pt x="35306" y="17089"/>
                  </a:moveTo>
                  <a:cubicBezTo>
                    <a:pt x="35520" y="17291"/>
                    <a:pt x="35722" y="17481"/>
                    <a:pt x="35937" y="17672"/>
                  </a:cubicBezTo>
                  <a:cubicBezTo>
                    <a:pt x="35627" y="18136"/>
                    <a:pt x="35341" y="18696"/>
                    <a:pt x="35056" y="19279"/>
                  </a:cubicBezTo>
                  <a:cubicBezTo>
                    <a:pt x="34436" y="20494"/>
                    <a:pt x="33805" y="21768"/>
                    <a:pt x="32924" y="21911"/>
                  </a:cubicBezTo>
                  <a:cubicBezTo>
                    <a:pt x="32862" y="21922"/>
                    <a:pt x="32799" y="21927"/>
                    <a:pt x="32735" y="21927"/>
                  </a:cubicBezTo>
                  <a:cubicBezTo>
                    <a:pt x="32395" y="21927"/>
                    <a:pt x="32026" y="21767"/>
                    <a:pt x="31615" y="21446"/>
                  </a:cubicBezTo>
                  <a:cubicBezTo>
                    <a:pt x="32115" y="21339"/>
                    <a:pt x="32603" y="21172"/>
                    <a:pt x="33079" y="20899"/>
                  </a:cubicBezTo>
                  <a:lnTo>
                    <a:pt x="33091" y="20899"/>
                  </a:lnTo>
                  <a:cubicBezTo>
                    <a:pt x="33186" y="20899"/>
                    <a:pt x="33270" y="20851"/>
                    <a:pt x="33305" y="20768"/>
                  </a:cubicBezTo>
                  <a:cubicBezTo>
                    <a:pt x="33508" y="20637"/>
                    <a:pt x="33710" y="20494"/>
                    <a:pt x="33913" y="20315"/>
                  </a:cubicBezTo>
                  <a:cubicBezTo>
                    <a:pt x="34365" y="19922"/>
                    <a:pt x="34936" y="18553"/>
                    <a:pt x="35306" y="17089"/>
                  </a:cubicBezTo>
                  <a:close/>
                  <a:moveTo>
                    <a:pt x="27098" y="12773"/>
                  </a:moveTo>
                  <a:cubicBezTo>
                    <a:pt x="28332" y="12773"/>
                    <a:pt x="29561" y="13023"/>
                    <a:pt x="30841" y="13636"/>
                  </a:cubicBezTo>
                  <a:cubicBezTo>
                    <a:pt x="31007" y="14457"/>
                    <a:pt x="31031" y="15267"/>
                    <a:pt x="30817" y="16196"/>
                  </a:cubicBezTo>
                  <a:cubicBezTo>
                    <a:pt x="30793" y="16315"/>
                    <a:pt x="30734" y="16446"/>
                    <a:pt x="30686" y="16565"/>
                  </a:cubicBezTo>
                  <a:cubicBezTo>
                    <a:pt x="30567" y="16850"/>
                    <a:pt x="30436" y="17136"/>
                    <a:pt x="30567" y="17410"/>
                  </a:cubicBezTo>
                  <a:cubicBezTo>
                    <a:pt x="30626" y="17517"/>
                    <a:pt x="30710" y="17600"/>
                    <a:pt x="30829" y="17684"/>
                  </a:cubicBezTo>
                  <a:cubicBezTo>
                    <a:pt x="30722" y="17839"/>
                    <a:pt x="30638" y="18005"/>
                    <a:pt x="30579" y="18184"/>
                  </a:cubicBezTo>
                  <a:cubicBezTo>
                    <a:pt x="30436" y="18684"/>
                    <a:pt x="30531" y="19184"/>
                    <a:pt x="30853" y="19648"/>
                  </a:cubicBezTo>
                  <a:cubicBezTo>
                    <a:pt x="31198" y="20137"/>
                    <a:pt x="31781" y="20541"/>
                    <a:pt x="32436" y="20756"/>
                  </a:cubicBezTo>
                  <a:cubicBezTo>
                    <a:pt x="31472" y="21172"/>
                    <a:pt x="30412" y="21220"/>
                    <a:pt x="29245" y="21268"/>
                  </a:cubicBezTo>
                  <a:cubicBezTo>
                    <a:pt x="29043" y="21280"/>
                    <a:pt x="28840" y="21291"/>
                    <a:pt x="28638" y="21303"/>
                  </a:cubicBezTo>
                  <a:cubicBezTo>
                    <a:pt x="26233" y="21422"/>
                    <a:pt x="25304" y="21863"/>
                    <a:pt x="24852" y="22839"/>
                  </a:cubicBezTo>
                  <a:cubicBezTo>
                    <a:pt x="24840" y="22768"/>
                    <a:pt x="24780" y="22708"/>
                    <a:pt x="24709" y="22673"/>
                  </a:cubicBezTo>
                  <a:cubicBezTo>
                    <a:pt x="24673" y="22053"/>
                    <a:pt x="24518" y="21458"/>
                    <a:pt x="24078" y="20720"/>
                  </a:cubicBezTo>
                  <a:lnTo>
                    <a:pt x="24078" y="20720"/>
                  </a:lnTo>
                  <a:cubicBezTo>
                    <a:pt x="24185" y="20744"/>
                    <a:pt x="24280" y="20768"/>
                    <a:pt x="24399" y="20768"/>
                  </a:cubicBezTo>
                  <a:cubicBezTo>
                    <a:pt x="24518" y="20768"/>
                    <a:pt x="24649" y="20744"/>
                    <a:pt x="24780" y="20720"/>
                  </a:cubicBezTo>
                  <a:cubicBezTo>
                    <a:pt x="25626" y="20541"/>
                    <a:pt x="26602" y="19779"/>
                    <a:pt x="26828" y="19124"/>
                  </a:cubicBezTo>
                  <a:cubicBezTo>
                    <a:pt x="27043" y="18493"/>
                    <a:pt x="26900" y="17851"/>
                    <a:pt x="26757" y="17243"/>
                  </a:cubicBezTo>
                  <a:cubicBezTo>
                    <a:pt x="26685" y="16934"/>
                    <a:pt x="26626" y="16636"/>
                    <a:pt x="26602" y="16338"/>
                  </a:cubicBezTo>
                  <a:cubicBezTo>
                    <a:pt x="26554" y="15707"/>
                    <a:pt x="26471" y="14064"/>
                    <a:pt x="26769" y="12778"/>
                  </a:cubicBezTo>
                  <a:cubicBezTo>
                    <a:pt x="26879" y="12775"/>
                    <a:pt x="26988" y="12773"/>
                    <a:pt x="27098" y="12773"/>
                  </a:cubicBezTo>
                  <a:close/>
                  <a:moveTo>
                    <a:pt x="14342" y="0"/>
                  </a:moveTo>
                  <a:cubicBezTo>
                    <a:pt x="13705" y="0"/>
                    <a:pt x="13181" y="400"/>
                    <a:pt x="12838" y="1432"/>
                  </a:cubicBezTo>
                  <a:cubicBezTo>
                    <a:pt x="12028" y="1246"/>
                    <a:pt x="11219" y="1158"/>
                    <a:pt x="10433" y="1158"/>
                  </a:cubicBezTo>
                  <a:cubicBezTo>
                    <a:pt x="4616" y="1158"/>
                    <a:pt x="1" y="5956"/>
                    <a:pt x="4385" y="11326"/>
                  </a:cubicBezTo>
                  <a:cubicBezTo>
                    <a:pt x="6791" y="14284"/>
                    <a:pt x="10385" y="15874"/>
                    <a:pt x="14161" y="15874"/>
                  </a:cubicBezTo>
                  <a:cubicBezTo>
                    <a:pt x="15597" y="15874"/>
                    <a:pt x="17060" y="15644"/>
                    <a:pt x="18494" y="15172"/>
                  </a:cubicBezTo>
                  <a:cubicBezTo>
                    <a:pt x="18994" y="15850"/>
                    <a:pt x="19399" y="16600"/>
                    <a:pt x="19708" y="17410"/>
                  </a:cubicBezTo>
                  <a:cubicBezTo>
                    <a:pt x="20244" y="18827"/>
                    <a:pt x="20828" y="20160"/>
                    <a:pt x="22137" y="20934"/>
                  </a:cubicBezTo>
                  <a:cubicBezTo>
                    <a:pt x="22316" y="21041"/>
                    <a:pt x="22542" y="21160"/>
                    <a:pt x="22792" y="21160"/>
                  </a:cubicBezTo>
                  <a:cubicBezTo>
                    <a:pt x="23137" y="21149"/>
                    <a:pt x="23399" y="20970"/>
                    <a:pt x="23578" y="20732"/>
                  </a:cubicBezTo>
                  <a:cubicBezTo>
                    <a:pt x="24209" y="21720"/>
                    <a:pt x="24280" y="22661"/>
                    <a:pt x="24268" y="23768"/>
                  </a:cubicBezTo>
                  <a:cubicBezTo>
                    <a:pt x="24257" y="25173"/>
                    <a:pt x="24280" y="26566"/>
                    <a:pt x="24280" y="27971"/>
                  </a:cubicBezTo>
                  <a:lnTo>
                    <a:pt x="24328" y="36353"/>
                  </a:lnTo>
                  <a:cubicBezTo>
                    <a:pt x="24328" y="36543"/>
                    <a:pt x="24399" y="36805"/>
                    <a:pt x="24614" y="36805"/>
                  </a:cubicBezTo>
                  <a:cubicBezTo>
                    <a:pt x="24816" y="36793"/>
                    <a:pt x="24864" y="36543"/>
                    <a:pt x="24864" y="36365"/>
                  </a:cubicBezTo>
                  <a:cubicBezTo>
                    <a:pt x="24864" y="33924"/>
                    <a:pt x="24864" y="31483"/>
                    <a:pt x="24864" y="29042"/>
                  </a:cubicBezTo>
                  <a:cubicBezTo>
                    <a:pt x="24864" y="27649"/>
                    <a:pt x="24673" y="26125"/>
                    <a:pt x="24864" y="24756"/>
                  </a:cubicBezTo>
                  <a:cubicBezTo>
                    <a:pt x="25185" y="22446"/>
                    <a:pt x="25423" y="21875"/>
                    <a:pt x="28662" y="21708"/>
                  </a:cubicBezTo>
                  <a:cubicBezTo>
                    <a:pt x="28864" y="21696"/>
                    <a:pt x="29067" y="21684"/>
                    <a:pt x="29269" y="21684"/>
                  </a:cubicBezTo>
                  <a:cubicBezTo>
                    <a:pt x="29876" y="21649"/>
                    <a:pt x="30484" y="21625"/>
                    <a:pt x="31067" y="21541"/>
                  </a:cubicBezTo>
                  <a:cubicBezTo>
                    <a:pt x="31662" y="22077"/>
                    <a:pt x="32222" y="22339"/>
                    <a:pt x="32746" y="22339"/>
                  </a:cubicBezTo>
                  <a:cubicBezTo>
                    <a:pt x="32829" y="22339"/>
                    <a:pt x="32924" y="22327"/>
                    <a:pt x="33008" y="22315"/>
                  </a:cubicBezTo>
                  <a:cubicBezTo>
                    <a:pt x="34115" y="22125"/>
                    <a:pt x="34794" y="20768"/>
                    <a:pt x="35460" y="19446"/>
                  </a:cubicBezTo>
                  <a:cubicBezTo>
                    <a:pt x="35710" y="18934"/>
                    <a:pt x="35984" y="18410"/>
                    <a:pt x="36258" y="17981"/>
                  </a:cubicBezTo>
                  <a:cubicBezTo>
                    <a:pt x="38599" y="20177"/>
                    <a:pt x="40939" y="22202"/>
                    <a:pt x="43699" y="22202"/>
                  </a:cubicBezTo>
                  <a:cubicBezTo>
                    <a:pt x="45249" y="22202"/>
                    <a:pt x="46931" y="21564"/>
                    <a:pt x="48819" y="19958"/>
                  </a:cubicBezTo>
                  <a:cubicBezTo>
                    <a:pt x="52748" y="16612"/>
                    <a:pt x="52522" y="8695"/>
                    <a:pt x="46319" y="7468"/>
                  </a:cubicBezTo>
                  <a:cubicBezTo>
                    <a:pt x="46093" y="7424"/>
                    <a:pt x="45850" y="7404"/>
                    <a:pt x="45594" y="7404"/>
                  </a:cubicBezTo>
                  <a:cubicBezTo>
                    <a:pt x="42711" y="7404"/>
                    <a:pt x="38078" y="9962"/>
                    <a:pt x="35070" y="9962"/>
                  </a:cubicBezTo>
                  <a:cubicBezTo>
                    <a:pt x="34151" y="9962"/>
                    <a:pt x="33384" y="9723"/>
                    <a:pt x="32865" y="9099"/>
                  </a:cubicBezTo>
                  <a:cubicBezTo>
                    <a:pt x="31198" y="7075"/>
                    <a:pt x="33496" y="4289"/>
                    <a:pt x="30614" y="2349"/>
                  </a:cubicBezTo>
                  <a:cubicBezTo>
                    <a:pt x="29643" y="1699"/>
                    <a:pt x="28854" y="1445"/>
                    <a:pt x="28175" y="1445"/>
                  </a:cubicBezTo>
                  <a:cubicBezTo>
                    <a:pt x="25914" y="1445"/>
                    <a:pt x="24874" y="4263"/>
                    <a:pt x="22411" y="4730"/>
                  </a:cubicBezTo>
                  <a:cubicBezTo>
                    <a:pt x="22334" y="4745"/>
                    <a:pt x="22254" y="4752"/>
                    <a:pt x="22172" y="4752"/>
                  </a:cubicBezTo>
                  <a:cubicBezTo>
                    <a:pt x="20076" y="4752"/>
                    <a:pt x="16538" y="0"/>
                    <a:pt x="14342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7967327" y="787695"/>
              <a:ext cx="108857" cy="574432"/>
            </a:xfrm>
            <a:custGeom>
              <a:avLst/>
              <a:gdLst/>
              <a:ahLst/>
              <a:cxnLst/>
              <a:rect l="l" t="t" r="r" b="b"/>
              <a:pathLst>
                <a:path w="10407" h="54917" extrusionOk="0">
                  <a:moveTo>
                    <a:pt x="1479" y="0"/>
                  </a:moveTo>
                  <a:cubicBezTo>
                    <a:pt x="918" y="0"/>
                    <a:pt x="358" y="396"/>
                    <a:pt x="358" y="1107"/>
                  </a:cubicBezTo>
                  <a:lnTo>
                    <a:pt x="1" y="54709"/>
                  </a:lnTo>
                  <a:cubicBezTo>
                    <a:pt x="254" y="54850"/>
                    <a:pt x="527" y="54916"/>
                    <a:pt x="795" y="54916"/>
                  </a:cubicBezTo>
                  <a:cubicBezTo>
                    <a:pt x="1496" y="54916"/>
                    <a:pt x="2167" y="54465"/>
                    <a:pt x="2382" y="53732"/>
                  </a:cubicBezTo>
                  <a:lnTo>
                    <a:pt x="10121" y="27860"/>
                  </a:lnTo>
                  <a:cubicBezTo>
                    <a:pt x="10407" y="26920"/>
                    <a:pt x="10407" y="25919"/>
                    <a:pt x="10109" y="24991"/>
                  </a:cubicBezTo>
                  <a:lnTo>
                    <a:pt x="2537" y="785"/>
                  </a:lnTo>
                  <a:cubicBezTo>
                    <a:pt x="2368" y="249"/>
                    <a:pt x="1923" y="0"/>
                    <a:pt x="1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7531615" y="1390463"/>
              <a:ext cx="451422" cy="234440"/>
            </a:xfrm>
            <a:custGeom>
              <a:avLst/>
              <a:gdLst/>
              <a:ahLst/>
              <a:cxnLst/>
              <a:rect l="l" t="t" r="r" b="b"/>
              <a:pathLst>
                <a:path w="43157" h="22413" extrusionOk="0">
                  <a:moveTo>
                    <a:pt x="41887" y="1"/>
                  </a:moveTo>
                  <a:cubicBezTo>
                    <a:pt x="41738" y="1"/>
                    <a:pt x="41579" y="37"/>
                    <a:pt x="41417" y="119"/>
                  </a:cubicBezTo>
                  <a:lnTo>
                    <a:pt x="43" y="21026"/>
                  </a:lnTo>
                  <a:cubicBezTo>
                    <a:pt x="1" y="21799"/>
                    <a:pt x="628" y="22413"/>
                    <a:pt x="1395" y="22413"/>
                  </a:cubicBezTo>
                  <a:cubicBezTo>
                    <a:pt x="1491" y="22413"/>
                    <a:pt x="1588" y="22403"/>
                    <a:pt x="1686" y="22383"/>
                  </a:cubicBezTo>
                  <a:lnTo>
                    <a:pt x="24499" y="17823"/>
                  </a:lnTo>
                  <a:cubicBezTo>
                    <a:pt x="25332" y="17657"/>
                    <a:pt x="26094" y="17264"/>
                    <a:pt x="26701" y="16680"/>
                  </a:cubicBezTo>
                  <a:lnTo>
                    <a:pt x="42489" y="1583"/>
                  </a:lnTo>
                  <a:cubicBezTo>
                    <a:pt x="43156" y="946"/>
                    <a:pt x="42649" y="1"/>
                    <a:pt x="418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7967327" y="873372"/>
              <a:ext cx="108857" cy="488754"/>
            </a:xfrm>
            <a:custGeom>
              <a:avLst/>
              <a:gdLst/>
              <a:ahLst/>
              <a:cxnLst/>
              <a:rect l="l" t="t" r="r" b="b"/>
              <a:pathLst>
                <a:path w="10407" h="46726" extrusionOk="0">
                  <a:moveTo>
                    <a:pt x="4858" y="0"/>
                  </a:moveTo>
                  <a:cubicBezTo>
                    <a:pt x="3418" y="3096"/>
                    <a:pt x="4251" y="7060"/>
                    <a:pt x="5001" y="10251"/>
                  </a:cubicBezTo>
                  <a:cubicBezTo>
                    <a:pt x="5811" y="13728"/>
                    <a:pt x="7109" y="17216"/>
                    <a:pt x="7347" y="20788"/>
                  </a:cubicBezTo>
                  <a:cubicBezTo>
                    <a:pt x="7740" y="26968"/>
                    <a:pt x="4525" y="31921"/>
                    <a:pt x="72" y="35588"/>
                  </a:cubicBezTo>
                  <a:lnTo>
                    <a:pt x="1" y="46518"/>
                  </a:lnTo>
                  <a:cubicBezTo>
                    <a:pt x="254" y="46659"/>
                    <a:pt x="527" y="46725"/>
                    <a:pt x="795" y="46725"/>
                  </a:cubicBezTo>
                  <a:cubicBezTo>
                    <a:pt x="1496" y="46725"/>
                    <a:pt x="2167" y="46274"/>
                    <a:pt x="2382" y="45541"/>
                  </a:cubicBezTo>
                  <a:lnTo>
                    <a:pt x="10133" y="19669"/>
                  </a:lnTo>
                  <a:cubicBezTo>
                    <a:pt x="10407" y="18729"/>
                    <a:pt x="10407" y="17728"/>
                    <a:pt x="10109" y="16800"/>
                  </a:cubicBezTo>
                  <a:lnTo>
                    <a:pt x="485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7531636" y="1437282"/>
              <a:ext cx="412783" cy="187621"/>
            </a:xfrm>
            <a:custGeom>
              <a:avLst/>
              <a:gdLst/>
              <a:ahLst/>
              <a:cxnLst/>
              <a:rect l="l" t="t" r="r" b="b"/>
              <a:pathLst>
                <a:path w="39463" h="17937" extrusionOk="0">
                  <a:moveTo>
                    <a:pt x="39463" y="0"/>
                  </a:moveTo>
                  <a:cubicBezTo>
                    <a:pt x="36224" y="2394"/>
                    <a:pt x="30271" y="3739"/>
                    <a:pt x="28200" y="4977"/>
                  </a:cubicBezTo>
                  <a:cubicBezTo>
                    <a:pt x="26842" y="5787"/>
                    <a:pt x="26092" y="7085"/>
                    <a:pt x="24925" y="8085"/>
                  </a:cubicBezTo>
                  <a:cubicBezTo>
                    <a:pt x="23973" y="8906"/>
                    <a:pt x="22770" y="9430"/>
                    <a:pt x="21627" y="9906"/>
                  </a:cubicBezTo>
                  <a:cubicBezTo>
                    <a:pt x="18806" y="11097"/>
                    <a:pt x="15924" y="12347"/>
                    <a:pt x="12829" y="12454"/>
                  </a:cubicBezTo>
                  <a:cubicBezTo>
                    <a:pt x="12667" y="12460"/>
                    <a:pt x="12506" y="12463"/>
                    <a:pt x="12345" y="12463"/>
                  </a:cubicBezTo>
                  <a:cubicBezTo>
                    <a:pt x="11172" y="12463"/>
                    <a:pt x="10032" y="12313"/>
                    <a:pt x="8911" y="12061"/>
                  </a:cubicBezTo>
                  <a:lnTo>
                    <a:pt x="53" y="16550"/>
                  </a:lnTo>
                  <a:cubicBezTo>
                    <a:pt x="0" y="17323"/>
                    <a:pt x="626" y="17937"/>
                    <a:pt x="1393" y="17937"/>
                  </a:cubicBezTo>
                  <a:cubicBezTo>
                    <a:pt x="1489" y="17937"/>
                    <a:pt x="1586" y="17927"/>
                    <a:pt x="1684" y="17907"/>
                  </a:cubicBezTo>
                  <a:lnTo>
                    <a:pt x="24497" y="13347"/>
                  </a:lnTo>
                  <a:cubicBezTo>
                    <a:pt x="25330" y="13181"/>
                    <a:pt x="26092" y="12788"/>
                    <a:pt x="26699" y="12204"/>
                  </a:cubicBezTo>
                  <a:lnTo>
                    <a:pt x="39463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8031959" y="1364051"/>
              <a:ext cx="24926" cy="1354246"/>
            </a:xfrm>
            <a:custGeom>
              <a:avLst/>
              <a:gdLst/>
              <a:ahLst/>
              <a:cxnLst/>
              <a:rect l="l" t="t" r="r" b="b"/>
              <a:pathLst>
                <a:path w="2383" h="129469" extrusionOk="0">
                  <a:moveTo>
                    <a:pt x="1192" y="1"/>
                  </a:moveTo>
                  <a:cubicBezTo>
                    <a:pt x="537" y="1"/>
                    <a:pt x="1" y="536"/>
                    <a:pt x="1" y="1203"/>
                  </a:cubicBezTo>
                  <a:lnTo>
                    <a:pt x="1" y="128278"/>
                  </a:lnTo>
                  <a:cubicBezTo>
                    <a:pt x="1" y="128933"/>
                    <a:pt x="537" y="129469"/>
                    <a:pt x="1192" y="129469"/>
                  </a:cubicBezTo>
                  <a:cubicBezTo>
                    <a:pt x="1846" y="129469"/>
                    <a:pt x="2382" y="128933"/>
                    <a:pt x="2382" y="128278"/>
                  </a:cubicBezTo>
                  <a:lnTo>
                    <a:pt x="2382" y="1203"/>
                  </a:lnTo>
                  <a:cubicBezTo>
                    <a:pt x="2382" y="536"/>
                    <a:pt x="1846" y="1"/>
                    <a:pt x="1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7969450" y="1334910"/>
              <a:ext cx="195780" cy="108355"/>
            </a:xfrm>
            <a:custGeom>
              <a:avLst/>
              <a:gdLst/>
              <a:ahLst/>
              <a:cxnLst/>
              <a:rect l="l" t="t" r="r" b="b"/>
              <a:pathLst>
                <a:path w="18717" h="10359" extrusionOk="0">
                  <a:moveTo>
                    <a:pt x="5179" y="1"/>
                  </a:moveTo>
                  <a:cubicBezTo>
                    <a:pt x="2322" y="1"/>
                    <a:pt x="0" y="2334"/>
                    <a:pt x="0" y="5180"/>
                  </a:cubicBezTo>
                  <a:cubicBezTo>
                    <a:pt x="0" y="8025"/>
                    <a:pt x="2322" y="10359"/>
                    <a:pt x="5179" y="10359"/>
                  </a:cubicBezTo>
                  <a:lnTo>
                    <a:pt x="13537" y="10359"/>
                  </a:lnTo>
                  <a:cubicBezTo>
                    <a:pt x="16395" y="10359"/>
                    <a:pt x="18717" y="8025"/>
                    <a:pt x="18717" y="5180"/>
                  </a:cubicBezTo>
                  <a:cubicBezTo>
                    <a:pt x="18717" y="2334"/>
                    <a:pt x="16395" y="1"/>
                    <a:pt x="1353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7919378" y="1334910"/>
              <a:ext cx="120939" cy="112466"/>
            </a:xfrm>
            <a:custGeom>
              <a:avLst/>
              <a:gdLst/>
              <a:ahLst/>
              <a:cxnLst/>
              <a:rect l="l" t="t" r="r" b="b"/>
              <a:pathLst>
                <a:path w="11562" h="10752" extrusionOk="0">
                  <a:moveTo>
                    <a:pt x="5775" y="1"/>
                  </a:moveTo>
                  <a:cubicBezTo>
                    <a:pt x="2584" y="1"/>
                    <a:pt x="1" y="2406"/>
                    <a:pt x="1" y="5382"/>
                  </a:cubicBezTo>
                  <a:cubicBezTo>
                    <a:pt x="1" y="8347"/>
                    <a:pt x="2584" y="10752"/>
                    <a:pt x="5775" y="10752"/>
                  </a:cubicBezTo>
                  <a:cubicBezTo>
                    <a:pt x="8966" y="10752"/>
                    <a:pt x="11562" y="8347"/>
                    <a:pt x="11562" y="5382"/>
                  </a:cubicBezTo>
                  <a:cubicBezTo>
                    <a:pt x="11562" y="2406"/>
                    <a:pt x="8966" y="1"/>
                    <a:pt x="5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7975674" y="1384971"/>
              <a:ext cx="189556" cy="27039"/>
            </a:xfrm>
            <a:custGeom>
              <a:avLst/>
              <a:gdLst/>
              <a:ahLst/>
              <a:cxnLst/>
              <a:rect l="l" t="t" r="r" b="b"/>
              <a:pathLst>
                <a:path w="18122" h="2585" extrusionOk="0">
                  <a:moveTo>
                    <a:pt x="1298" y="1"/>
                  </a:moveTo>
                  <a:cubicBezTo>
                    <a:pt x="584" y="1"/>
                    <a:pt x="0" y="572"/>
                    <a:pt x="0" y="1287"/>
                  </a:cubicBezTo>
                  <a:cubicBezTo>
                    <a:pt x="0" y="2001"/>
                    <a:pt x="584" y="2584"/>
                    <a:pt x="1298" y="2584"/>
                  </a:cubicBezTo>
                  <a:lnTo>
                    <a:pt x="16836" y="2584"/>
                  </a:lnTo>
                  <a:cubicBezTo>
                    <a:pt x="17538" y="2584"/>
                    <a:pt x="18122" y="2001"/>
                    <a:pt x="18122" y="1287"/>
                  </a:cubicBezTo>
                  <a:cubicBezTo>
                    <a:pt x="18122" y="572"/>
                    <a:pt x="17538" y="1"/>
                    <a:pt x="16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8005317" y="1395316"/>
              <a:ext cx="440188" cy="254544"/>
            </a:xfrm>
            <a:custGeom>
              <a:avLst/>
              <a:gdLst/>
              <a:ahLst/>
              <a:cxnLst/>
              <a:rect l="l" t="t" r="r" b="b"/>
              <a:pathLst>
                <a:path w="42083" h="24335" extrusionOk="0">
                  <a:moveTo>
                    <a:pt x="1337" y="1"/>
                  </a:moveTo>
                  <a:cubicBezTo>
                    <a:pt x="607" y="1"/>
                    <a:pt x="0" y="564"/>
                    <a:pt x="0" y="1322"/>
                  </a:cubicBezTo>
                  <a:lnTo>
                    <a:pt x="40326" y="24193"/>
                  </a:lnTo>
                  <a:cubicBezTo>
                    <a:pt x="40497" y="24292"/>
                    <a:pt x="40668" y="24335"/>
                    <a:pt x="40828" y="24335"/>
                  </a:cubicBezTo>
                  <a:cubicBezTo>
                    <a:pt x="41561" y="24335"/>
                    <a:pt x="42083" y="23431"/>
                    <a:pt x="41458" y="22777"/>
                  </a:cubicBezTo>
                  <a:lnTo>
                    <a:pt x="26420" y="6941"/>
                  </a:lnTo>
                  <a:cubicBezTo>
                    <a:pt x="25837" y="6334"/>
                    <a:pt x="25098" y="5894"/>
                    <a:pt x="24277" y="5691"/>
                  </a:cubicBezTo>
                  <a:lnTo>
                    <a:pt x="1703" y="48"/>
                  </a:lnTo>
                  <a:cubicBezTo>
                    <a:pt x="1579" y="16"/>
                    <a:pt x="1456" y="1"/>
                    <a:pt x="13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8072439" y="1408140"/>
              <a:ext cx="373066" cy="241720"/>
            </a:xfrm>
            <a:custGeom>
              <a:avLst/>
              <a:gdLst/>
              <a:ahLst/>
              <a:cxnLst/>
              <a:rect l="l" t="t" r="r" b="b"/>
              <a:pathLst>
                <a:path w="35666" h="23109" extrusionOk="0">
                  <a:moveTo>
                    <a:pt x="0" y="0"/>
                  </a:moveTo>
                  <a:lnTo>
                    <a:pt x="0" y="0"/>
                  </a:lnTo>
                  <a:cubicBezTo>
                    <a:pt x="977" y="3310"/>
                    <a:pt x="4287" y="4644"/>
                    <a:pt x="7859" y="5382"/>
                  </a:cubicBezTo>
                  <a:cubicBezTo>
                    <a:pt x="12169" y="6287"/>
                    <a:pt x="16455" y="6704"/>
                    <a:pt x="20086" y="9442"/>
                  </a:cubicBezTo>
                  <a:cubicBezTo>
                    <a:pt x="23015" y="11657"/>
                    <a:pt x="24277" y="14538"/>
                    <a:pt x="24527" y="17645"/>
                  </a:cubicBezTo>
                  <a:lnTo>
                    <a:pt x="33909" y="22967"/>
                  </a:lnTo>
                  <a:cubicBezTo>
                    <a:pt x="34080" y="23066"/>
                    <a:pt x="34251" y="23109"/>
                    <a:pt x="34411" y="23109"/>
                  </a:cubicBezTo>
                  <a:cubicBezTo>
                    <a:pt x="35144" y="23109"/>
                    <a:pt x="35666" y="22205"/>
                    <a:pt x="35041" y="21551"/>
                  </a:cubicBezTo>
                  <a:lnTo>
                    <a:pt x="20003" y="5715"/>
                  </a:lnTo>
                  <a:cubicBezTo>
                    <a:pt x="19420" y="5108"/>
                    <a:pt x="18681" y="4668"/>
                    <a:pt x="17860" y="44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8454648" y="1370745"/>
              <a:ext cx="78973" cy="416569"/>
            </a:xfrm>
            <a:custGeom>
              <a:avLst/>
              <a:gdLst/>
              <a:ahLst/>
              <a:cxnLst/>
              <a:rect l="l" t="t" r="r" b="b"/>
              <a:pathLst>
                <a:path w="7550" h="39825" extrusionOk="0">
                  <a:moveTo>
                    <a:pt x="1072" y="0"/>
                  </a:moveTo>
                  <a:cubicBezTo>
                    <a:pt x="665" y="0"/>
                    <a:pt x="257" y="289"/>
                    <a:pt x="251" y="801"/>
                  </a:cubicBezTo>
                  <a:lnTo>
                    <a:pt x="1" y="39675"/>
                  </a:lnTo>
                  <a:cubicBezTo>
                    <a:pt x="185" y="39777"/>
                    <a:pt x="382" y="39824"/>
                    <a:pt x="575" y="39824"/>
                  </a:cubicBezTo>
                  <a:cubicBezTo>
                    <a:pt x="1081" y="39824"/>
                    <a:pt x="1563" y="39498"/>
                    <a:pt x="1727" y="38973"/>
                  </a:cubicBezTo>
                  <a:lnTo>
                    <a:pt x="7335" y="20208"/>
                  </a:lnTo>
                  <a:cubicBezTo>
                    <a:pt x="7549" y="19530"/>
                    <a:pt x="7537" y="18803"/>
                    <a:pt x="7323" y="18125"/>
                  </a:cubicBezTo>
                  <a:lnTo>
                    <a:pt x="1834" y="575"/>
                  </a:lnTo>
                  <a:cubicBezTo>
                    <a:pt x="1713" y="181"/>
                    <a:pt x="1393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8138609" y="1807911"/>
              <a:ext cx="327408" cy="169985"/>
            </a:xfrm>
            <a:custGeom>
              <a:avLst/>
              <a:gdLst/>
              <a:ahLst/>
              <a:cxnLst/>
              <a:rect l="l" t="t" r="r" b="b"/>
              <a:pathLst>
                <a:path w="31301" h="16251" extrusionOk="0">
                  <a:moveTo>
                    <a:pt x="30373" y="0"/>
                  </a:moveTo>
                  <a:cubicBezTo>
                    <a:pt x="30266" y="0"/>
                    <a:pt x="30152" y="26"/>
                    <a:pt x="30036" y="84"/>
                  </a:cubicBezTo>
                  <a:lnTo>
                    <a:pt x="32" y="15240"/>
                  </a:lnTo>
                  <a:cubicBezTo>
                    <a:pt x="1" y="15811"/>
                    <a:pt x="457" y="16250"/>
                    <a:pt x="1009" y="16250"/>
                  </a:cubicBezTo>
                  <a:cubicBezTo>
                    <a:pt x="1079" y="16250"/>
                    <a:pt x="1151" y="16243"/>
                    <a:pt x="1223" y="16229"/>
                  </a:cubicBezTo>
                  <a:lnTo>
                    <a:pt x="17773" y="12919"/>
                  </a:lnTo>
                  <a:cubicBezTo>
                    <a:pt x="18368" y="12800"/>
                    <a:pt x="18928" y="12514"/>
                    <a:pt x="19368" y="12097"/>
                  </a:cubicBezTo>
                  <a:lnTo>
                    <a:pt x="30822" y="1143"/>
                  </a:lnTo>
                  <a:cubicBezTo>
                    <a:pt x="31301" y="685"/>
                    <a:pt x="30927" y="0"/>
                    <a:pt x="303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8454648" y="1432920"/>
              <a:ext cx="78973" cy="354395"/>
            </a:xfrm>
            <a:custGeom>
              <a:avLst/>
              <a:gdLst/>
              <a:ahLst/>
              <a:cxnLst/>
              <a:rect l="l" t="t" r="r" b="b"/>
              <a:pathLst>
                <a:path w="7550" h="33881" extrusionOk="0">
                  <a:moveTo>
                    <a:pt x="3513" y="1"/>
                  </a:moveTo>
                  <a:cubicBezTo>
                    <a:pt x="2477" y="2239"/>
                    <a:pt x="3084" y="5120"/>
                    <a:pt x="3620" y="7430"/>
                  </a:cubicBezTo>
                  <a:cubicBezTo>
                    <a:pt x="4216" y="9954"/>
                    <a:pt x="5156" y="12478"/>
                    <a:pt x="5323" y="15074"/>
                  </a:cubicBezTo>
                  <a:cubicBezTo>
                    <a:pt x="5609" y="19551"/>
                    <a:pt x="3275" y="23146"/>
                    <a:pt x="48" y="25802"/>
                  </a:cubicBezTo>
                  <a:lnTo>
                    <a:pt x="1" y="33731"/>
                  </a:lnTo>
                  <a:cubicBezTo>
                    <a:pt x="185" y="33833"/>
                    <a:pt x="382" y="33880"/>
                    <a:pt x="575" y="33880"/>
                  </a:cubicBezTo>
                  <a:cubicBezTo>
                    <a:pt x="1081" y="33880"/>
                    <a:pt x="1563" y="33554"/>
                    <a:pt x="1727" y="33029"/>
                  </a:cubicBezTo>
                  <a:lnTo>
                    <a:pt x="7347" y="14264"/>
                  </a:lnTo>
                  <a:cubicBezTo>
                    <a:pt x="7549" y="13586"/>
                    <a:pt x="7537" y="12859"/>
                    <a:pt x="7323" y="12181"/>
                  </a:cubicBezTo>
                  <a:lnTo>
                    <a:pt x="3513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8138609" y="1841780"/>
              <a:ext cx="299491" cy="136116"/>
            </a:xfrm>
            <a:custGeom>
              <a:avLst/>
              <a:gdLst/>
              <a:ahLst/>
              <a:cxnLst/>
              <a:rect l="l" t="t" r="r" b="b"/>
              <a:pathLst>
                <a:path w="28632" h="13013" extrusionOk="0">
                  <a:moveTo>
                    <a:pt x="28631" y="1"/>
                  </a:moveTo>
                  <a:lnTo>
                    <a:pt x="28631" y="1"/>
                  </a:lnTo>
                  <a:cubicBezTo>
                    <a:pt x="26274" y="1739"/>
                    <a:pt x="21952" y="2715"/>
                    <a:pt x="20452" y="3620"/>
                  </a:cubicBezTo>
                  <a:cubicBezTo>
                    <a:pt x="19475" y="4204"/>
                    <a:pt x="18928" y="5144"/>
                    <a:pt x="18082" y="5871"/>
                  </a:cubicBezTo>
                  <a:cubicBezTo>
                    <a:pt x="17392" y="6466"/>
                    <a:pt x="16523" y="6847"/>
                    <a:pt x="15689" y="7192"/>
                  </a:cubicBezTo>
                  <a:cubicBezTo>
                    <a:pt x="13641" y="8061"/>
                    <a:pt x="11558" y="8966"/>
                    <a:pt x="9307" y="9038"/>
                  </a:cubicBezTo>
                  <a:cubicBezTo>
                    <a:pt x="9183" y="9042"/>
                    <a:pt x="9060" y="9044"/>
                    <a:pt x="8937" y="9044"/>
                  </a:cubicBezTo>
                  <a:cubicBezTo>
                    <a:pt x="8093" y="9044"/>
                    <a:pt x="7274" y="8939"/>
                    <a:pt x="6474" y="8752"/>
                  </a:cubicBezTo>
                  <a:lnTo>
                    <a:pt x="32" y="12002"/>
                  </a:lnTo>
                  <a:cubicBezTo>
                    <a:pt x="1" y="12573"/>
                    <a:pt x="457" y="13012"/>
                    <a:pt x="1009" y="13012"/>
                  </a:cubicBezTo>
                  <a:cubicBezTo>
                    <a:pt x="1079" y="13012"/>
                    <a:pt x="1151" y="13005"/>
                    <a:pt x="1223" y="12991"/>
                  </a:cubicBezTo>
                  <a:lnTo>
                    <a:pt x="17773" y="9681"/>
                  </a:lnTo>
                  <a:cubicBezTo>
                    <a:pt x="18368" y="9562"/>
                    <a:pt x="18928" y="9276"/>
                    <a:pt x="19368" y="8859"/>
                  </a:cubicBezTo>
                  <a:lnTo>
                    <a:pt x="2863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8501477" y="1788727"/>
              <a:ext cx="18064" cy="982131"/>
            </a:xfrm>
            <a:custGeom>
              <a:avLst/>
              <a:gdLst/>
              <a:ahLst/>
              <a:cxnLst/>
              <a:rect l="l" t="t" r="r" b="b"/>
              <a:pathLst>
                <a:path w="1727" h="93894" extrusionOk="0">
                  <a:moveTo>
                    <a:pt x="870" y="1"/>
                  </a:moveTo>
                  <a:cubicBezTo>
                    <a:pt x="393" y="1"/>
                    <a:pt x="1" y="394"/>
                    <a:pt x="1" y="870"/>
                  </a:cubicBezTo>
                  <a:lnTo>
                    <a:pt x="1" y="93024"/>
                  </a:lnTo>
                  <a:cubicBezTo>
                    <a:pt x="1" y="93500"/>
                    <a:pt x="393" y="93893"/>
                    <a:pt x="870" y="93893"/>
                  </a:cubicBezTo>
                  <a:cubicBezTo>
                    <a:pt x="1346" y="93893"/>
                    <a:pt x="1727" y="93500"/>
                    <a:pt x="1727" y="93024"/>
                  </a:cubicBezTo>
                  <a:lnTo>
                    <a:pt x="1727" y="870"/>
                  </a:ln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8456143" y="1767556"/>
              <a:ext cx="141984" cy="78596"/>
            </a:xfrm>
            <a:custGeom>
              <a:avLst/>
              <a:gdLst/>
              <a:ahLst/>
              <a:cxnLst/>
              <a:rect l="l" t="t" r="r" b="b"/>
              <a:pathLst>
                <a:path w="13574" h="7514" extrusionOk="0">
                  <a:moveTo>
                    <a:pt x="3751" y="1"/>
                  </a:moveTo>
                  <a:cubicBezTo>
                    <a:pt x="1691" y="1"/>
                    <a:pt x="1" y="1691"/>
                    <a:pt x="1" y="3763"/>
                  </a:cubicBezTo>
                  <a:cubicBezTo>
                    <a:pt x="1" y="5823"/>
                    <a:pt x="1691" y="7514"/>
                    <a:pt x="3751" y="7514"/>
                  </a:cubicBezTo>
                  <a:lnTo>
                    <a:pt x="9823" y="7514"/>
                  </a:lnTo>
                  <a:cubicBezTo>
                    <a:pt x="11883" y="7514"/>
                    <a:pt x="13574" y="5823"/>
                    <a:pt x="13574" y="3763"/>
                  </a:cubicBezTo>
                  <a:cubicBezTo>
                    <a:pt x="13574" y="1691"/>
                    <a:pt x="11883" y="1"/>
                    <a:pt x="9823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8419899" y="1767556"/>
              <a:ext cx="87561" cy="81714"/>
            </a:xfrm>
            <a:custGeom>
              <a:avLst/>
              <a:gdLst/>
              <a:ahLst/>
              <a:cxnLst/>
              <a:rect l="l" t="t" r="r" b="b"/>
              <a:pathLst>
                <a:path w="8371" h="7812" extrusionOk="0">
                  <a:moveTo>
                    <a:pt x="4192" y="1"/>
                  </a:moveTo>
                  <a:cubicBezTo>
                    <a:pt x="1870" y="1"/>
                    <a:pt x="1" y="1751"/>
                    <a:pt x="1" y="3906"/>
                  </a:cubicBezTo>
                  <a:cubicBezTo>
                    <a:pt x="1" y="6061"/>
                    <a:pt x="1870" y="7811"/>
                    <a:pt x="4192" y="7811"/>
                  </a:cubicBezTo>
                  <a:cubicBezTo>
                    <a:pt x="6502" y="7811"/>
                    <a:pt x="8371" y="6061"/>
                    <a:pt x="8371" y="3906"/>
                  </a:cubicBezTo>
                  <a:cubicBezTo>
                    <a:pt x="8371" y="1751"/>
                    <a:pt x="6502" y="1"/>
                    <a:pt x="4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8460631" y="1803925"/>
              <a:ext cx="137497" cy="19560"/>
            </a:xfrm>
            <a:custGeom>
              <a:avLst/>
              <a:gdLst/>
              <a:ahLst/>
              <a:cxnLst/>
              <a:rect l="l" t="t" r="r" b="b"/>
              <a:pathLst>
                <a:path w="13145" h="1870" extrusionOk="0">
                  <a:moveTo>
                    <a:pt x="941" y="0"/>
                  </a:moveTo>
                  <a:cubicBezTo>
                    <a:pt x="429" y="0"/>
                    <a:pt x="0" y="417"/>
                    <a:pt x="0" y="929"/>
                  </a:cubicBezTo>
                  <a:cubicBezTo>
                    <a:pt x="0" y="1453"/>
                    <a:pt x="429" y="1870"/>
                    <a:pt x="941" y="1870"/>
                  </a:cubicBezTo>
                  <a:lnTo>
                    <a:pt x="12204" y="1870"/>
                  </a:lnTo>
                  <a:cubicBezTo>
                    <a:pt x="12728" y="1870"/>
                    <a:pt x="13145" y="1453"/>
                    <a:pt x="13145" y="929"/>
                  </a:cubicBezTo>
                  <a:cubicBezTo>
                    <a:pt x="13145" y="417"/>
                    <a:pt x="12728" y="0"/>
                    <a:pt x="12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8482178" y="1811404"/>
              <a:ext cx="319176" cy="184629"/>
            </a:xfrm>
            <a:custGeom>
              <a:avLst/>
              <a:gdLst/>
              <a:ahLst/>
              <a:cxnLst/>
              <a:rect l="l" t="t" r="r" b="b"/>
              <a:pathLst>
                <a:path w="30514" h="17651" extrusionOk="0">
                  <a:moveTo>
                    <a:pt x="970" y="1"/>
                  </a:moveTo>
                  <a:cubicBezTo>
                    <a:pt x="439" y="1"/>
                    <a:pt x="0" y="412"/>
                    <a:pt x="0" y="964"/>
                  </a:cubicBezTo>
                  <a:lnTo>
                    <a:pt x="29242" y="17550"/>
                  </a:lnTo>
                  <a:cubicBezTo>
                    <a:pt x="29365" y="17619"/>
                    <a:pt x="29487" y="17650"/>
                    <a:pt x="29603" y="17650"/>
                  </a:cubicBezTo>
                  <a:cubicBezTo>
                    <a:pt x="30135" y="17650"/>
                    <a:pt x="30514" y="16995"/>
                    <a:pt x="30063" y="16526"/>
                  </a:cubicBezTo>
                  <a:lnTo>
                    <a:pt x="19157" y="5036"/>
                  </a:lnTo>
                  <a:cubicBezTo>
                    <a:pt x="18740" y="4596"/>
                    <a:pt x="18193" y="4274"/>
                    <a:pt x="17609" y="4131"/>
                  </a:cubicBezTo>
                  <a:lnTo>
                    <a:pt x="1238" y="35"/>
                  </a:lnTo>
                  <a:cubicBezTo>
                    <a:pt x="1147" y="12"/>
                    <a:pt x="1057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8530870" y="1820735"/>
              <a:ext cx="270485" cy="175299"/>
            </a:xfrm>
            <a:custGeom>
              <a:avLst/>
              <a:gdLst/>
              <a:ahLst/>
              <a:cxnLst/>
              <a:rect l="l" t="t" r="r" b="b"/>
              <a:pathLst>
                <a:path w="25859" h="16759" extrusionOk="0">
                  <a:moveTo>
                    <a:pt x="0" y="1"/>
                  </a:moveTo>
                  <a:lnTo>
                    <a:pt x="0" y="1"/>
                  </a:lnTo>
                  <a:cubicBezTo>
                    <a:pt x="703" y="2406"/>
                    <a:pt x="3108" y="3370"/>
                    <a:pt x="5692" y="3906"/>
                  </a:cubicBezTo>
                  <a:cubicBezTo>
                    <a:pt x="8823" y="4549"/>
                    <a:pt x="11930" y="4858"/>
                    <a:pt x="14562" y="6847"/>
                  </a:cubicBezTo>
                  <a:cubicBezTo>
                    <a:pt x="16693" y="8454"/>
                    <a:pt x="17598" y="10550"/>
                    <a:pt x="17776" y="12788"/>
                  </a:cubicBezTo>
                  <a:lnTo>
                    <a:pt x="24587" y="16658"/>
                  </a:lnTo>
                  <a:cubicBezTo>
                    <a:pt x="24710" y="16727"/>
                    <a:pt x="24832" y="16758"/>
                    <a:pt x="24948" y="16758"/>
                  </a:cubicBezTo>
                  <a:cubicBezTo>
                    <a:pt x="25480" y="16758"/>
                    <a:pt x="25859" y="16103"/>
                    <a:pt x="25408" y="15634"/>
                  </a:cubicBezTo>
                  <a:lnTo>
                    <a:pt x="14502" y="4144"/>
                  </a:lnTo>
                  <a:cubicBezTo>
                    <a:pt x="14085" y="3704"/>
                    <a:pt x="13538" y="3382"/>
                    <a:pt x="12954" y="32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5798100" y="2458878"/>
              <a:ext cx="14958" cy="235758"/>
            </a:xfrm>
            <a:custGeom>
              <a:avLst/>
              <a:gdLst/>
              <a:ahLst/>
              <a:cxnLst/>
              <a:rect l="l" t="t" r="r" b="b"/>
              <a:pathLst>
                <a:path w="1430" h="22539" extrusionOk="0">
                  <a:moveTo>
                    <a:pt x="1" y="0"/>
                  </a:moveTo>
                  <a:lnTo>
                    <a:pt x="1" y="22539"/>
                  </a:lnTo>
                  <a:lnTo>
                    <a:pt x="1429" y="22539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6171721" y="2469213"/>
              <a:ext cx="16569" cy="225423"/>
            </a:xfrm>
            <a:custGeom>
              <a:avLst/>
              <a:gdLst/>
              <a:ahLst/>
              <a:cxnLst/>
              <a:rect l="l" t="t" r="r" b="b"/>
              <a:pathLst>
                <a:path w="1584" h="21551" extrusionOk="0">
                  <a:moveTo>
                    <a:pt x="0" y="0"/>
                  </a:moveTo>
                  <a:lnTo>
                    <a:pt x="0" y="21551"/>
                  </a:lnTo>
                  <a:lnTo>
                    <a:pt x="1584" y="21551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5516266" y="2318265"/>
              <a:ext cx="422574" cy="195916"/>
            </a:xfrm>
            <a:custGeom>
              <a:avLst/>
              <a:gdLst/>
              <a:ahLst/>
              <a:cxnLst/>
              <a:rect l="l" t="t" r="r" b="b"/>
              <a:pathLst>
                <a:path w="40399" h="18730" extrusionOk="0">
                  <a:moveTo>
                    <a:pt x="17064" y="1"/>
                  </a:moveTo>
                  <a:cubicBezTo>
                    <a:pt x="16165" y="1"/>
                    <a:pt x="15326" y="344"/>
                    <a:pt x="14764" y="930"/>
                  </a:cubicBezTo>
                  <a:lnTo>
                    <a:pt x="1525" y="14777"/>
                  </a:lnTo>
                  <a:cubicBezTo>
                    <a:pt x="1" y="16372"/>
                    <a:pt x="1394" y="18706"/>
                    <a:pt x="3870" y="18706"/>
                  </a:cubicBezTo>
                  <a:lnTo>
                    <a:pt x="23289" y="18730"/>
                  </a:lnTo>
                  <a:cubicBezTo>
                    <a:pt x="23305" y="18730"/>
                    <a:pt x="23320" y="18730"/>
                    <a:pt x="23335" y="18730"/>
                  </a:cubicBezTo>
                  <a:cubicBezTo>
                    <a:pt x="24235" y="18730"/>
                    <a:pt x="25073" y="18386"/>
                    <a:pt x="25635" y="17801"/>
                  </a:cubicBezTo>
                  <a:lnTo>
                    <a:pt x="38863" y="3954"/>
                  </a:lnTo>
                  <a:cubicBezTo>
                    <a:pt x="40399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5504687" y="2305566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5504687" y="2305566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5553629" y="2302575"/>
              <a:ext cx="199901" cy="200644"/>
            </a:xfrm>
            <a:custGeom>
              <a:avLst/>
              <a:gdLst/>
              <a:ahLst/>
              <a:cxnLst/>
              <a:rect l="l" t="t" r="r" b="b"/>
              <a:pathLst>
                <a:path w="19111" h="19182" extrusionOk="0">
                  <a:moveTo>
                    <a:pt x="18527" y="1"/>
                  </a:moveTo>
                  <a:lnTo>
                    <a:pt x="1" y="18801"/>
                  </a:lnTo>
                  <a:lnTo>
                    <a:pt x="584" y="19182"/>
                  </a:lnTo>
                  <a:lnTo>
                    <a:pt x="19110" y="382"/>
                  </a:lnTo>
                  <a:lnTo>
                    <a:pt x="18527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5666210" y="2303579"/>
              <a:ext cx="199776" cy="200759"/>
            </a:xfrm>
            <a:custGeom>
              <a:avLst/>
              <a:gdLst/>
              <a:ahLst/>
              <a:cxnLst/>
              <a:rect l="l" t="t" r="r" b="b"/>
              <a:pathLst>
                <a:path w="19099" h="19193" extrusionOk="0">
                  <a:moveTo>
                    <a:pt x="18527" y="0"/>
                  </a:moveTo>
                  <a:lnTo>
                    <a:pt x="1" y="18812"/>
                  </a:lnTo>
                  <a:lnTo>
                    <a:pt x="584" y="19193"/>
                  </a:lnTo>
                  <a:lnTo>
                    <a:pt x="19098" y="393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5610793" y="2359613"/>
              <a:ext cx="285830" cy="6370"/>
            </a:xfrm>
            <a:custGeom>
              <a:avLst/>
              <a:gdLst/>
              <a:ahLst/>
              <a:cxnLst/>
              <a:rect l="l" t="t" r="r" b="b"/>
              <a:pathLst>
                <a:path w="27326" h="609" extrusionOk="0">
                  <a:moveTo>
                    <a:pt x="1" y="1"/>
                  </a:moveTo>
                  <a:lnTo>
                    <a:pt x="1" y="608"/>
                  </a:lnTo>
                  <a:lnTo>
                    <a:pt x="27325" y="608"/>
                  </a:lnTo>
                  <a:lnTo>
                    <a:pt x="273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5542050" y="2430605"/>
              <a:ext cx="280966" cy="14832"/>
            </a:xfrm>
            <a:custGeom>
              <a:avLst/>
              <a:gdLst/>
              <a:ahLst/>
              <a:cxnLst/>
              <a:rect l="l" t="t" r="r" b="b"/>
              <a:pathLst>
                <a:path w="26861" h="1418" extrusionOk="0">
                  <a:moveTo>
                    <a:pt x="24" y="0"/>
                  </a:moveTo>
                  <a:lnTo>
                    <a:pt x="0" y="608"/>
                  </a:lnTo>
                  <a:lnTo>
                    <a:pt x="26837" y="1417"/>
                  </a:lnTo>
                  <a:lnTo>
                    <a:pt x="26861" y="81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5558859" y="2414664"/>
              <a:ext cx="280977" cy="15951"/>
            </a:xfrm>
            <a:custGeom>
              <a:avLst/>
              <a:gdLst/>
              <a:ahLst/>
              <a:cxnLst/>
              <a:rect l="l" t="t" r="r" b="b"/>
              <a:pathLst>
                <a:path w="26862" h="1525" extrusionOk="0">
                  <a:moveTo>
                    <a:pt x="36" y="0"/>
                  </a:moveTo>
                  <a:lnTo>
                    <a:pt x="1" y="608"/>
                  </a:lnTo>
                  <a:lnTo>
                    <a:pt x="26837" y="1524"/>
                  </a:lnTo>
                  <a:lnTo>
                    <a:pt x="26861" y="91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5622372" y="2343672"/>
              <a:ext cx="288822" cy="6496"/>
            </a:xfrm>
            <a:custGeom>
              <a:avLst/>
              <a:gdLst/>
              <a:ahLst/>
              <a:cxnLst/>
              <a:rect l="l" t="t" r="r" b="b"/>
              <a:pathLst>
                <a:path w="27612" h="621" extrusionOk="0">
                  <a:moveTo>
                    <a:pt x="1" y="1"/>
                  </a:moveTo>
                  <a:lnTo>
                    <a:pt x="1" y="620"/>
                  </a:lnTo>
                  <a:lnTo>
                    <a:pt x="27611" y="620"/>
                  </a:lnTo>
                  <a:lnTo>
                    <a:pt x="2761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5885034" y="2328233"/>
              <a:ext cx="422563" cy="196031"/>
            </a:xfrm>
            <a:custGeom>
              <a:avLst/>
              <a:gdLst/>
              <a:ahLst/>
              <a:cxnLst/>
              <a:rect l="l" t="t" r="r" b="b"/>
              <a:pathLst>
                <a:path w="40398" h="18741" extrusionOk="0">
                  <a:moveTo>
                    <a:pt x="17109" y="1"/>
                  </a:moveTo>
                  <a:cubicBezTo>
                    <a:pt x="16193" y="1"/>
                    <a:pt x="15335" y="334"/>
                    <a:pt x="14764" y="929"/>
                  </a:cubicBezTo>
                  <a:lnTo>
                    <a:pt x="1536" y="14776"/>
                  </a:lnTo>
                  <a:cubicBezTo>
                    <a:pt x="0" y="16372"/>
                    <a:pt x="1393" y="18705"/>
                    <a:pt x="3870" y="18717"/>
                  </a:cubicBezTo>
                  <a:lnTo>
                    <a:pt x="23289" y="18741"/>
                  </a:lnTo>
                  <a:cubicBezTo>
                    <a:pt x="24206" y="18741"/>
                    <a:pt x="25063" y="18396"/>
                    <a:pt x="25634" y="17800"/>
                  </a:cubicBezTo>
                  <a:lnTo>
                    <a:pt x="38874" y="3953"/>
                  </a:lnTo>
                  <a:cubicBezTo>
                    <a:pt x="40398" y="2358"/>
                    <a:pt x="39005" y="24"/>
                    <a:pt x="36528" y="24"/>
                  </a:cubicBezTo>
                  <a:lnTo>
                    <a:pt x="17109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5873444" y="2315524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5873444" y="2315524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5922512" y="2312543"/>
              <a:ext cx="199776" cy="200644"/>
            </a:xfrm>
            <a:custGeom>
              <a:avLst/>
              <a:gdLst/>
              <a:ahLst/>
              <a:cxnLst/>
              <a:rect l="l" t="t" r="r" b="b"/>
              <a:pathLst>
                <a:path w="19099" h="19182" extrusionOk="0">
                  <a:moveTo>
                    <a:pt x="18515" y="0"/>
                  </a:moveTo>
                  <a:lnTo>
                    <a:pt x="1" y="18800"/>
                  </a:lnTo>
                  <a:lnTo>
                    <a:pt x="572" y="19181"/>
                  </a:lnTo>
                  <a:lnTo>
                    <a:pt x="19099" y="381"/>
                  </a:lnTo>
                  <a:lnTo>
                    <a:pt x="18515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6034978" y="2313662"/>
              <a:ext cx="199891" cy="200644"/>
            </a:xfrm>
            <a:custGeom>
              <a:avLst/>
              <a:gdLst/>
              <a:ahLst/>
              <a:cxnLst/>
              <a:rect l="l" t="t" r="r" b="b"/>
              <a:pathLst>
                <a:path w="19110" h="19182" extrusionOk="0">
                  <a:moveTo>
                    <a:pt x="18526" y="1"/>
                  </a:moveTo>
                  <a:lnTo>
                    <a:pt x="0" y="18800"/>
                  </a:lnTo>
                  <a:lnTo>
                    <a:pt x="584" y="19181"/>
                  </a:lnTo>
                  <a:lnTo>
                    <a:pt x="19110" y="382"/>
                  </a:lnTo>
                  <a:lnTo>
                    <a:pt x="1852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5979550" y="2369581"/>
              <a:ext cx="285830" cy="6360"/>
            </a:xfrm>
            <a:custGeom>
              <a:avLst/>
              <a:gdLst/>
              <a:ahLst/>
              <a:cxnLst/>
              <a:rect l="l" t="t" r="r" b="b"/>
              <a:pathLst>
                <a:path w="27326" h="608" extrusionOk="0">
                  <a:moveTo>
                    <a:pt x="1" y="0"/>
                  </a:moveTo>
                  <a:lnTo>
                    <a:pt x="1" y="608"/>
                  </a:lnTo>
                  <a:lnTo>
                    <a:pt x="27326" y="608"/>
                  </a:lnTo>
                  <a:lnTo>
                    <a:pt x="2732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5910807" y="2440563"/>
              <a:ext cx="280977" cy="14832"/>
            </a:xfrm>
            <a:custGeom>
              <a:avLst/>
              <a:gdLst/>
              <a:ahLst/>
              <a:cxnLst/>
              <a:rect l="l" t="t" r="r" b="b"/>
              <a:pathLst>
                <a:path w="26862" h="1418" extrusionOk="0">
                  <a:moveTo>
                    <a:pt x="25" y="1"/>
                  </a:moveTo>
                  <a:lnTo>
                    <a:pt x="1" y="608"/>
                  </a:lnTo>
                  <a:lnTo>
                    <a:pt x="26837" y="1418"/>
                  </a:lnTo>
                  <a:lnTo>
                    <a:pt x="26861" y="81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5927627" y="2424622"/>
              <a:ext cx="281092" cy="15951"/>
            </a:xfrm>
            <a:custGeom>
              <a:avLst/>
              <a:gdLst/>
              <a:ahLst/>
              <a:cxnLst/>
              <a:rect l="l" t="t" r="r" b="b"/>
              <a:pathLst>
                <a:path w="26873" h="1525" extrusionOk="0">
                  <a:moveTo>
                    <a:pt x="36" y="1"/>
                  </a:moveTo>
                  <a:lnTo>
                    <a:pt x="0" y="608"/>
                  </a:lnTo>
                  <a:lnTo>
                    <a:pt x="26837" y="1525"/>
                  </a:lnTo>
                  <a:lnTo>
                    <a:pt x="26872" y="91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5991140" y="2353766"/>
              <a:ext cx="288811" cy="6360"/>
            </a:xfrm>
            <a:custGeom>
              <a:avLst/>
              <a:gdLst/>
              <a:ahLst/>
              <a:cxnLst/>
              <a:rect l="l" t="t" r="r" b="b"/>
              <a:pathLst>
                <a:path w="27611" h="608" extrusionOk="0">
                  <a:moveTo>
                    <a:pt x="0" y="0"/>
                  </a:moveTo>
                  <a:lnTo>
                    <a:pt x="0" y="608"/>
                  </a:lnTo>
                  <a:lnTo>
                    <a:pt x="27611" y="608"/>
                  </a:lnTo>
                  <a:lnTo>
                    <a:pt x="27611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5751146" y="2616542"/>
              <a:ext cx="169138" cy="159170"/>
            </a:xfrm>
            <a:custGeom>
              <a:avLst/>
              <a:gdLst/>
              <a:ahLst/>
              <a:cxnLst/>
              <a:rect l="l" t="t" r="r" b="b"/>
              <a:pathLst>
                <a:path w="16170" h="15217" extrusionOk="0">
                  <a:moveTo>
                    <a:pt x="8085" y="0"/>
                  </a:moveTo>
                  <a:cubicBezTo>
                    <a:pt x="3620" y="0"/>
                    <a:pt x="1" y="3406"/>
                    <a:pt x="1" y="7609"/>
                  </a:cubicBezTo>
                  <a:cubicBezTo>
                    <a:pt x="1" y="11811"/>
                    <a:pt x="3620" y="15217"/>
                    <a:pt x="8085" y="15217"/>
                  </a:cubicBezTo>
                  <a:cubicBezTo>
                    <a:pt x="12550" y="15217"/>
                    <a:pt x="16170" y="11811"/>
                    <a:pt x="16170" y="7609"/>
                  </a:cubicBezTo>
                  <a:cubicBezTo>
                    <a:pt x="16170" y="3406"/>
                    <a:pt x="12550" y="0"/>
                    <a:pt x="80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6106336" y="2615172"/>
              <a:ext cx="169138" cy="159044"/>
            </a:xfrm>
            <a:custGeom>
              <a:avLst/>
              <a:gdLst/>
              <a:ahLst/>
              <a:cxnLst/>
              <a:rect l="l" t="t" r="r" b="b"/>
              <a:pathLst>
                <a:path w="16170" h="15205" extrusionOk="0">
                  <a:moveTo>
                    <a:pt x="8085" y="1"/>
                  </a:moveTo>
                  <a:cubicBezTo>
                    <a:pt x="3620" y="1"/>
                    <a:pt x="1" y="3406"/>
                    <a:pt x="1" y="7597"/>
                  </a:cubicBezTo>
                  <a:cubicBezTo>
                    <a:pt x="1" y="11800"/>
                    <a:pt x="3620" y="15205"/>
                    <a:pt x="8085" y="15205"/>
                  </a:cubicBezTo>
                  <a:cubicBezTo>
                    <a:pt x="12550" y="15205"/>
                    <a:pt x="16169" y="11800"/>
                    <a:pt x="16169" y="7597"/>
                  </a:cubicBezTo>
                  <a:cubicBezTo>
                    <a:pt x="16169" y="3406"/>
                    <a:pt x="12550" y="1"/>
                    <a:pt x="8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6060782" y="1725162"/>
              <a:ext cx="716677" cy="315149"/>
            </a:xfrm>
            <a:custGeom>
              <a:avLst/>
              <a:gdLst/>
              <a:ahLst/>
              <a:cxnLst/>
              <a:rect l="l" t="t" r="r" b="b"/>
              <a:pathLst>
                <a:path w="68516" h="30129" extrusionOk="0">
                  <a:moveTo>
                    <a:pt x="7114" y="1"/>
                  </a:moveTo>
                  <a:cubicBezTo>
                    <a:pt x="3593" y="1"/>
                    <a:pt x="1" y="2685"/>
                    <a:pt x="676" y="6566"/>
                  </a:cubicBezTo>
                  <a:cubicBezTo>
                    <a:pt x="938" y="8078"/>
                    <a:pt x="1903" y="9400"/>
                    <a:pt x="3129" y="10328"/>
                  </a:cubicBezTo>
                  <a:cubicBezTo>
                    <a:pt x="4356" y="11245"/>
                    <a:pt x="5820" y="11793"/>
                    <a:pt x="7308" y="12162"/>
                  </a:cubicBezTo>
                  <a:cubicBezTo>
                    <a:pt x="8689" y="12495"/>
                    <a:pt x="10106" y="12686"/>
                    <a:pt x="11464" y="13114"/>
                  </a:cubicBezTo>
                  <a:cubicBezTo>
                    <a:pt x="12821" y="13543"/>
                    <a:pt x="14142" y="14234"/>
                    <a:pt x="14988" y="15377"/>
                  </a:cubicBezTo>
                  <a:cubicBezTo>
                    <a:pt x="16845" y="17877"/>
                    <a:pt x="15881" y="21592"/>
                    <a:pt x="17429" y="24282"/>
                  </a:cubicBezTo>
                  <a:cubicBezTo>
                    <a:pt x="18750" y="26580"/>
                    <a:pt x="21643" y="27771"/>
                    <a:pt x="24215" y="27961"/>
                  </a:cubicBezTo>
                  <a:cubicBezTo>
                    <a:pt x="26787" y="29009"/>
                    <a:pt x="30204" y="30128"/>
                    <a:pt x="34478" y="30128"/>
                  </a:cubicBezTo>
                  <a:cubicBezTo>
                    <a:pt x="37348" y="30128"/>
                    <a:pt x="40610" y="29616"/>
                    <a:pt x="44241" y="28223"/>
                  </a:cubicBezTo>
                  <a:cubicBezTo>
                    <a:pt x="46837" y="28045"/>
                    <a:pt x="49754" y="26854"/>
                    <a:pt x="51076" y="24544"/>
                  </a:cubicBezTo>
                  <a:cubicBezTo>
                    <a:pt x="52623" y="21854"/>
                    <a:pt x="51671" y="18139"/>
                    <a:pt x="53516" y="15639"/>
                  </a:cubicBezTo>
                  <a:cubicBezTo>
                    <a:pt x="54374" y="14496"/>
                    <a:pt x="55695" y="13805"/>
                    <a:pt x="57053" y="13376"/>
                  </a:cubicBezTo>
                  <a:cubicBezTo>
                    <a:pt x="58410" y="12948"/>
                    <a:pt x="59827" y="12757"/>
                    <a:pt x="61208" y="12424"/>
                  </a:cubicBezTo>
                  <a:cubicBezTo>
                    <a:pt x="62696" y="12055"/>
                    <a:pt x="64161" y="11507"/>
                    <a:pt x="65387" y="10590"/>
                  </a:cubicBezTo>
                  <a:cubicBezTo>
                    <a:pt x="66601" y="9662"/>
                    <a:pt x="67578" y="8340"/>
                    <a:pt x="67840" y="6828"/>
                  </a:cubicBezTo>
                  <a:cubicBezTo>
                    <a:pt x="68515" y="2947"/>
                    <a:pt x="64923" y="263"/>
                    <a:pt x="61402" y="263"/>
                  </a:cubicBezTo>
                  <a:cubicBezTo>
                    <a:pt x="61013" y="263"/>
                    <a:pt x="60625" y="295"/>
                    <a:pt x="60243" y="363"/>
                  </a:cubicBezTo>
                  <a:cubicBezTo>
                    <a:pt x="58255" y="708"/>
                    <a:pt x="56255" y="1923"/>
                    <a:pt x="55398" y="3792"/>
                  </a:cubicBezTo>
                  <a:cubicBezTo>
                    <a:pt x="54552" y="5649"/>
                    <a:pt x="54921" y="7899"/>
                    <a:pt x="54028" y="9733"/>
                  </a:cubicBezTo>
                  <a:cubicBezTo>
                    <a:pt x="53219" y="11400"/>
                    <a:pt x="51469" y="12460"/>
                    <a:pt x="49683" y="12983"/>
                  </a:cubicBezTo>
                  <a:cubicBezTo>
                    <a:pt x="47897" y="13507"/>
                    <a:pt x="46015" y="13591"/>
                    <a:pt x="44182" y="13888"/>
                  </a:cubicBezTo>
                  <a:cubicBezTo>
                    <a:pt x="39669" y="14615"/>
                    <a:pt x="35931" y="18508"/>
                    <a:pt x="37157" y="23294"/>
                  </a:cubicBezTo>
                  <a:cubicBezTo>
                    <a:pt x="37467" y="24461"/>
                    <a:pt x="37991" y="25449"/>
                    <a:pt x="38705" y="26223"/>
                  </a:cubicBezTo>
                  <a:cubicBezTo>
                    <a:pt x="39443" y="27021"/>
                    <a:pt x="40372" y="27592"/>
                    <a:pt x="41420" y="27926"/>
                  </a:cubicBezTo>
                  <a:cubicBezTo>
                    <a:pt x="38893" y="28650"/>
                    <a:pt x="36574" y="28934"/>
                    <a:pt x="34468" y="28934"/>
                  </a:cubicBezTo>
                  <a:cubicBezTo>
                    <a:pt x="31551" y="28934"/>
                    <a:pt x="29041" y="28389"/>
                    <a:pt x="26954" y="27711"/>
                  </a:cubicBezTo>
                  <a:cubicBezTo>
                    <a:pt x="28061" y="27390"/>
                    <a:pt x="29037" y="26795"/>
                    <a:pt x="29799" y="25961"/>
                  </a:cubicBezTo>
                  <a:cubicBezTo>
                    <a:pt x="30514" y="25187"/>
                    <a:pt x="31049" y="24199"/>
                    <a:pt x="31347" y="23032"/>
                  </a:cubicBezTo>
                  <a:cubicBezTo>
                    <a:pt x="32573" y="18246"/>
                    <a:pt x="28835" y="14353"/>
                    <a:pt x="24334" y="13626"/>
                  </a:cubicBezTo>
                  <a:cubicBezTo>
                    <a:pt x="22489" y="13329"/>
                    <a:pt x="20608" y="13245"/>
                    <a:pt x="18822" y="12721"/>
                  </a:cubicBezTo>
                  <a:cubicBezTo>
                    <a:pt x="17036" y="12198"/>
                    <a:pt x="15297" y="11138"/>
                    <a:pt x="14476" y="9471"/>
                  </a:cubicBezTo>
                  <a:cubicBezTo>
                    <a:pt x="13595" y="7638"/>
                    <a:pt x="13952" y="5387"/>
                    <a:pt x="13107" y="3530"/>
                  </a:cubicBezTo>
                  <a:cubicBezTo>
                    <a:pt x="12249" y="1661"/>
                    <a:pt x="10249" y="446"/>
                    <a:pt x="8273" y="101"/>
                  </a:cubicBezTo>
                  <a:cubicBezTo>
                    <a:pt x="7891" y="33"/>
                    <a:pt x="7503" y="1"/>
                    <a:pt x="711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5894510" y="1818601"/>
              <a:ext cx="1056690" cy="464685"/>
            </a:xfrm>
            <a:custGeom>
              <a:avLst/>
              <a:gdLst/>
              <a:ahLst/>
              <a:cxnLst/>
              <a:rect l="l" t="t" r="r" b="b"/>
              <a:pathLst>
                <a:path w="101022" h="44425" extrusionOk="0">
                  <a:moveTo>
                    <a:pt x="10500" y="1"/>
                  </a:moveTo>
                  <a:cubicBezTo>
                    <a:pt x="5303" y="1"/>
                    <a:pt x="1" y="3961"/>
                    <a:pt x="999" y="9682"/>
                  </a:cubicBezTo>
                  <a:cubicBezTo>
                    <a:pt x="1380" y="11909"/>
                    <a:pt x="2809" y="13861"/>
                    <a:pt x="4607" y="15218"/>
                  </a:cubicBezTo>
                  <a:cubicBezTo>
                    <a:pt x="6416" y="16588"/>
                    <a:pt x="8583" y="17397"/>
                    <a:pt x="10774" y="17933"/>
                  </a:cubicBezTo>
                  <a:cubicBezTo>
                    <a:pt x="12810" y="18421"/>
                    <a:pt x="14894" y="18707"/>
                    <a:pt x="16894" y="19338"/>
                  </a:cubicBezTo>
                  <a:cubicBezTo>
                    <a:pt x="18894" y="19969"/>
                    <a:pt x="20847" y="20993"/>
                    <a:pt x="22097" y="22672"/>
                  </a:cubicBezTo>
                  <a:cubicBezTo>
                    <a:pt x="24835" y="26363"/>
                    <a:pt x="23419" y="31828"/>
                    <a:pt x="25705" y="35816"/>
                  </a:cubicBezTo>
                  <a:cubicBezTo>
                    <a:pt x="27645" y="39198"/>
                    <a:pt x="31908" y="40948"/>
                    <a:pt x="35706" y="41234"/>
                  </a:cubicBezTo>
                  <a:cubicBezTo>
                    <a:pt x="39492" y="42769"/>
                    <a:pt x="44540" y="44424"/>
                    <a:pt x="50839" y="44424"/>
                  </a:cubicBezTo>
                  <a:cubicBezTo>
                    <a:pt x="55077" y="44424"/>
                    <a:pt x="59887" y="43662"/>
                    <a:pt x="65245" y="41626"/>
                  </a:cubicBezTo>
                  <a:cubicBezTo>
                    <a:pt x="69055" y="41353"/>
                    <a:pt x="73353" y="39602"/>
                    <a:pt x="75306" y="36197"/>
                  </a:cubicBezTo>
                  <a:cubicBezTo>
                    <a:pt x="77592" y="32221"/>
                    <a:pt x="76187" y="26744"/>
                    <a:pt x="78914" y="23065"/>
                  </a:cubicBezTo>
                  <a:cubicBezTo>
                    <a:pt x="80164" y="21386"/>
                    <a:pt x="82116" y="20350"/>
                    <a:pt x="84117" y="19719"/>
                  </a:cubicBezTo>
                  <a:cubicBezTo>
                    <a:pt x="86117" y="19088"/>
                    <a:pt x="88212" y="18814"/>
                    <a:pt x="90236" y="18314"/>
                  </a:cubicBezTo>
                  <a:cubicBezTo>
                    <a:pt x="92439" y="17778"/>
                    <a:pt x="94606" y="16969"/>
                    <a:pt x="96404" y="15611"/>
                  </a:cubicBezTo>
                  <a:cubicBezTo>
                    <a:pt x="98214" y="14254"/>
                    <a:pt x="99630" y="12290"/>
                    <a:pt x="100023" y="10063"/>
                  </a:cubicBezTo>
                  <a:cubicBezTo>
                    <a:pt x="101022" y="4342"/>
                    <a:pt x="95710" y="382"/>
                    <a:pt x="90510" y="382"/>
                  </a:cubicBezTo>
                  <a:cubicBezTo>
                    <a:pt x="89943" y="382"/>
                    <a:pt x="89376" y="429"/>
                    <a:pt x="88820" y="526"/>
                  </a:cubicBezTo>
                  <a:cubicBezTo>
                    <a:pt x="85903" y="1038"/>
                    <a:pt x="82950" y="2824"/>
                    <a:pt x="81688" y="5598"/>
                  </a:cubicBezTo>
                  <a:cubicBezTo>
                    <a:pt x="80438" y="8325"/>
                    <a:pt x="80973" y="11635"/>
                    <a:pt x="79664" y="14349"/>
                  </a:cubicBezTo>
                  <a:cubicBezTo>
                    <a:pt x="78461" y="16814"/>
                    <a:pt x="75889" y="18362"/>
                    <a:pt x="73258" y="19136"/>
                  </a:cubicBezTo>
                  <a:cubicBezTo>
                    <a:pt x="70627" y="19910"/>
                    <a:pt x="67853" y="20040"/>
                    <a:pt x="65138" y="20481"/>
                  </a:cubicBezTo>
                  <a:cubicBezTo>
                    <a:pt x="58494" y="21553"/>
                    <a:pt x="52982" y="27291"/>
                    <a:pt x="54792" y="34340"/>
                  </a:cubicBezTo>
                  <a:cubicBezTo>
                    <a:pt x="55244" y="36066"/>
                    <a:pt x="56030" y="37519"/>
                    <a:pt x="57078" y="38662"/>
                  </a:cubicBezTo>
                  <a:cubicBezTo>
                    <a:pt x="58161" y="39841"/>
                    <a:pt x="59518" y="40686"/>
                    <a:pt x="61078" y="41174"/>
                  </a:cubicBezTo>
                  <a:cubicBezTo>
                    <a:pt x="57347" y="42243"/>
                    <a:pt x="53925" y="42662"/>
                    <a:pt x="50819" y="42662"/>
                  </a:cubicBezTo>
                  <a:cubicBezTo>
                    <a:pt x="46520" y="42662"/>
                    <a:pt x="42824" y="41860"/>
                    <a:pt x="39742" y="40864"/>
                  </a:cubicBezTo>
                  <a:cubicBezTo>
                    <a:pt x="41373" y="40388"/>
                    <a:pt x="42814" y="39507"/>
                    <a:pt x="43945" y="38281"/>
                  </a:cubicBezTo>
                  <a:cubicBezTo>
                    <a:pt x="44993" y="37126"/>
                    <a:pt x="45779" y="35673"/>
                    <a:pt x="46219" y="33959"/>
                  </a:cubicBezTo>
                  <a:cubicBezTo>
                    <a:pt x="48041" y="26910"/>
                    <a:pt x="42516" y="21172"/>
                    <a:pt x="35873" y="20100"/>
                  </a:cubicBezTo>
                  <a:cubicBezTo>
                    <a:pt x="33158" y="19659"/>
                    <a:pt x="30384" y="19529"/>
                    <a:pt x="27752" y="18755"/>
                  </a:cubicBezTo>
                  <a:cubicBezTo>
                    <a:pt x="25121" y="17981"/>
                    <a:pt x="22549" y="16433"/>
                    <a:pt x="21347" y="13956"/>
                  </a:cubicBezTo>
                  <a:cubicBezTo>
                    <a:pt x="20037" y="11254"/>
                    <a:pt x="20573" y="7944"/>
                    <a:pt x="19323" y="5205"/>
                  </a:cubicBezTo>
                  <a:cubicBezTo>
                    <a:pt x="18073" y="2443"/>
                    <a:pt x="15120" y="657"/>
                    <a:pt x="12191" y="145"/>
                  </a:cubicBezTo>
                  <a:cubicBezTo>
                    <a:pt x="11634" y="48"/>
                    <a:pt x="11068" y="1"/>
                    <a:pt x="10500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6390157" y="1352074"/>
              <a:ext cx="55564" cy="127267"/>
            </a:xfrm>
            <a:custGeom>
              <a:avLst/>
              <a:gdLst/>
              <a:ahLst/>
              <a:cxnLst/>
              <a:rect l="l" t="t" r="r" b="b"/>
              <a:pathLst>
                <a:path w="5312" h="12167" extrusionOk="0">
                  <a:moveTo>
                    <a:pt x="2395" y="0"/>
                  </a:moveTo>
                  <a:cubicBezTo>
                    <a:pt x="1901" y="0"/>
                    <a:pt x="1418" y="194"/>
                    <a:pt x="1061" y="646"/>
                  </a:cubicBezTo>
                  <a:cubicBezTo>
                    <a:pt x="739" y="1038"/>
                    <a:pt x="620" y="1574"/>
                    <a:pt x="656" y="2086"/>
                  </a:cubicBezTo>
                  <a:cubicBezTo>
                    <a:pt x="691" y="2586"/>
                    <a:pt x="882" y="3074"/>
                    <a:pt x="1120" y="3527"/>
                  </a:cubicBezTo>
                  <a:cubicBezTo>
                    <a:pt x="1334" y="3955"/>
                    <a:pt x="1608" y="4348"/>
                    <a:pt x="1799" y="4777"/>
                  </a:cubicBezTo>
                  <a:cubicBezTo>
                    <a:pt x="1989" y="5218"/>
                    <a:pt x="2108" y="5694"/>
                    <a:pt x="2001" y="6158"/>
                  </a:cubicBezTo>
                  <a:cubicBezTo>
                    <a:pt x="1787" y="7182"/>
                    <a:pt x="644" y="7754"/>
                    <a:pt x="310" y="8730"/>
                  </a:cubicBezTo>
                  <a:cubicBezTo>
                    <a:pt x="1" y="9635"/>
                    <a:pt x="322" y="10623"/>
                    <a:pt x="941" y="11302"/>
                  </a:cubicBezTo>
                  <a:cubicBezTo>
                    <a:pt x="1414" y="11823"/>
                    <a:pt x="2060" y="12167"/>
                    <a:pt x="2742" y="12167"/>
                  </a:cubicBezTo>
                  <a:cubicBezTo>
                    <a:pt x="3056" y="12167"/>
                    <a:pt x="3377" y="12094"/>
                    <a:pt x="3692" y="11933"/>
                  </a:cubicBezTo>
                  <a:cubicBezTo>
                    <a:pt x="5156" y="11194"/>
                    <a:pt x="5311" y="9397"/>
                    <a:pt x="4501" y="8111"/>
                  </a:cubicBezTo>
                  <a:cubicBezTo>
                    <a:pt x="4168" y="7587"/>
                    <a:pt x="3775" y="7099"/>
                    <a:pt x="3513" y="6539"/>
                  </a:cubicBezTo>
                  <a:cubicBezTo>
                    <a:pt x="3251" y="5980"/>
                    <a:pt x="3132" y="5301"/>
                    <a:pt x="3370" y="4729"/>
                  </a:cubicBezTo>
                  <a:cubicBezTo>
                    <a:pt x="3632" y="4110"/>
                    <a:pt x="4275" y="3705"/>
                    <a:pt x="4549" y="3086"/>
                  </a:cubicBezTo>
                  <a:cubicBezTo>
                    <a:pt x="4835" y="2455"/>
                    <a:pt x="4692" y="1693"/>
                    <a:pt x="4347" y="1122"/>
                  </a:cubicBezTo>
                  <a:cubicBezTo>
                    <a:pt x="3936" y="452"/>
                    <a:pt x="3152" y="0"/>
                    <a:pt x="239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6186512" y="1673175"/>
              <a:ext cx="443786" cy="195142"/>
            </a:xfrm>
            <a:custGeom>
              <a:avLst/>
              <a:gdLst/>
              <a:ahLst/>
              <a:cxnLst/>
              <a:rect l="l" t="t" r="r" b="b"/>
              <a:pathLst>
                <a:path w="42427" h="18656" extrusionOk="0">
                  <a:moveTo>
                    <a:pt x="4425" y="0"/>
                  </a:moveTo>
                  <a:cubicBezTo>
                    <a:pt x="2234" y="0"/>
                    <a:pt x="0" y="1661"/>
                    <a:pt x="420" y="4071"/>
                  </a:cubicBezTo>
                  <a:cubicBezTo>
                    <a:pt x="575" y="4999"/>
                    <a:pt x="1170" y="5821"/>
                    <a:pt x="1932" y="6392"/>
                  </a:cubicBezTo>
                  <a:cubicBezTo>
                    <a:pt x="2694" y="6964"/>
                    <a:pt x="3599" y="7309"/>
                    <a:pt x="4516" y="7535"/>
                  </a:cubicBezTo>
                  <a:cubicBezTo>
                    <a:pt x="5373" y="7738"/>
                    <a:pt x="6254" y="7857"/>
                    <a:pt x="7087" y="8119"/>
                  </a:cubicBezTo>
                  <a:cubicBezTo>
                    <a:pt x="7933" y="8393"/>
                    <a:pt x="8754" y="8821"/>
                    <a:pt x="9278" y="9524"/>
                  </a:cubicBezTo>
                  <a:cubicBezTo>
                    <a:pt x="10421" y="11072"/>
                    <a:pt x="9838" y="13370"/>
                    <a:pt x="10790" y="15048"/>
                  </a:cubicBezTo>
                  <a:cubicBezTo>
                    <a:pt x="11612" y="16465"/>
                    <a:pt x="13398" y="17203"/>
                    <a:pt x="14993" y="17322"/>
                  </a:cubicBezTo>
                  <a:cubicBezTo>
                    <a:pt x="16577" y="17965"/>
                    <a:pt x="18708" y="18656"/>
                    <a:pt x="21351" y="18656"/>
                  </a:cubicBezTo>
                  <a:cubicBezTo>
                    <a:pt x="23125" y="18656"/>
                    <a:pt x="25149" y="18346"/>
                    <a:pt x="27399" y="17489"/>
                  </a:cubicBezTo>
                  <a:cubicBezTo>
                    <a:pt x="28995" y="17370"/>
                    <a:pt x="30805" y="16632"/>
                    <a:pt x="31626" y="15203"/>
                  </a:cubicBezTo>
                  <a:cubicBezTo>
                    <a:pt x="32579" y="13536"/>
                    <a:pt x="31995" y="11238"/>
                    <a:pt x="33138" y="9690"/>
                  </a:cubicBezTo>
                  <a:cubicBezTo>
                    <a:pt x="33662" y="8988"/>
                    <a:pt x="34484" y="8548"/>
                    <a:pt x="35329" y="8286"/>
                  </a:cubicBezTo>
                  <a:cubicBezTo>
                    <a:pt x="36162" y="8024"/>
                    <a:pt x="37043" y="7905"/>
                    <a:pt x="37901" y="7690"/>
                  </a:cubicBezTo>
                  <a:cubicBezTo>
                    <a:pt x="38818" y="7464"/>
                    <a:pt x="39722" y="7131"/>
                    <a:pt x="40484" y="6559"/>
                  </a:cubicBezTo>
                  <a:cubicBezTo>
                    <a:pt x="41246" y="5988"/>
                    <a:pt x="41842" y="5166"/>
                    <a:pt x="42008" y="4226"/>
                  </a:cubicBezTo>
                  <a:cubicBezTo>
                    <a:pt x="42427" y="1823"/>
                    <a:pt x="40197" y="164"/>
                    <a:pt x="38018" y="164"/>
                  </a:cubicBezTo>
                  <a:cubicBezTo>
                    <a:pt x="37779" y="164"/>
                    <a:pt x="37540" y="184"/>
                    <a:pt x="37305" y="225"/>
                  </a:cubicBezTo>
                  <a:cubicBezTo>
                    <a:pt x="36067" y="439"/>
                    <a:pt x="34829" y="1189"/>
                    <a:pt x="34305" y="2356"/>
                  </a:cubicBezTo>
                  <a:cubicBezTo>
                    <a:pt x="33781" y="3499"/>
                    <a:pt x="34007" y="4892"/>
                    <a:pt x="33448" y="6023"/>
                  </a:cubicBezTo>
                  <a:cubicBezTo>
                    <a:pt x="32948" y="7059"/>
                    <a:pt x="31876" y="7714"/>
                    <a:pt x="30769" y="8036"/>
                  </a:cubicBezTo>
                  <a:cubicBezTo>
                    <a:pt x="29662" y="8369"/>
                    <a:pt x="28495" y="8417"/>
                    <a:pt x="27352" y="8607"/>
                  </a:cubicBezTo>
                  <a:cubicBezTo>
                    <a:pt x="24566" y="9059"/>
                    <a:pt x="22244" y="11465"/>
                    <a:pt x="23006" y="14429"/>
                  </a:cubicBezTo>
                  <a:cubicBezTo>
                    <a:pt x="23197" y="15144"/>
                    <a:pt x="23530" y="15763"/>
                    <a:pt x="23970" y="16239"/>
                  </a:cubicBezTo>
                  <a:cubicBezTo>
                    <a:pt x="24423" y="16739"/>
                    <a:pt x="24994" y="17096"/>
                    <a:pt x="25649" y="17299"/>
                  </a:cubicBezTo>
                  <a:cubicBezTo>
                    <a:pt x="24082" y="17743"/>
                    <a:pt x="22647" y="17917"/>
                    <a:pt x="21343" y="17917"/>
                  </a:cubicBezTo>
                  <a:cubicBezTo>
                    <a:pt x="19537" y="17917"/>
                    <a:pt x="17984" y="17583"/>
                    <a:pt x="16684" y="17168"/>
                  </a:cubicBezTo>
                  <a:cubicBezTo>
                    <a:pt x="17374" y="16965"/>
                    <a:pt x="17982" y="16596"/>
                    <a:pt x="18446" y="16084"/>
                  </a:cubicBezTo>
                  <a:cubicBezTo>
                    <a:pt x="18886" y="15596"/>
                    <a:pt x="19220" y="14989"/>
                    <a:pt x="19410" y="14262"/>
                  </a:cubicBezTo>
                  <a:cubicBezTo>
                    <a:pt x="20172" y="11298"/>
                    <a:pt x="17851" y="8893"/>
                    <a:pt x="15065" y="8440"/>
                  </a:cubicBezTo>
                  <a:cubicBezTo>
                    <a:pt x="13922" y="8262"/>
                    <a:pt x="12755" y="8202"/>
                    <a:pt x="11647" y="7881"/>
                  </a:cubicBezTo>
                  <a:cubicBezTo>
                    <a:pt x="10552" y="7559"/>
                    <a:pt x="9469" y="6904"/>
                    <a:pt x="8969" y="5869"/>
                  </a:cubicBezTo>
                  <a:cubicBezTo>
                    <a:pt x="8409" y="4726"/>
                    <a:pt x="8635" y="3344"/>
                    <a:pt x="8111" y="2190"/>
                  </a:cubicBezTo>
                  <a:cubicBezTo>
                    <a:pt x="7587" y="1023"/>
                    <a:pt x="6349" y="285"/>
                    <a:pt x="5123" y="58"/>
                  </a:cubicBezTo>
                  <a:cubicBezTo>
                    <a:pt x="4893" y="19"/>
                    <a:pt x="4659" y="0"/>
                    <a:pt x="442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6234858" y="1566672"/>
              <a:ext cx="363516" cy="159923"/>
            </a:xfrm>
            <a:custGeom>
              <a:avLst/>
              <a:gdLst/>
              <a:ahLst/>
              <a:cxnLst/>
              <a:rect l="l" t="t" r="r" b="b"/>
              <a:pathLst>
                <a:path w="34753" h="15289" extrusionOk="0">
                  <a:moveTo>
                    <a:pt x="3622" y="1"/>
                  </a:moveTo>
                  <a:cubicBezTo>
                    <a:pt x="1834" y="1"/>
                    <a:pt x="1" y="1367"/>
                    <a:pt x="334" y="3335"/>
                  </a:cubicBezTo>
                  <a:cubicBezTo>
                    <a:pt x="477" y="4097"/>
                    <a:pt x="965" y="4775"/>
                    <a:pt x="1584" y="5240"/>
                  </a:cubicBezTo>
                  <a:cubicBezTo>
                    <a:pt x="2203" y="5704"/>
                    <a:pt x="2954" y="5990"/>
                    <a:pt x="3704" y="6168"/>
                  </a:cubicBezTo>
                  <a:cubicBezTo>
                    <a:pt x="4406" y="6347"/>
                    <a:pt x="5120" y="6442"/>
                    <a:pt x="5811" y="6657"/>
                  </a:cubicBezTo>
                  <a:cubicBezTo>
                    <a:pt x="6502" y="6871"/>
                    <a:pt x="7168" y="7228"/>
                    <a:pt x="7597" y="7811"/>
                  </a:cubicBezTo>
                  <a:cubicBezTo>
                    <a:pt x="8538" y="9074"/>
                    <a:pt x="8061" y="10955"/>
                    <a:pt x="8847" y="12324"/>
                  </a:cubicBezTo>
                  <a:cubicBezTo>
                    <a:pt x="9514" y="13491"/>
                    <a:pt x="10978" y="14086"/>
                    <a:pt x="12288" y="14193"/>
                  </a:cubicBezTo>
                  <a:cubicBezTo>
                    <a:pt x="13586" y="14717"/>
                    <a:pt x="15324" y="15289"/>
                    <a:pt x="17491" y="15289"/>
                  </a:cubicBezTo>
                  <a:cubicBezTo>
                    <a:pt x="18944" y="15289"/>
                    <a:pt x="20599" y="15027"/>
                    <a:pt x="22444" y="14324"/>
                  </a:cubicBezTo>
                  <a:cubicBezTo>
                    <a:pt x="23754" y="14229"/>
                    <a:pt x="25230" y="13634"/>
                    <a:pt x="25909" y="12455"/>
                  </a:cubicBezTo>
                  <a:cubicBezTo>
                    <a:pt x="26695" y="11086"/>
                    <a:pt x="26206" y="9205"/>
                    <a:pt x="27147" y="7942"/>
                  </a:cubicBezTo>
                  <a:cubicBezTo>
                    <a:pt x="27576" y="7359"/>
                    <a:pt x="28254" y="7002"/>
                    <a:pt x="28933" y="6788"/>
                  </a:cubicBezTo>
                  <a:cubicBezTo>
                    <a:pt x="29624" y="6573"/>
                    <a:pt x="30338" y="6478"/>
                    <a:pt x="31040" y="6299"/>
                  </a:cubicBezTo>
                  <a:cubicBezTo>
                    <a:pt x="31802" y="6121"/>
                    <a:pt x="32541" y="5847"/>
                    <a:pt x="33160" y="5371"/>
                  </a:cubicBezTo>
                  <a:cubicBezTo>
                    <a:pt x="33779" y="4906"/>
                    <a:pt x="34279" y="4228"/>
                    <a:pt x="34410" y="3466"/>
                  </a:cubicBezTo>
                  <a:cubicBezTo>
                    <a:pt x="34753" y="1504"/>
                    <a:pt x="32934" y="140"/>
                    <a:pt x="31142" y="140"/>
                  </a:cubicBezTo>
                  <a:cubicBezTo>
                    <a:pt x="30944" y="140"/>
                    <a:pt x="30747" y="157"/>
                    <a:pt x="30552" y="192"/>
                  </a:cubicBezTo>
                  <a:cubicBezTo>
                    <a:pt x="29552" y="358"/>
                    <a:pt x="28528" y="977"/>
                    <a:pt x="28100" y="1930"/>
                  </a:cubicBezTo>
                  <a:cubicBezTo>
                    <a:pt x="27671" y="2870"/>
                    <a:pt x="27861" y="4013"/>
                    <a:pt x="27409" y="4942"/>
                  </a:cubicBezTo>
                  <a:cubicBezTo>
                    <a:pt x="26992" y="5787"/>
                    <a:pt x="26111" y="6323"/>
                    <a:pt x="25206" y="6585"/>
                  </a:cubicBezTo>
                  <a:cubicBezTo>
                    <a:pt x="24290" y="6859"/>
                    <a:pt x="23337" y="6895"/>
                    <a:pt x="22408" y="7049"/>
                  </a:cubicBezTo>
                  <a:cubicBezTo>
                    <a:pt x="20122" y="7419"/>
                    <a:pt x="18229" y="9395"/>
                    <a:pt x="18848" y="11812"/>
                  </a:cubicBezTo>
                  <a:cubicBezTo>
                    <a:pt x="19003" y="12407"/>
                    <a:pt x="19277" y="12907"/>
                    <a:pt x="19634" y="13300"/>
                  </a:cubicBezTo>
                  <a:cubicBezTo>
                    <a:pt x="20003" y="13717"/>
                    <a:pt x="20480" y="14003"/>
                    <a:pt x="21015" y="14169"/>
                  </a:cubicBezTo>
                  <a:cubicBezTo>
                    <a:pt x="19734" y="14533"/>
                    <a:pt x="18559" y="14676"/>
                    <a:pt x="17491" y="14676"/>
                  </a:cubicBezTo>
                  <a:cubicBezTo>
                    <a:pt x="16010" y="14676"/>
                    <a:pt x="14735" y="14401"/>
                    <a:pt x="13669" y="14062"/>
                  </a:cubicBezTo>
                  <a:cubicBezTo>
                    <a:pt x="14229" y="13896"/>
                    <a:pt x="14729" y="13598"/>
                    <a:pt x="15110" y="13169"/>
                  </a:cubicBezTo>
                  <a:cubicBezTo>
                    <a:pt x="15479" y="12776"/>
                    <a:pt x="15741" y="12276"/>
                    <a:pt x="15896" y="11681"/>
                  </a:cubicBezTo>
                  <a:cubicBezTo>
                    <a:pt x="16527" y="9264"/>
                    <a:pt x="14622" y="7288"/>
                    <a:pt x="12336" y="6919"/>
                  </a:cubicBezTo>
                  <a:cubicBezTo>
                    <a:pt x="11407" y="6764"/>
                    <a:pt x="10454" y="6728"/>
                    <a:pt x="9550" y="6454"/>
                  </a:cubicBezTo>
                  <a:cubicBezTo>
                    <a:pt x="8645" y="6192"/>
                    <a:pt x="7752" y="5656"/>
                    <a:pt x="7347" y="4811"/>
                  </a:cubicBezTo>
                  <a:cubicBezTo>
                    <a:pt x="6894" y="3871"/>
                    <a:pt x="7073" y="2739"/>
                    <a:pt x="6644" y="1799"/>
                  </a:cubicBezTo>
                  <a:cubicBezTo>
                    <a:pt x="6216" y="846"/>
                    <a:pt x="5204" y="227"/>
                    <a:pt x="4192" y="49"/>
                  </a:cubicBezTo>
                  <a:cubicBezTo>
                    <a:pt x="4004" y="16"/>
                    <a:pt x="3813" y="1"/>
                    <a:pt x="3622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6272420" y="1485931"/>
              <a:ext cx="290432" cy="127706"/>
            </a:xfrm>
            <a:custGeom>
              <a:avLst/>
              <a:gdLst/>
              <a:ahLst/>
              <a:cxnLst/>
              <a:rect l="l" t="t" r="r" b="b"/>
              <a:pathLst>
                <a:path w="27766" h="12209" extrusionOk="0">
                  <a:moveTo>
                    <a:pt x="2883" y="0"/>
                  </a:moveTo>
                  <a:cubicBezTo>
                    <a:pt x="1460" y="0"/>
                    <a:pt x="1" y="1084"/>
                    <a:pt x="279" y="2660"/>
                  </a:cubicBezTo>
                  <a:cubicBezTo>
                    <a:pt x="386" y="3267"/>
                    <a:pt x="779" y="3803"/>
                    <a:pt x="1268" y="4184"/>
                  </a:cubicBezTo>
                  <a:cubicBezTo>
                    <a:pt x="1768" y="4553"/>
                    <a:pt x="2363" y="4779"/>
                    <a:pt x="2970" y="4922"/>
                  </a:cubicBezTo>
                  <a:cubicBezTo>
                    <a:pt x="3530" y="5065"/>
                    <a:pt x="4101" y="5136"/>
                    <a:pt x="4649" y="5315"/>
                  </a:cubicBezTo>
                  <a:cubicBezTo>
                    <a:pt x="5197" y="5482"/>
                    <a:pt x="5732" y="5767"/>
                    <a:pt x="6078" y="6232"/>
                  </a:cubicBezTo>
                  <a:cubicBezTo>
                    <a:pt x="6828" y="7244"/>
                    <a:pt x="6447" y="8744"/>
                    <a:pt x="7066" y="9839"/>
                  </a:cubicBezTo>
                  <a:cubicBezTo>
                    <a:pt x="7602" y="10768"/>
                    <a:pt x="8780" y="11256"/>
                    <a:pt x="9816" y="11328"/>
                  </a:cubicBezTo>
                  <a:cubicBezTo>
                    <a:pt x="10852" y="11756"/>
                    <a:pt x="12245" y="12209"/>
                    <a:pt x="13971" y="12209"/>
                  </a:cubicBezTo>
                  <a:cubicBezTo>
                    <a:pt x="15138" y="12209"/>
                    <a:pt x="16460" y="11994"/>
                    <a:pt x="17936" y="11435"/>
                  </a:cubicBezTo>
                  <a:cubicBezTo>
                    <a:pt x="18984" y="11363"/>
                    <a:pt x="20163" y="10887"/>
                    <a:pt x="20699" y="9946"/>
                  </a:cubicBezTo>
                  <a:cubicBezTo>
                    <a:pt x="21330" y="8851"/>
                    <a:pt x="20937" y="7351"/>
                    <a:pt x="21699" y="6339"/>
                  </a:cubicBezTo>
                  <a:cubicBezTo>
                    <a:pt x="22032" y="5875"/>
                    <a:pt x="22568" y="5589"/>
                    <a:pt x="23127" y="5422"/>
                  </a:cubicBezTo>
                  <a:cubicBezTo>
                    <a:pt x="23675" y="5244"/>
                    <a:pt x="24247" y="5172"/>
                    <a:pt x="24806" y="5029"/>
                  </a:cubicBezTo>
                  <a:cubicBezTo>
                    <a:pt x="25413" y="4886"/>
                    <a:pt x="26009" y="4660"/>
                    <a:pt x="26497" y="4291"/>
                  </a:cubicBezTo>
                  <a:cubicBezTo>
                    <a:pt x="26997" y="3910"/>
                    <a:pt x="27390" y="3374"/>
                    <a:pt x="27497" y="2767"/>
                  </a:cubicBezTo>
                  <a:cubicBezTo>
                    <a:pt x="27765" y="1191"/>
                    <a:pt x="26314" y="107"/>
                    <a:pt x="24884" y="107"/>
                  </a:cubicBezTo>
                  <a:cubicBezTo>
                    <a:pt x="24726" y="107"/>
                    <a:pt x="24568" y="120"/>
                    <a:pt x="24413" y="148"/>
                  </a:cubicBezTo>
                  <a:cubicBezTo>
                    <a:pt x="23616" y="291"/>
                    <a:pt x="22806" y="779"/>
                    <a:pt x="22461" y="1541"/>
                  </a:cubicBezTo>
                  <a:cubicBezTo>
                    <a:pt x="22115" y="2291"/>
                    <a:pt x="22258" y="3196"/>
                    <a:pt x="21901" y="3946"/>
                  </a:cubicBezTo>
                  <a:cubicBezTo>
                    <a:pt x="21568" y="4624"/>
                    <a:pt x="20865" y="5041"/>
                    <a:pt x="20139" y="5255"/>
                  </a:cubicBezTo>
                  <a:cubicBezTo>
                    <a:pt x="19413" y="5470"/>
                    <a:pt x="18651" y="5505"/>
                    <a:pt x="17912" y="5625"/>
                  </a:cubicBezTo>
                  <a:cubicBezTo>
                    <a:pt x="16079" y="5922"/>
                    <a:pt x="14567" y="7494"/>
                    <a:pt x="15067" y="9435"/>
                  </a:cubicBezTo>
                  <a:cubicBezTo>
                    <a:pt x="15186" y="9911"/>
                    <a:pt x="15400" y="10304"/>
                    <a:pt x="15686" y="10625"/>
                  </a:cubicBezTo>
                  <a:cubicBezTo>
                    <a:pt x="15984" y="10947"/>
                    <a:pt x="16365" y="11185"/>
                    <a:pt x="16793" y="11316"/>
                  </a:cubicBezTo>
                  <a:cubicBezTo>
                    <a:pt x="15772" y="11610"/>
                    <a:pt x="14835" y="11724"/>
                    <a:pt x="13982" y="11724"/>
                  </a:cubicBezTo>
                  <a:cubicBezTo>
                    <a:pt x="12796" y="11724"/>
                    <a:pt x="11775" y="11502"/>
                    <a:pt x="10923" y="11232"/>
                  </a:cubicBezTo>
                  <a:cubicBezTo>
                    <a:pt x="11376" y="11101"/>
                    <a:pt x="11769" y="10851"/>
                    <a:pt x="12078" y="10518"/>
                  </a:cubicBezTo>
                  <a:cubicBezTo>
                    <a:pt x="12364" y="10197"/>
                    <a:pt x="12590" y="9804"/>
                    <a:pt x="12709" y="9327"/>
                  </a:cubicBezTo>
                  <a:cubicBezTo>
                    <a:pt x="13209" y="7399"/>
                    <a:pt x="11685" y="5815"/>
                    <a:pt x="9864" y="5517"/>
                  </a:cubicBezTo>
                  <a:cubicBezTo>
                    <a:pt x="9114" y="5398"/>
                    <a:pt x="8352" y="5363"/>
                    <a:pt x="7637" y="5148"/>
                  </a:cubicBezTo>
                  <a:cubicBezTo>
                    <a:pt x="6911" y="4934"/>
                    <a:pt x="6209" y="4517"/>
                    <a:pt x="5875" y="3839"/>
                  </a:cubicBezTo>
                  <a:cubicBezTo>
                    <a:pt x="5506" y="3088"/>
                    <a:pt x="5661" y="2184"/>
                    <a:pt x="5316" y="1434"/>
                  </a:cubicBezTo>
                  <a:cubicBezTo>
                    <a:pt x="4970" y="672"/>
                    <a:pt x="4161" y="183"/>
                    <a:pt x="3351" y="40"/>
                  </a:cubicBezTo>
                  <a:cubicBezTo>
                    <a:pt x="3197" y="13"/>
                    <a:pt x="3040" y="0"/>
                    <a:pt x="2883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6319887" y="1450304"/>
              <a:ext cx="197464" cy="86870"/>
            </a:xfrm>
            <a:custGeom>
              <a:avLst/>
              <a:gdLst/>
              <a:ahLst/>
              <a:cxnLst/>
              <a:rect l="l" t="t" r="r" b="b"/>
              <a:pathLst>
                <a:path w="18878" h="8305" extrusionOk="0">
                  <a:moveTo>
                    <a:pt x="1954" y="1"/>
                  </a:moveTo>
                  <a:cubicBezTo>
                    <a:pt x="984" y="1"/>
                    <a:pt x="0" y="743"/>
                    <a:pt x="182" y="1803"/>
                  </a:cubicBezTo>
                  <a:cubicBezTo>
                    <a:pt x="254" y="2220"/>
                    <a:pt x="516" y="2589"/>
                    <a:pt x="861" y="2839"/>
                  </a:cubicBezTo>
                  <a:cubicBezTo>
                    <a:pt x="1194" y="3101"/>
                    <a:pt x="1599" y="3244"/>
                    <a:pt x="2004" y="3351"/>
                  </a:cubicBezTo>
                  <a:cubicBezTo>
                    <a:pt x="2385" y="3446"/>
                    <a:pt x="2778" y="3494"/>
                    <a:pt x="3159" y="3613"/>
                  </a:cubicBezTo>
                  <a:cubicBezTo>
                    <a:pt x="3528" y="3732"/>
                    <a:pt x="3897" y="3923"/>
                    <a:pt x="4123" y="4232"/>
                  </a:cubicBezTo>
                  <a:cubicBezTo>
                    <a:pt x="4635" y="4923"/>
                    <a:pt x="4373" y="5947"/>
                    <a:pt x="4802" y="6685"/>
                  </a:cubicBezTo>
                  <a:cubicBezTo>
                    <a:pt x="5159" y="7328"/>
                    <a:pt x="5957" y="7649"/>
                    <a:pt x="6671" y="7709"/>
                  </a:cubicBezTo>
                  <a:cubicBezTo>
                    <a:pt x="7374" y="7995"/>
                    <a:pt x="8314" y="8304"/>
                    <a:pt x="9493" y="8304"/>
                  </a:cubicBezTo>
                  <a:cubicBezTo>
                    <a:pt x="10291" y="8304"/>
                    <a:pt x="11184" y="8161"/>
                    <a:pt x="12184" y="7780"/>
                  </a:cubicBezTo>
                  <a:cubicBezTo>
                    <a:pt x="12898" y="7721"/>
                    <a:pt x="13708" y="7399"/>
                    <a:pt x="14065" y="6756"/>
                  </a:cubicBezTo>
                  <a:cubicBezTo>
                    <a:pt x="14494" y="6018"/>
                    <a:pt x="14232" y="4994"/>
                    <a:pt x="14744" y="4304"/>
                  </a:cubicBezTo>
                  <a:cubicBezTo>
                    <a:pt x="14982" y="3994"/>
                    <a:pt x="15339" y="3804"/>
                    <a:pt x="15720" y="3685"/>
                  </a:cubicBezTo>
                  <a:cubicBezTo>
                    <a:pt x="16089" y="3566"/>
                    <a:pt x="16482" y="3518"/>
                    <a:pt x="16863" y="3423"/>
                  </a:cubicBezTo>
                  <a:cubicBezTo>
                    <a:pt x="17268" y="3316"/>
                    <a:pt x="17673" y="3173"/>
                    <a:pt x="18018" y="2911"/>
                  </a:cubicBezTo>
                  <a:cubicBezTo>
                    <a:pt x="18351" y="2661"/>
                    <a:pt x="18613" y="2292"/>
                    <a:pt x="18685" y="1875"/>
                  </a:cubicBezTo>
                  <a:cubicBezTo>
                    <a:pt x="18877" y="815"/>
                    <a:pt x="17885" y="72"/>
                    <a:pt x="16913" y="72"/>
                  </a:cubicBezTo>
                  <a:cubicBezTo>
                    <a:pt x="16804" y="72"/>
                    <a:pt x="16696" y="82"/>
                    <a:pt x="16589" y="101"/>
                  </a:cubicBezTo>
                  <a:cubicBezTo>
                    <a:pt x="16053" y="196"/>
                    <a:pt x="15494" y="529"/>
                    <a:pt x="15256" y="1041"/>
                  </a:cubicBezTo>
                  <a:cubicBezTo>
                    <a:pt x="15029" y="1553"/>
                    <a:pt x="15125" y="2173"/>
                    <a:pt x="14887" y="2673"/>
                  </a:cubicBezTo>
                  <a:cubicBezTo>
                    <a:pt x="14660" y="3137"/>
                    <a:pt x="14184" y="3435"/>
                    <a:pt x="13684" y="3577"/>
                  </a:cubicBezTo>
                  <a:cubicBezTo>
                    <a:pt x="13196" y="3720"/>
                    <a:pt x="12672" y="3744"/>
                    <a:pt x="12172" y="3827"/>
                  </a:cubicBezTo>
                  <a:cubicBezTo>
                    <a:pt x="10922" y="4030"/>
                    <a:pt x="9898" y="5101"/>
                    <a:pt x="10231" y="6411"/>
                  </a:cubicBezTo>
                  <a:cubicBezTo>
                    <a:pt x="10315" y="6733"/>
                    <a:pt x="10469" y="7006"/>
                    <a:pt x="10660" y="7221"/>
                  </a:cubicBezTo>
                  <a:cubicBezTo>
                    <a:pt x="10862" y="7447"/>
                    <a:pt x="11124" y="7602"/>
                    <a:pt x="11410" y="7697"/>
                  </a:cubicBezTo>
                  <a:cubicBezTo>
                    <a:pt x="10712" y="7897"/>
                    <a:pt x="10072" y="7975"/>
                    <a:pt x="9491" y="7975"/>
                  </a:cubicBezTo>
                  <a:cubicBezTo>
                    <a:pt x="8686" y="7975"/>
                    <a:pt x="7995" y="7824"/>
                    <a:pt x="7421" y="7637"/>
                  </a:cubicBezTo>
                  <a:cubicBezTo>
                    <a:pt x="7731" y="7542"/>
                    <a:pt x="7993" y="7376"/>
                    <a:pt x="8207" y="7149"/>
                  </a:cubicBezTo>
                  <a:cubicBezTo>
                    <a:pt x="8398" y="6935"/>
                    <a:pt x="8552" y="6661"/>
                    <a:pt x="8636" y="6340"/>
                  </a:cubicBezTo>
                  <a:cubicBezTo>
                    <a:pt x="8969" y="5030"/>
                    <a:pt x="7945" y="3958"/>
                    <a:pt x="6695" y="3756"/>
                  </a:cubicBezTo>
                  <a:cubicBezTo>
                    <a:pt x="6195" y="3673"/>
                    <a:pt x="5671" y="3649"/>
                    <a:pt x="5183" y="3506"/>
                  </a:cubicBezTo>
                  <a:cubicBezTo>
                    <a:pt x="4695" y="3363"/>
                    <a:pt x="4207" y="3065"/>
                    <a:pt x="3980" y="2601"/>
                  </a:cubicBezTo>
                  <a:cubicBezTo>
                    <a:pt x="3742" y="2101"/>
                    <a:pt x="3838" y="1482"/>
                    <a:pt x="3611" y="970"/>
                  </a:cubicBezTo>
                  <a:cubicBezTo>
                    <a:pt x="3373" y="458"/>
                    <a:pt x="2826" y="125"/>
                    <a:pt x="2278" y="29"/>
                  </a:cubicBezTo>
                  <a:cubicBezTo>
                    <a:pt x="2171" y="10"/>
                    <a:pt x="2063" y="1"/>
                    <a:pt x="195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6408222" y="1535543"/>
              <a:ext cx="14947" cy="1166321"/>
            </a:xfrm>
            <a:custGeom>
              <a:avLst/>
              <a:gdLst/>
              <a:ahLst/>
              <a:cxnLst/>
              <a:rect l="l" t="t" r="r" b="b"/>
              <a:pathLst>
                <a:path w="1429" h="111503" extrusionOk="0">
                  <a:moveTo>
                    <a:pt x="0" y="0"/>
                  </a:moveTo>
                  <a:lnTo>
                    <a:pt x="0" y="111502"/>
                  </a:lnTo>
                  <a:lnTo>
                    <a:pt x="1429" y="111502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7281987" y="1487092"/>
              <a:ext cx="146597" cy="31777"/>
            </a:xfrm>
            <a:custGeom>
              <a:avLst/>
              <a:gdLst/>
              <a:ahLst/>
              <a:cxnLst/>
              <a:rect l="l" t="t" r="r" b="b"/>
              <a:pathLst>
                <a:path w="14015" h="3038" extrusionOk="0">
                  <a:moveTo>
                    <a:pt x="1525" y="1"/>
                  </a:moveTo>
                  <a:cubicBezTo>
                    <a:pt x="691" y="1"/>
                    <a:pt x="1" y="680"/>
                    <a:pt x="1" y="1513"/>
                  </a:cubicBezTo>
                  <a:cubicBezTo>
                    <a:pt x="1" y="2358"/>
                    <a:pt x="691" y="3037"/>
                    <a:pt x="1525" y="3037"/>
                  </a:cubicBezTo>
                  <a:lnTo>
                    <a:pt x="12490" y="3037"/>
                  </a:lnTo>
                  <a:cubicBezTo>
                    <a:pt x="13324" y="3037"/>
                    <a:pt x="14014" y="2358"/>
                    <a:pt x="14014" y="1513"/>
                  </a:cubicBezTo>
                  <a:cubicBezTo>
                    <a:pt x="14014" y="680"/>
                    <a:pt x="13324" y="1"/>
                    <a:pt x="1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7081354" y="1276752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25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25" y="3048"/>
                  </a:cubicBezTo>
                  <a:lnTo>
                    <a:pt x="12490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7272521" y="1149349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7272521" y="1891601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7100412" y="2054118"/>
              <a:ext cx="146586" cy="31893"/>
            </a:xfrm>
            <a:custGeom>
              <a:avLst/>
              <a:gdLst/>
              <a:ahLst/>
              <a:cxnLst/>
              <a:rect l="l" t="t" r="r" b="b"/>
              <a:pathLst>
                <a:path w="14014" h="3049" extrusionOk="0">
                  <a:moveTo>
                    <a:pt x="1524" y="1"/>
                  </a:moveTo>
                  <a:cubicBezTo>
                    <a:pt x="691" y="1"/>
                    <a:pt x="0" y="680"/>
                    <a:pt x="0" y="1525"/>
                  </a:cubicBezTo>
                  <a:cubicBezTo>
                    <a:pt x="0" y="2358"/>
                    <a:pt x="691" y="3049"/>
                    <a:pt x="1524" y="3049"/>
                  </a:cubicBezTo>
                  <a:lnTo>
                    <a:pt x="12490" y="3049"/>
                  </a:lnTo>
                  <a:cubicBezTo>
                    <a:pt x="13323" y="3049"/>
                    <a:pt x="14014" y="2358"/>
                    <a:pt x="14014" y="1525"/>
                  </a:cubicBezTo>
                  <a:cubicBezTo>
                    <a:pt x="14014" y="680"/>
                    <a:pt x="13323" y="1"/>
                    <a:pt x="1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8172447" y="2323380"/>
              <a:ext cx="277106" cy="476118"/>
            </a:xfrm>
            <a:custGeom>
              <a:avLst/>
              <a:gdLst/>
              <a:ahLst/>
              <a:cxnLst/>
              <a:rect l="l" t="t" r="r" b="b"/>
              <a:pathLst>
                <a:path w="26492" h="45518" extrusionOk="0">
                  <a:moveTo>
                    <a:pt x="12073" y="0"/>
                  </a:moveTo>
                  <a:cubicBezTo>
                    <a:pt x="5429" y="0"/>
                    <a:pt x="0" y="5441"/>
                    <a:pt x="0" y="12073"/>
                  </a:cubicBezTo>
                  <a:lnTo>
                    <a:pt x="0" y="33457"/>
                  </a:lnTo>
                  <a:cubicBezTo>
                    <a:pt x="0" y="40088"/>
                    <a:pt x="5429" y="45518"/>
                    <a:pt x="12073" y="45518"/>
                  </a:cubicBezTo>
                  <a:lnTo>
                    <a:pt x="14419" y="45518"/>
                  </a:lnTo>
                  <a:cubicBezTo>
                    <a:pt x="21062" y="45518"/>
                    <a:pt x="26492" y="40088"/>
                    <a:pt x="26492" y="33457"/>
                  </a:cubicBezTo>
                  <a:lnTo>
                    <a:pt x="26492" y="12073"/>
                  </a:lnTo>
                  <a:cubicBezTo>
                    <a:pt x="26492" y="5441"/>
                    <a:pt x="21062" y="0"/>
                    <a:pt x="14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8172573" y="2452278"/>
              <a:ext cx="229283" cy="94035"/>
            </a:xfrm>
            <a:custGeom>
              <a:avLst/>
              <a:gdLst/>
              <a:ahLst/>
              <a:cxnLst/>
              <a:rect l="l" t="t" r="r" b="b"/>
              <a:pathLst>
                <a:path w="21920" h="8990" extrusionOk="0">
                  <a:moveTo>
                    <a:pt x="0" y="0"/>
                  </a:moveTo>
                  <a:lnTo>
                    <a:pt x="0" y="8989"/>
                  </a:lnTo>
                  <a:lnTo>
                    <a:pt x="21920" y="8989"/>
                  </a:lnTo>
                  <a:lnTo>
                    <a:pt x="2192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8210679" y="2579681"/>
              <a:ext cx="38242" cy="148208"/>
            </a:xfrm>
            <a:custGeom>
              <a:avLst/>
              <a:gdLst/>
              <a:ahLst/>
              <a:cxnLst/>
              <a:rect l="l" t="t" r="r" b="b"/>
              <a:pathLst>
                <a:path w="3656" h="14169" extrusionOk="0">
                  <a:moveTo>
                    <a:pt x="1822" y="0"/>
                  </a:moveTo>
                  <a:cubicBezTo>
                    <a:pt x="822" y="0"/>
                    <a:pt x="0" y="834"/>
                    <a:pt x="0" y="1834"/>
                  </a:cubicBezTo>
                  <a:lnTo>
                    <a:pt x="0" y="12335"/>
                  </a:lnTo>
                  <a:cubicBezTo>
                    <a:pt x="0" y="13347"/>
                    <a:pt x="822" y="14169"/>
                    <a:pt x="1822" y="14169"/>
                  </a:cubicBezTo>
                  <a:cubicBezTo>
                    <a:pt x="2834" y="14169"/>
                    <a:pt x="3656" y="13347"/>
                    <a:pt x="3656" y="12335"/>
                  </a:cubicBezTo>
                  <a:lnTo>
                    <a:pt x="3656" y="1834"/>
                  </a:lnTo>
                  <a:cubicBezTo>
                    <a:pt x="3656" y="834"/>
                    <a:pt x="2834" y="0"/>
                    <a:pt x="1822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7013856" y="2350398"/>
              <a:ext cx="269763" cy="463545"/>
            </a:xfrm>
            <a:custGeom>
              <a:avLst/>
              <a:gdLst/>
              <a:ahLst/>
              <a:cxnLst/>
              <a:rect l="l" t="t" r="r" b="b"/>
              <a:pathLst>
                <a:path w="25790" h="44316" extrusionOk="0">
                  <a:moveTo>
                    <a:pt x="11752" y="1"/>
                  </a:moveTo>
                  <a:cubicBezTo>
                    <a:pt x="5287" y="1"/>
                    <a:pt x="0" y="5287"/>
                    <a:pt x="0" y="11752"/>
                  </a:cubicBezTo>
                  <a:lnTo>
                    <a:pt x="0" y="32553"/>
                  </a:lnTo>
                  <a:cubicBezTo>
                    <a:pt x="0" y="39018"/>
                    <a:pt x="5287" y="44316"/>
                    <a:pt x="11752" y="44316"/>
                  </a:cubicBezTo>
                  <a:lnTo>
                    <a:pt x="14038" y="44316"/>
                  </a:lnTo>
                  <a:cubicBezTo>
                    <a:pt x="20503" y="44316"/>
                    <a:pt x="25789" y="39018"/>
                    <a:pt x="25789" y="32553"/>
                  </a:cubicBezTo>
                  <a:lnTo>
                    <a:pt x="25789" y="11752"/>
                  </a:lnTo>
                  <a:cubicBezTo>
                    <a:pt x="25789" y="5287"/>
                    <a:pt x="20503" y="1"/>
                    <a:pt x="14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7013981" y="2475813"/>
              <a:ext cx="223185" cy="91546"/>
            </a:xfrm>
            <a:custGeom>
              <a:avLst/>
              <a:gdLst/>
              <a:ahLst/>
              <a:cxnLst/>
              <a:rect l="l" t="t" r="r" b="b"/>
              <a:pathLst>
                <a:path w="21337" h="8752" extrusionOk="0">
                  <a:moveTo>
                    <a:pt x="0" y="0"/>
                  </a:moveTo>
                  <a:lnTo>
                    <a:pt x="0" y="8752"/>
                  </a:lnTo>
                  <a:lnTo>
                    <a:pt x="21336" y="8752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7050968" y="2599858"/>
              <a:ext cx="37248" cy="144222"/>
            </a:xfrm>
            <a:custGeom>
              <a:avLst/>
              <a:gdLst/>
              <a:ahLst/>
              <a:cxnLst/>
              <a:rect l="l" t="t" r="r" b="b"/>
              <a:pathLst>
                <a:path w="3561" h="13788" extrusionOk="0">
                  <a:moveTo>
                    <a:pt x="1786" y="0"/>
                  </a:moveTo>
                  <a:cubicBezTo>
                    <a:pt x="810" y="0"/>
                    <a:pt x="0" y="798"/>
                    <a:pt x="0" y="1786"/>
                  </a:cubicBezTo>
                  <a:lnTo>
                    <a:pt x="0" y="12013"/>
                  </a:lnTo>
                  <a:cubicBezTo>
                    <a:pt x="0" y="12990"/>
                    <a:pt x="810" y="13787"/>
                    <a:pt x="1786" y="13787"/>
                  </a:cubicBezTo>
                  <a:cubicBezTo>
                    <a:pt x="2763" y="13787"/>
                    <a:pt x="3560" y="12990"/>
                    <a:pt x="3560" y="12013"/>
                  </a:cubicBezTo>
                  <a:lnTo>
                    <a:pt x="3560" y="1786"/>
                  </a:lnTo>
                  <a:cubicBezTo>
                    <a:pt x="3560" y="810"/>
                    <a:pt x="2763" y="0"/>
                    <a:pt x="1786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7258819" y="1969832"/>
              <a:ext cx="439634" cy="717462"/>
            </a:xfrm>
            <a:custGeom>
              <a:avLst/>
              <a:gdLst/>
              <a:ahLst/>
              <a:cxnLst/>
              <a:rect l="l" t="t" r="r" b="b"/>
              <a:pathLst>
                <a:path w="42030" h="68591" extrusionOk="0">
                  <a:moveTo>
                    <a:pt x="7141" y="1"/>
                  </a:moveTo>
                  <a:cubicBezTo>
                    <a:pt x="6448" y="1"/>
                    <a:pt x="5730" y="101"/>
                    <a:pt x="4990" y="320"/>
                  </a:cubicBezTo>
                  <a:cubicBezTo>
                    <a:pt x="3585" y="737"/>
                    <a:pt x="1549" y="1832"/>
                    <a:pt x="1" y="3273"/>
                  </a:cubicBezTo>
                  <a:lnTo>
                    <a:pt x="1" y="68590"/>
                  </a:lnTo>
                  <a:lnTo>
                    <a:pt x="42030" y="68590"/>
                  </a:lnTo>
                  <a:lnTo>
                    <a:pt x="42030" y="30002"/>
                  </a:lnTo>
                  <a:cubicBezTo>
                    <a:pt x="40636" y="30452"/>
                    <a:pt x="39068" y="30666"/>
                    <a:pt x="37458" y="30666"/>
                  </a:cubicBezTo>
                  <a:cubicBezTo>
                    <a:pt x="32934" y="30666"/>
                    <a:pt x="28083" y="28977"/>
                    <a:pt x="25861" y="26097"/>
                  </a:cubicBezTo>
                  <a:cubicBezTo>
                    <a:pt x="21539" y="20477"/>
                    <a:pt x="20932" y="12214"/>
                    <a:pt x="16563" y="6333"/>
                  </a:cubicBezTo>
                  <a:cubicBezTo>
                    <a:pt x="14264" y="3244"/>
                    <a:pt x="11087" y="1"/>
                    <a:pt x="7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7589480" y="1929832"/>
              <a:ext cx="14330" cy="358433"/>
            </a:xfrm>
            <a:custGeom>
              <a:avLst/>
              <a:gdLst/>
              <a:ahLst/>
              <a:cxnLst/>
              <a:rect l="l" t="t" r="r" b="b"/>
              <a:pathLst>
                <a:path w="1370" h="34267" extrusionOk="0">
                  <a:moveTo>
                    <a:pt x="0" y="1"/>
                  </a:moveTo>
                  <a:lnTo>
                    <a:pt x="0" y="34267"/>
                  </a:lnTo>
                  <a:lnTo>
                    <a:pt x="1369" y="34267"/>
                  </a:lnTo>
                  <a:lnTo>
                    <a:pt x="13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7519356" y="1810881"/>
              <a:ext cx="226051" cy="156701"/>
            </a:xfrm>
            <a:custGeom>
              <a:avLst/>
              <a:gdLst/>
              <a:ahLst/>
              <a:cxnLst/>
              <a:rect l="l" t="t" r="r" b="b"/>
              <a:pathLst>
                <a:path w="21611" h="14981" extrusionOk="0">
                  <a:moveTo>
                    <a:pt x="6624" y="0"/>
                  </a:moveTo>
                  <a:cubicBezTo>
                    <a:pt x="4384" y="0"/>
                    <a:pt x="2564" y="748"/>
                    <a:pt x="1703" y="2240"/>
                  </a:cubicBezTo>
                  <a:cubicBezTo>
                    <a:pt x="1" y="5181"/>
                    <a:pt x="2692" y="9932"/>
                    <a:pt x="7728" y="12825"/>
                  </a:cubicBezTo>
                  <a:cubicBezTo>
                    <a:pt x="10215" y="14263"/>
                    <a:pt x="12806" y="14980"/>
                    <a:pt x="14996" y="14980"/>
                  </a:cubicBezTo>
                  <a:cubicBezTo>
                    <a:pt x="17231" y="14980"/>
                    <a:pt x="19048" y="14233"/>
                    <a:pt x="19908" y="12742"/>
                  </a:cubicBezTo>
                  <a:cubicBezTo>
                    <a:pt x="21611" y="9789"/>
                    <a:pt x="18920" y="5050"/>
                    <a:pt x="13895" y="2145"/>
                  </a:cubicBezTo>
                  <a:cubicBezTo>
                    <a:pt x="11405" y="715"/>
                    <a:pt x="8814" y="0"/>
                    <a:pt x="6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7561698" y="1810892"/>
              <a:ext cx="168396" cy="109537"/>
            </a:xfrm>
            <a:custGeom>
              <a:avLst/>
              <a:gdLst/>
              <a:ahLst/>
              <a:cxnLst/>
              <a:rect l="l" t="t" r="r" b="b"/>
              <a:pathLst>
                <a:path w="16099" h="10472" extrusionOk="0">
                  <a:moveTo>
                    <a:pt x="2588" y="0"/>
                  </a:moveTo>
                  <a:cubicBezTo>
                    <a:pt x="2096" y="0"/>
                    <a:pt x="1625" y="36"/>
                    <a:pt x="1180" y="108"/>
                  </a:cubicBezTo>
                  <a:cubicBezTo>
                    <a:pt x="1" y="3728"/>
                    <a:pt x="3620" y="7800"/>
                    <a:pt x="6883" y="9383"/>
                  </a:cubicBezTo>
                  <a:cubicBezTo>
                    <a:pt x="8429" y="10135"/>
                    <a:pt x="9913" y="10471"/>
                    <a:pt x="11316" y="10471"/>
                  </a:cubicBezTo>
                  <a:cubicBezTo>
                    <a:pt x="13046" y="10471"/>
                    <a:pt x="14652" y="9960"/>
                    <a:pt x="16098" y="9086"/>
                  </a:cubicBezTo>
                  <a:cubicBezTo>
                    <a:pt x="15348" y="6657"/>
                    <a:pt x="13086" y="4025"/>
                    <a:pt x="9847" y="2144"/>
                  </a:cubicBezTo>
                  <a:cubicBezTo>
                    <a:pt x="7368" y="715"/>
                    <a:pt x="4777" y="0"/>
                    <a:pt x="2588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7610526" y="1846268"/>
              <a:ext cx="63021" cy="71620"/>
            </a:xfrm>
            <a:custGeom>
              <a:avLst/>
              <a:gdLst/>
              <a:ahLst/>
              <a:cxnLst/>
              <a:rect l="l" t="t" r="r" b="b"/>
              <a:pathLst>
                <a:path w="6025" h="6847" extrusionOk="0">
                  <a:moveTo>
                    <a:pt x="5322" y="0"/>
                  </a:moveTo>
                  <a:lnTo>
                    <a:pt x="0" y="6263"/>
                  </a:lnTo>
                  <a:lnTo>
                    <a:pt x="691" y="6847"/>
                  </a:lnTo>
                  <a:lnTo>
                    <a:pt x="6025" y="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7293201" y="2307313"/>
              <a:ext cx="214963" cy="23922"/>
            </a:xfrm>
            <a:custGeom>
              <a:avLst/>
              <a:gdLst/>
              <a:ahLst/>
              <a:cxnLst/>
              <a:rect l="l" t="t" r="r" b="b"/>
              <a:pathLst>
                <a:path w="20551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50" y="2286"/>
                  </a:lnTo>
                  <a:lnTo>
                    <a:pt x="2055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7295565" y="2376684"/>
              <a:ext cx="215089" cy="23922"/>
            </a:xfrm>
            <a:custGeom>
              <a:avLst/>
              <a:gdLst/>
              <a:ahLst/>
              <a:cxnLst/>
              <a:rect l="l" t="t" r="r" b="b"/>
              <a:pathLst>
                <a:path w="20563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7295565" y="2448293"/>
              <a:ext cx="215089" cy="23922"/>
            </a:xfrm>
            <a:custGeom>
              <a:avLst/>
              <a:gdLst/>
              <a:ahLst/>
              <a:cxnLst/>
              <a:rect l="l" t="t" r="r" b="b"/>
              <a:pathLst>
                <a:path w="20563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7295565" y="2529609"/>
              <a:ext cx="215089" cy="23807"/>
            </a:xfrm>
            <a:custGeom>
              <a:avLst/>
              <a:gdLst/>
              <a:ahLst/>
              <a:cxnLst/>
              <a:rect l="l" t="t" r="r" b="b"/>
              <a:pathLst>
                <a:path w="20563" h="2276" extrusionOk="0">
                  <a:moveTo>
                    <a:pt x="0" y="1"/>
                  </a:moveTo>
                  <a:lnTo>
                    <a:pt x="0" y="2275"/>
                  </a:lnTo>
                  <a:lnTo>
                    <a:pt x="20562" y="2275"/>
                  </a:lnTo>
                  <a:lnTo>
                    <a:pt x="20562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7599563" y="2560246"/>
              <a:ext cx="37123" cy="144233"/>
            </a:xfrm>
            <a:custGeom>
              <a:avLst/>
              <a:gdLst/>
              <a:ahLst/>
              <a:cxnLst/>
              <a:rect l="l" t="t" r="r" b="b"/>
              <a:pathLst>
                <a:path w="3549" h="13789" extrusionOk="0">
                  <a:moveTo>
                    <a:pt x="1774" y="1"/>
                  </a:moveTo>
                  <a:cubicBezTo>
                    <a:pt x="798" y="1"/>
                    <a:pt x="0" y="799"/>
                    <a:pt x="0" y="1775"/>
                  </a:cubicBezTo>
                  <a:lnTo>
                    <a:pt x="0" y="12002"/>
                  </a:lnTo>
                  <a:cubicBezTo>
                    <a:pt x="0" y="12979"/>
                    <a:pt x="798" y="13788"/>
                    <a:pt x="1774" y="13788"/>
                  </a:cubicBezTo>
                  <a:cubicBezTo>
                    <a:pt x="2751" y="13788"/>
                    <a:pt x="3549" y="12979"/>
                    <a:pt x="3549" y="12002"/>
                  </a:cubicBezTo>
                  <a:lnTo>
                    <a:pt x="3549" y="1775"/>
                  </a:lnTo>
                  <a:cubicBezTo>
                    <a:pt x="3549" y="799"/>
                    <a:pt x="2751" y="1"/>
                    <a:pt x="177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6841736" y="1715570"/>
              <a:ext cx="58545" cy="309323"/>
            </a:xfrm>
            <a:custGeom>
              <a:avLst/>
              <a:gdLst/>
              <a:ahLst/>
              <a:cxnLst/>
              <a:rect l="l" t="t" r="r" b="b"/>
              <a:pathLst>
                <a:path w="5597" h="29572" extrusionOk="0">
                  <a:moveTo>
                    <a:pt x="794" y="0"/>
                  </a:moveTo>
                  <a:cubicBezTo>
                    <a:pt x="493" y="0"/>
                    <a:pt x="191" y="215"/>
                    <a:pt x="191" y="601"/>
                  </a:cubicBezTo>
                  <a:lnTo>
                    <a:pt x="1" y="29462"/>
                  </a:lnTo>
                  <a:cubicBezTo>
                    <a:pt x="135" y="29537"/>
                    <a:pt x="279" y="29572"/>
                    <a:pt x="421" y="29572"/>
                  </a:cubicBezTo>
                  <a:cubicBezTo>
                    <a:pt x="799" y="29572"/>
                    <a:pt x="1162" y="29327"/>
                    <a:pt x="1275" y="28938"/>
                  </a:cubicBezTo>
                  <a:lnTo>
                    <a:pt x="5454" y="14996"/>
                  </a:lnTo>
                  <a:cubicBezTo>
                    <a:pt x="5597" y="14496"/>
                    <a:pt x="5597" y="13960"/>
                    <a:pt x="5442" y="13460"/>
                  </a:cubicBezTo>
                  <a:lnTo>
                    <a:pt x="1358" y="423"/>
                  </a:lnTo>
                  <a:cubicBezTo>
                    <a:pt x="1269" y="134"/>
                    <a:pt x="1032" y="0"/>
                    <a:pt x="7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6607140" y="2040123"/>
              <a:ext cx="242965" cy="126263"/>
            </a:xfrm>
            <a:custGeom>
              <a:avLst/>
              <a:gdLst/>
              <a:ahLst/>
              <a:cxnLst/>
              <a:rect l="l" t="t" r="r" b="b"/>
              <a:pathLst>
                <a:path w="23228" h="12071" extrusionOk="0">
                  <a:moveTo>
                    <a:pt x="22549" y="0"/>
                  </a:moveTo>
                  <a:cubicBezTo>
                    <a:pt x="22469" y="0"/>
                    <a:pt x="22384" y="20"/>
                    <a:pt x="22298" y="65"/>
                  </a:cubicBezTo>
                  <a:lnTo>
                    <a:pt x="21" y="11328"/>
                  </a:lnTo>
                  <a:cubicBezTo>
                    <a:pt x="0" y="11742"/>
                    <a:pt x="337" y="12070"/>
                    <a:pt x="748" y="12070"/>
                  </a:cubicBezTo>
                  <a:cubicBezTo>
                    <a:pt x="798" y="12070"/>
                    <a:pt x="850" y="12065"/>
                    <a:pt x="902" y="12055"/>
                  </a:cubicBezTo>
                  <a:lnTo>
                    <a:pt x="13190" y="9602"/>
                  </a:lnTo>
                  <a:cubicBezTo>
                    <a:pt x="13630" y="9507"/>
                    <a:pt x="14047" y="9292"/>
                    <a:pt x="14368" y="8983"/>
                  </a:cubicBezTo>
                  <a:lnTo>
                    <a:pt x="22869" y="851"/>
                  </a:lnTo>
                  <a:cubicBezTo>
                    <a:pt x="23228" y="513"/>
                    <a:pt x="22954" y="0"/>
                    <a:pt x="225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6841736" y="1761709"/>
              <a:ext cx="58545" cy="263184"/>
            </a:xfrm>
            <a:custGeom>
              <a:avLst/>
              <a:gdLst/>
              <a:ahLst/>
              <a:cxnLst/>
              <a:rect l="l" t="t" r="r" b="b"/>
              <a:pathLst>
                <a:path w="5597" h="25161" extrusionOk="0">
                  <a:moveTo>
                    <a:pt x="2608" y="0"/>
                  </a:moveTo>
                  <a:cubicBezTo>
                    <a:pt x="1834" y="1667"/>
                    <a:pt x="2287" y="3798"/>
                    <a:pt x="2692" y="5525"/>
                  </a:cubicBezTo>
                  <a:cubicBezTo>
                    <a:pt x="3132" y="7394"/>
                    <a:pt x="3823" y="9263"/>
                    <a:pt x="3954" y="11192"/>
                  </a:cubicBezTo>
                  <a:cubicBezTo>
                    <a:pt x="4168" y="14514"/>
                    <a:pt x="2430" y="17181"/>
                    <a:pt x="37" y="19157"/>
                  </a:cubicBezTo>
                  <a:lnTo>
                    <a:pt x="1" y="25051"/>
                  </a:lnTo>
                  <a:cubicBezTo>
                    <a:pt x="135" y="25126"/>
                    <a:pt x="279" y="25161"/>
                    <a:pt x="421" y="25161"/>
                  </a:cubicBezTo>
                  <a:cubicBezTo>
                    <a:pt x="799" y="25161"/>
                    <a:pt x="1162" y="24916"/>
                    <a:pt x="1275" y="24527"/>
                  </a:cubicBezTo>
                  <a:lnTo>
                    <a:pt x="5454" y="10585"/>
                  </a:lnTo>
                  <a:cubicBezTo>
                    <a:pt x="5597" y="10085"/>
                    <a:pt x="5597" y="9549"/>
                    <a:pt x="5442" y="9049"/>
                  </a:cubicBezTo>
                  <a:lnTo>
                    <a:pt x="260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6607140" y="2065331"/>
              <a:ext cx="222285" cy="101054"/>
            </a:xfrm>
            <a:custGeom>
              <a:avLst/>
              <a:gdLst/>
              <a:ahLst/>
              <a:cxnLst/>
              <a:rect l="l" t="t" r="r" b="b"/>
              <a:pathLst>
                <a:path w="21251" h="9661" extrusionOk="0">
                  <a:moveTo>
                    <a:pt x="21250" y="1"/>
                  </a:moveTo>
                  <a:cubicBezTo>
                    <a:pt x="19500" y="1286"/>
                    <a:pt x="16297" y="2013"/>
                    <a:pt x="15178" y="2679"/>
                  </a:cubicBezTo>
                  <a:cubicBezTo>
                    <a:pt x="14452" y="3120"/>
                    <a:pt x="14047" y="3822"/>
                    <a:pt x="13416" y="4358"/>
                  </a:cubicBezTo>
                  <a:cubicBezTo>
                    <a:pt x="12904" y="4799"/>
                    <a:pt x="12261" y="5084"/>
                    <a:pt x="11642" y="5335"/>
                  </a:cubicBezTo>
                  <a:cubicBezTo>
                    <a:pt x="10118" y="5977"/>
                    <a:pt x="8570" y="6656"/>
                    <a:pt x="6903" y="6704"/>
                  </a:cubicBezTo>
                  <a:cubicBezTo>
                    <a:pt x="6812" y="6707"/>
                    <a:pt x="6721" y="6708"/>
                    <a:pt x="6630" y="6708"/>
                  </a:cubicBezTo>
                  <a:cubicBezTo>
                    <a:pt x="6000" y="6708"/>
                    <a:pt x="5389" y="6637"/>
                    <a:pt x="4796" y="6501"/>
                  </a:cubicBezTo>
                  <a:lnTo>
                    <a:pt x="21" y="8918"/>
                  </a:lnTo>
                  <a:cubicBezTo>
                    <a:pt x="0" y="9332"/>
                    <a:pt x="337" y="9660"/>
                    <a:pt x="748" y="9660"/>
                  </a:cubicBezTo>
                  <a:cubicBezTo>
                    <a:pt x="798" y="9660"/>
                    <a:pt x="850" y="9655"/>
                    <a:pt x="902" y="9645"/>
                  </a:cubicBezTo>
                  <a:lnTo>
                    <a:pt x="13190" y="7192"/>
                  </a:lnTo>
                  <a:cubicBezTo>
                    <a:pt x="13630" y="7097"/>
                    <a:pt x="14047" y="6882"/>
                    <a:pt x="14380" y="6573"/>
                  </a:cubicBezTo>
                  <a:lnTo>
                    <a:pt x="2125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6876485" y="2025981"/>
              <a:ext cx="13462" cy="729188"/>
            </a:xfrm>
            <a:custGeom>
              <a:avLst/>
              <a:gdLst/>
              <a:ahLst/>
              <a:cxnLst/>
              <a:rect l="l" t="t" r="r" b="b"/>
              <a:pathLst>
                <a:path w="1287" h="69712" extrusionOk="0">
                  <a:moveTo>
                    <a:pt x="644" y="0"/>
                  </a:moveTo>
                  <a:cubicBezTo>
                    <a:pt x="287" y="0"/>
                    <a:pt x="1" y="286"/>
                    <a:pt x="1" y="643"/>
                  </a:cubicBezTo>
                  <a:lnTo>
                    <a:pt x="1" y="69068"/>
                  </a:lnTo>
                  <a:cubicBezTo>
                    <a:pt x="1" y="69425"/>
                    <a:pt x="287" y="69711"/>
                    <a:pt x="644" y="69711"/>
                  </a:cubicBezTo>
                  <a:cubicBezTo>
                    <a:pt x="1001" y="69711"/>
                    <a:pt x="1287" y="69425"/>
                    <a:pt x="1287" y="69068"/>
                  </a:cubicBezTo>
                  <a:lnTo>
                    <a:pt x="1287" y="643"/>
                  </a:lnTo>
                  <a:cubicBezTo>
                    <a:pt x="1287" y="286"/>
                    <a:pt x="1001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6842866" y="2010280"/>
              <a:ext cx="105364" cy="58304"/>
            </a:xfrm>
            <a:custGeom>
              <a:avLst/>
              <a:gdLst/>
              <a:ahLst/>
              <a:cxnLst/>
              <a:rect l="l" t="t" r="r" b="b"/>
              <a:pathLst>
                <a:path w="10073" h="5574" extrusionOk="0">
                  <a:moveTo>
                    <a:pt x="2786" y="1"/>
                  </a:moveTo>
                  <a:cubicBezTo>
                    <a:pt x="1250" y="1"/>
                    <a:pt x="0" y="1251"/>
                    <a:pt x="0" y="2787"/>
                  </a:cubicBezTo>
                  <a:cubicBezTo>
                    <a:pt x="0" y="4323"/>
                    <a:pt x="1250" y="5573"/>
                    <a:pt x="2786" y="5573"/>
                  </a:cubicBezTo>
                  <a:lnTo>
                    <a:pt x="7287" y="5573"/>
                  </a:lnTo>
                  <a:cubicBezTo>
                    <a:pt x="8823" y="5573"/>
                    <a:pt x="10073" y="4323"/>
                    <a:pt x="10073" y="2787"/>
                  </a:cubicBezTo>
                  <a:cubicBezTo>
                    <a:pt x="10073" y="1251"/>
                    <a:pt x="8823" y="1"/>
                    <a:pt x="728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6815838" y="2010165"/>
              <a:ext cx="65145" cy="60658"/>
            </a:xfrm>
            <a:custGeom>
              <a:avLst/>
              <a:gdLst/>
              <a:ahLst/>
              <a:cxnLst/>
              <a:rect l="l" t="t" r="r" b="b"/>
              <a:pathLst>
                <a:path w="6228" h="5799" extrusionOk="0">
                  <a:moveTo>
                    <a:pt x="3120" y="0"/>
                  </a:moveTo>
                  <a:cubicBezTo>
                    <a:pt x="1393" y="0"/>
                    <a:pt x="0" y="1298"/>
                    <a:pt x="0" y="2905"/>
                  </a:cubicBezTo>
                  <a:cubicBezTo>
                    <a:pt x="0" y="4501"/>
                    <a:pt x="1393" y="5798"/>
                    <a:pt x="3120" y="5798"/>
                  </a:cubicBezTo>
                  <a:cubicBezTo>
                    <a:pt x="4834" y="5798"/>
                    <a:pt x="6227" y="4501"/>
                    <a:pt x="6227" y="2905"/>
                  </a:cubicBezTo>
                  <a:cubicBezTo>
                    <a:pt x="6227" y="1298"/>
                    <a:pt x="4834" y="0"/>
                    <a:pt x="3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6846224" y="2037183"/>
              <a:ext cx="102006" cy="14581"/>
            </a:xfrm>
            <a:custGeom>
              <a:avLst/>
              <a:gdLst/>
              <a:ahLst/>
              <a:cxnLst/>
              <a:rect l="l" t="t" r="r" b="b"/>
              <a:pathLst>
                <a:path w="9752" h="1394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94"/>
                    <a:pt x="691" y="1394"/>
                  </a:cubicBezTo>
                  <a:lnTo>
                    <a:pt x="9061" y="1394"/>
                  </a:lnTo>
                  <a:cubicBezTo>
                    <a:pt x="9442" y="1394"/>
                    <a:pt x="9752" y="1072"/>
                    <a:pt x="9752" y="691"/>
                  </a:cubicBezTo>
                  <a:cubicBezTo>
                    <a:pt x="9752" y="310"/>
                    <a:pt x="9442" y="1"/>
                    <a:pt x="9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6862165" y="2042790"/>
              <a:ext cx="237003" cy="137016"/>
            </a:xfrm>
            <a:custGeom>
              <a:avLst/>
              <a:gdLst/>
              <a:ahLst/>
              <a:cxnLst/>
              <a:rect l="l" t="t" r="r" b="b"/>
              <a:pathLst>
                <a:path w="22658" h="13099" extrusionOk="0">
                  <a:moveTo>
                    <a:pt x="723" y="0"/>
                  </a:moveTo>
                  <a:cubicBezTo>
                    <a:pt x="328" y="0"/>
                    <a:pt x="1" y="303"/>
                    <a:pt x="1" y="703"/>
                  </a:cubicBezTo>
                  <a:lnTo>
                    <a:pt x="21718" y="13026"/>
                  </a:lnTo>
                  <a:cubicBezTo>
                    <a:pt x="21808" y="13076"/>
                    <a:pt x="21898" y="13099"/>
                    <a:pt x="21983" y="13099"/>
                  </a:cubicBezTo>
                  <a:cubicBezTo>
                    <a:pt x="22378" y="13099"/>
                    <a:pt x="22658" y="12617"/>
                    <a:pt x="22325" y="12264"/>
                  </a:cubicBezTo>
                  <a:lnTo>
                    <a:pt x="14229" y="3739"/>
                  </a:lnTo>
                  <a:cubicBezTo>
                    <a:pt x="13919" y="3406"/>
                    <a:pt x="13514" y="3168"/>
                    <a:pt x="13074" y="3060"/>
                  </a:cubicBezTo>
                  <a:lnTo>
                    <a:pt x="917" y="24"/>
                  </a:lnTo>
                  <a:cubicBezTo>
                    <a:pt x="851" y="8"/>
                    <a:pt x="786" y="0"/>
                    <a:pt x="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6898283" y="2049641"/>
              <a:ext cx="200884" cy="130164"/>
            </a:xfrm>
            <a:custGeom>
              <a:avLst/>
              <a:gdLst/>
              <a:ahLst/>
              <a:cxnLst/>
              <a:rect l="l" t="t" r="r" b="b"/>
              <a:pathLst>
                <a:path w="19205" h="12444" extrusionOk="0">
                  <a:moveTo>
                    <a:pt x="0" y="0"/>
                  </a:moveTo>
                  <a:cubicBezTo>
                    <a:pt x="524" y="1786"/>
                    <a:pt x="2310" y="2501"/>
                    <a:pt x="4227" y="2905"/>
                  </a:cubicBezTo>
                  <a:cubicBezTo>
                    <a:pt x="6549" y="3382"/>
                    <a:pt x="8859" y="3620"/>
                    <a:pt x="10811" y="5084"/>
                  </a:cubicBezTo>
                  <a:cubicBezTo>
                    <a:pt x="12395" y="6287"/>
                    <a:pt x="13073" y="7835"/>
                    <a:pt x="13204" y="9502"/>
                  </a:cubicBezTo>
                  <a:lnTo>
                    <a:pt x="18265" y="12371"/>
                  </a:lnTo>
                  <a:cubicBezTo>
                    <a:pt x="18355" y="12421"/>
                    <a:pt x="18445" y="12444"/>
                    <a:pt x="18530" y="12444"/>
                  </a:cubicBezTo>
                  <a:cubicBezTo>
                    <a:pt x="18925" y="12444"/>
                    <a:pt x="19205" y="11962"/>
                    <a:pt x="18872" y="11609"/>
                  </a:cubicBezTo>
                  <a:lnTo>
                    <a:pt x="10776" y="3084"/>
                  </a:lnTo>
                  <a:cubicBezTo>
                    <a:pt x="10466" y="2751"/>
                    <a:pt x="10061" y="2513"/>
                    <a:pt x="9621" y="24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5475671" y="2683789"/>
              <a:ext cx="3402418" cy="160425"/>
            </a:xfrm>
            <a:custGeom>
              <a:avLst/>
              <a:gdLst/>
              <a:ahLst/>
              <a:cxnLst/>
              <a:rect l="l" t="t" r="r" b="b"/>
              <a:pathLst>
                <a:path w="325279" h="15337" extrusionOk="0">
                  <a:moveTo>
                    <a:pt x="0" y="1"/>
                  </a:moveTo>
                  <a:lnTo>
                    <a:pt x="0" y="620"/>
                  </a:lnTo>
                  <a:cubicBezTo>
                    <a:pt x="0" y="8704"/>
                    <a:pt x="5096" y="15336"/>
                    <a:pt x="11323" y="15336"/>
                  </a:cubicBezTo>
                  <a:lnTo>
                    <a:pt x="313968" y="15336"/>
                  </a:lnTo>
                  <a:cubicBezTo>
                    <a:pt x="320183" y="15336"/>
                    <a:pt x="325279" y="8704"/>
                    <a:pt x="325279" y="620"/>
                  </a:cubicBezTo>
                  <a:lnTo>
                    <a:pt x="325279" y="1"/>
                  </a:lnTo>
                  <a:close/>
                </a:path>
              </a:pathLst>
            </a:custGeom>
            <a:solidFill>
              <a:srgbClr val="3FB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7813648" y="362014"/>
              <a:ext cx="510124" cy="264900"/>
            </a:xfrm>
            <a:custGeom>
              <a:avLst/>
              <a:gdLst/>
              <a:ahLst/>
              <a:cxnLst/>
              <a:rect l="l" t="t" r="r" b="b"/>
              <a:pathLst>
                <a:path w="48769" h="25325" extrusionOk="0">
                  <a:moveTo>
                    <a:pt x="24372" y="0"/>
                  </a:moveTo>
                  <a:cubicBezTo>
                    <a:pt x="20705" y="0"/>
                    <a:pt x="17419" y="1607"/>
                    <a:pt x="15169" y="4155"/>
                  </a:cubicBezTo>
                  <a:cubicBezTo>
                    <a:pt x="13866" y="5635"/>
                    <a:pt x="12000" y="6408"/>
                    <a:pt x="10045" y="6408"/>
                  </a:cubicBezTo>
                  <a:cubicBezTo>
                    <a:pt x="9892" y="6408"/>
                    <a:pt x="9739" y="6403"/>
                    <a:pt x="9585" y="6394"/>
                  </a:cubicBezTo>
                  <a:cubicBezTo>
                    <a:pt x="9406" y="6382"/>
                    <a:pt x="9216" y="6370"/>
                    <a:pt x="9037" y="6370"/>
                  </a:cubicBezTo>
                  <a:cubicBezTo>
                    <a:pt x="4048" y="6370"/>
                    <a:pt x="0" y="10418"/>
                    <a:pt x="0" y="15395"/>
                  </a:cubicBezTo>
                  <a:cubicBezTo>
                    <a:pt x="0" y="20372"/>
                    <a:pt x="4048" y="24408"/>
                    <a:pt x="9037" y="24408"/>
                  </a:cubicBezTo>
                  <a:cubicBezTo>
                    <a:pt x="10204" y="24408"/>
                    <a:pt x="11335" y="24182"/>
                    <a:pt x="12359" y="23777"/>
                  </a:cubicBezTo>
                  <a:cubicBezTo>
                    <a:pt x="13593" y="23285"/>
                    <a:pt x="14893" y="23063"/>
                    <a:pt x="16201" y="23063"/>
                  </a:cubicBezTo>
                  <a:cubicBezTo>
                    <a:pt x="17619" y="23063"/>
                    <a:pt x="19045" y="23324"/>
                    <a:pt x="20408" y="23789"/>
                  </a:cubicBezTo>
                  <a:cubicBezTo>
                    <a:pt x="21646" y="24217"/>
                    <a:pt x="22979" y="24444"/>
                    <a:pt x="24372" y="24444"/>
                  </a:cubicBezTo>
                  <a:cubicBezTo>
                    <a:pt x="25265" y="24444"/>
                    <a:pt x="26135" y="24348"/>
                    <a:pt x="26980" y="24170"/>
                  </a:cubicBezTo>
                  <a:cubicBezTo>
                    <a:pt x="27470" y="24062"/>
                    <a:pt x="27967" y="24009"/>
                    <a:pt x="28462" y="24009"/>
                  </a:cubicBezTo>
                  <a:cubicBezTo>
                    <a:pt x="29447" y="24009"/>
                    <a:pt x="30427" y="24218"/>
                    <a:pt x="31338" y="24622"/>
                  </a:cubicBezTo>
                  <a:cubicBezTo>
                    <a:pt x="32338" y="25075"/>
                    <a:pt x="33457" y="25325"/>
                    <a:pt x="34624" y="25325"/>
                  </a:cubicBezTo>
                  <a:cubicBezTo>
                    <a:pt x="36279" y="25325"/>
                    <a:pt x="37815" y="24825"/>
                    <a:pt x="39100" y="23967"/>
                  </a:cubicBezTo>
                  <a:cubicBezTo>
                    <a:pt x="39941" y="23407"/>
                    <a:pt x="40926" y="23131"/>
                    <a:pt x="41923" y="23131"/>
                  </a:cubicBezTo>
                  <a:cubicBezTo>
                    <a:pt x="42325" y="23131"/>
                    <a:pt x="42728" y="23176"/>
                    <a:pt x="43125" y="23265"/>
                  </a:cubicBezTo>
                  <a:cubicBezTo>
                    <a:pt x="43434" y="23336"/>
                    <a:pt x="43756" y="23372"/>
                    <a:pt x="44077" y="23372"/>
                  </a:cubicBezTo>
                  <a:cubicBezTo>
                    <a:pt x="46697" y="23372"/>
                    <a:pt x="48768" y="21110"/>
                    <a:pt x="48483" y="18455"/>
                  </a:cubicBezTo>
                  <a:cubicBezTo>
                    <a:pt x="48256" y="16478"/>
                    <a:pt x="46685" y="14859"/>
                    <a:pt x="44720" y="14585"/>
                  </a:cubicBezTo>
                  <a:cubicBezTo>
                    <a:pt x="44696" y="14573"/>
                    <a:pt x="44673" y="14573"/>
                    <a:pt x="44649" y="14573"/>
                  </a:cubicBezTo>
                  <a:cubicBezTo>
                    <a:pt x="43232" y="14395"/>
                    <a:pt x="41982" y="13657"/>
                    <a:pt x="41136" y="12514"/>
                  </a:cubicBezTo>
                  <a:cubicBezTo>
                    <a:pt x="40398" y="11513"/>
                    <a:pt x="39434" y="10680"/>
                    <a:pt x="38327" y="10108"/>
                  </a:cubicBezTo>
                  <a:cubicBezTo>
                    <a:pt x="37029" y="9442"/>
                    <a:pt x="36052" y="8299"/>
                    <a:pt x="35433" y="6977"/>
                  </a:cubicBezTo>
                  <a:cubicBezTo>
                    <a:pt x="33469" y="2858"/>
                    <a:pt x="29254" y="0"/>
                    <a:pt x="24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32F0457-6965-43F0-8357-E9A7A5DEA88E}"/>
              </a:ext>
            </a:extLst>
          </p:cNvPr>
          <p:cNvSpPr txBox="1"/>
          <p:nvPr/>
        </p:nvSpPr>
        <p:spPr>
          <a:xfrm>
            <a:off x="5217531" y="4902878"/>
            <a:ext cx="38633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i="1" dirty="0"/>
              <a:t>Slide template found on </a:t>
            </a:r>
            <a:r>
              <a:rPr lang="en-US" sz="900" i="1" dirty="0">
                <a:hlinkClick r:id="rId3"/>
              </a:rPr>
              <a:t>SlidesGo</a:t>
            </a:r>
            <a:r>
              <a:rPr lang="en-US" sz="900" i="1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A337-0250-47AB-B4B0-9402FC75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template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2792E-0961-44E5-B27A-E001CD8263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03323-85D0-4FE4-9B7A-6C7921017C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Text will go here</a:t>
            </a:r>
          </a:p>
        </p:txBody>
      </p:sp>
    </p:spTree>
    <p:extLst>
      <p:ext uri="{BB962C8B-B14F-4D97-AF65-F5344CB8AC3E}">
        <p14:creationId xmlns:p14="http://schemas.microsoft.com/office/powerpoint/2010/main" val="364514876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Stock Prices by Company</a:t>
            </a:r>
          </a:p>
        </p:txBody>
      </p:sp>
      <p:pic>
        <p:nvPicPr>
          <p:cNvPr id="3" name="Picture Placeholder 2" descr="chart0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t="4080" b="408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Grouping by additional variables is easy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Avg Spray Effictiveness by Type</a:t>
            </a:r>
          </a:p>
        </p:txBody>
      </p:sp>
      <p:pic>
        <p:nvPicPr>
          <p:cNvPr id="3" name="Picture Placeholder 2" descr="chart1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t="4080" b="408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this slide has data on it!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Multiple Comanpy Stock Prices</a:t>
            </a:r>
          </a:p>
        </p:txBody>
      </p:sp>
      <p:pic>
        <p:nvPicPr>
          <p:cNvPr id="3" name="Picture Placeholder 2" descr="chart2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t="4080" b="408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Faceting can be fun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Avg Spray Effictiveness by Type</a:t>
            </a:r>
          </a:p>
        </p:txBody>
      </p:sp>
      <p:pic>
        <p:nvPicPr>
          <p:cNvPr id="3" name="Picture Placeholder 2" descr="chart3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t="4080" b="408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this slide has data on it!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of a Table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idx="12" sz="quarter"/>
          </p:nvPr>
        </p:nvGraphicFramePr>
        <p:xfrm>
          <a:off x="130175" y="1701180"/>
          <a:ext cx="66735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716"/>
                <a:gridCol w="1334716"/>
                <a:gridCol w="1334716"/>
                <a:gridCol w="1334716"/>
                <a:gridCol w="1334717"/>
              </a:tblGrid>
              <a:tr h="37084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t>count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1E4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t>spray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1E4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t>m2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1E4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t>m3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1E4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t>m4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1E4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10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$11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D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11%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11.0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$3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4E6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3%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3.85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20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D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22%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22.0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$15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D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15%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15.4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$15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D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15%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15.4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Environmental Consulting by Slidesgo">
  <a:themeElements>
    <a:clrScheme name="Simple Light">
      <a:dk1>
        <a:srgbClr val="043A5B"/>
      </a:dk1>
      <a:lt1>
        <a:srgbClr val="FFFFFF"/>
      </a:lt1>
      <a:dk2>
        <a:srgbClr val="9FEAFF"/>
      </a:dk2>
      <a:lt2>
        <a:srgbClr val="40B4E5"/>
      </a:lt2>
      <a:accent1>
        <a:srgbClr val="FFD173"/>
      </a:accent1>
      <a:accent2>
        <a:srgbClr val="74D8C2"/>
      </a:accent2>
      <a:accent3>
        <a:srgbClr val="59D098"/>
      </a:accent3>
      <a:accent4>
        <a:srgbClr val="439D8A"/>
      </a:accent4>
      <a:accent5>
        <a:srgbClr val="043A5B"/>
      </a:accent5>
      <a:accent6>
        <a:srgbClr val="043A5B"/>
      </a:accent6>
      <a:hlink>
        <a:srgbClr val="043A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</Words>
  <Application>Microsoft Office PowerPoint</Application>
  <PresentationFormat>On-screen Show (16:9)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Oswald</vt:lpstr>
      <vt:lpstr>Arial</vt:lpstr>
      <vt:lpstr>Open Sans</vt:lpstr>
      <vt:lpstr>Environmental Consulting by Slidesgo</vt:lpstr>
      <vt:lpstr>Plotly &amp; Powerpoint</vt:lpstr>
      <vt:lpstr>Basic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Consulting</dc:title>
  <cp:lastModifiedBy>Jonathan Boone</cp:lastModifiedBy>
  <cp:revision>6</cp:revision>
  <dcterms:modified xsi:type="dcterms:W3CDTF">2022-08-09T23:55:08Z</dcterms:modified>
</cp:coreProperties>
</file>