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 with Color Grouping</a:t>
            </a:r>
          </a:p>
        </p:txBody>
      </p:sp>
      <p:pic>
        <p:nvPicPr>
          <p:cNvPr id="3" name="Picture Placeholder 2" descr="chart7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777875"/>
          <a:ext cx="667358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27"/>
                <a:gridCol w="2224527"/>
                <a:gridCol w="2224527"/>
              </a:tblGrid>
              <a:tr h="3708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$13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51E4A"/>
                          </a:solidFill>
                        </a:defRPr>
                      </a:pPr>
                      <a:r>
                        <a:t>$25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 - Filled Line Chart</a:t>
            </a:r>
          </a:p>
        </p:txBody>
      </p:sp>
      <p:pic>
        <p:nvPicPr>
          <p:cNvPr id="3" name="Picture Placeholder 2" descr="chart5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Facet Filled Line</a:t>
            </a:r>
          </a:p>
        </p:txBody>
      </p:sp>
      <p:pic>
        <p:nvPicPr>
          <p:cNvPr id="3" name="Picture Placeholder 2" descr="chart6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