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DBCC-1037-714B-6021-4F6A19FA4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A79F-1AA7-BB68-2F4C-7162B336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D560-68F3-7C4D-3B5D-5795633D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3996-DFAB-838A-8B32-DF821C7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F741-D6D0-CB0B-FB63-1BFE2A46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F2784-9AFC-993F-DB94-E76AAE95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433B-0690-2910-AD0C-374ECC1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6428-52A1-15AD-25E0-00678F7A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B974-3469-864C-2BFA-692D0874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287D5-03DE-0EB7-F7F1-BCB3BB571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41209-E449-DF89-7E66-5BE3D0A1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2311-4B8B-A8CC-A3AF-6B12F493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8C51-3370-55F7-7342-750B26FD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D554-A8AE-3511-401E-015ED9FF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67A9-5567-D524-75F5-FCEA6D67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C796-4A77-E6C3-6D53-F35203EF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1F42-33FA-C3A2-A327-188DA493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B2A4-A1ED-690A-5F76-585B4EB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CBE6-F93E-CDDC-ACA0-D31A297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648D-E290-E3A4-F103-ECFE5E377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C460B-A001-43EE-D19D-E074F64B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FB2C0-E4E8-718D-D732-294C84F4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9380-3CB9-410E-DF69-3307FC4A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758C6-21D9-3DBF-11C0-26F920CF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D80-1710-7505-7F9C-4E8B13D8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5BAC6-CCD0-CA6F-779B-194B5DC17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6449-E5E1-EEE0-B62E-B404E03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0BB1-A6E1-B441-D76F-0F502B6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5325-8F44-6F39-6500-400A35EA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0B38-5BE5-086F-3DC7-D426E17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40634-2281-E8CB-A532-A37895B8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07DC7-3055-2908-02AF-A670876D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1EA1-5BE5-61A9-3E41-4CA5389C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3629-FE99-13B0-20BD-6B02BE4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F4B2-5A83-7C5C-D33D-920CD03A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7497D-C2C2-6C5A-C940-22AB4785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F349-291D-65A8-67AF-5ECE33704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0C049-5F31-791A-1B47-0A57D89EA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D4027-AF8E-E5FF-F657-2E35F824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160F-68DD-CED7-EE2C-6D6589A2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39B31-003E-9F58-A81A-D6932E83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B944D-5D17-8554-09F7-1C8E776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B4D44-4D18-D47C-5F68-2EE2B246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51B28-282E-716D-FBBB-D95C2A1A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5F5-F95E-A2EF-6DAC-A41DAF2E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915C-BDDF-0C50-B19E-60DA46BC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693C-8F1C-8C33-64D4-739AB285A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2ABF-090F-1843-5B3E-006BDB1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78B0-1D7F-1128-CA87-D59A773F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E4B1-35AB-0B58-E668-07914695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13FC-56FE-A93D-9548-FDC50FCD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98334" cy="54117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989BC-4E52-7C81-90CF-DDDBCB8DE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156173" y="934278"/>
            <a:ext cx="4348301" cy="4081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ACB1B-FF5B-E996-D06B-241FED95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8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6DBD-CA55-3054-84D6-152D416A7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BE61D-F8DB-7F4A-82D2-11A71128D93C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6E45-5B54-08A4-62F2-540183416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B657-7D5D-D6D5-21BC-330DB430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594CA-FF13-A746-9237-E7B9547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564C-44F3-3ADF-E824-0C22915DD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3506B-5EAD-6F1B-9BE4-F22F0E449A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Boutelle</dc:creator>
  <cp:lastModifiedBy>Jonathan Boutelle</cp:lastModifiedBy>
  <cp:revision>6</cp:revision>
  <dcterms:created xsi:type="dcterms:W3CDTF">2025-01-14T19:45:20Z</dcterms:created>
  <dcterms:modified xsi:type="dcterms:W3CDTF">2025-01-18T06:02:41Z</dcterms:modified>
</cp:coreProperties>
</file>