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41"/>
    <p:restoredTop sz="94650"/>
  </p:normalViewPr>
  <p:slideViewPr>
    <p:cSldViewPr snapToGrid="0" snapToObjects="1">
      <p:cViewPr varScale="1">
        <p:scale>
          <a:sx n="108" d="100"/>
          <a:sy n="108" d="100"/>
        </p:scale>
        <p:origin x="232" y="2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215B-EFC4-7443-87DF-3671B5E5E756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FB31-78C7-8A40-A8D3-38847B20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4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215B-EFC4-7443-87DF-3671B5E5E756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FB31-78C7-8A40-A8D3-38847B20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2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215B-EFC4-7443-87DF-3671B5E5E756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FB31-78C7-8A40-A8D3-38847B20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7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215B-EFC4-7443-87DF-3671B5E5E756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FB31-78C7-8A40-A8D3-38847B20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4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215B-EFC4-7443-87DF-3671B5E5E756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FB31-78C7-8A40-A8D3-38847B20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9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215B-EFC4-7443-87DF-3671B5E5E756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FB31-78C7-8A40-A8D3-38847B20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5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215B-EFC4-7443-87DF-3671B5E5E756}" type="datetimeFigureOut">
              <a:rPr lang="en-US" smtClean="0"/>
              <a:t>7/12/17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FB31-78C7-8A40-A8D3-38847B20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4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215B-EFC4-7443-87DF-3671B5E5E756}" type="datetimeFigureOut">
              <a:rPr lang="en-US" smtClean="0"/>
              <a:t>7/12/17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FB31-78C7-8A40-A8D3-38847B20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215B-EFC4-7443-87DF-3671B5E5E756}" type="datetimeFigureOut">
              <a:rPr lang="en-US" smtClean="0"/>
              <a:t>7/12/17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FB31-78C7-8A40-A8D3-38847B20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4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215B-EFC4-7443-87DF-3671B5E5E756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FB31-78C7-8A40-A8D3-38847B20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215B-EFC4-7443-87DF-3671B5E5E756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FB31-78C7-8A40-A8D3-38847B20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7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9215B-EFC4-7443-87DF-3671B5E5E756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BFB31-78C7-8A40-A8D3-38847B20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7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50"/>
            <a:ext cx="1188059" cy="982058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633620" y="684443"/>
            <a:ext cx="277296" cy="901188"/>
          </a:xfrm>
          <a:custGeom>
            <a:avLst/>
            <a:gdLst>
              <a:gd name="connsiteX0" fmla="*/ 0 w 732971"/>
              <a:gd name="connsiteY0" fmla="*/ 0 h 1516742"/>
              <a:gd name="connsiteX1" fmla="*/ 631371 w 732971"/>
              <a:gd name="connsiteY1" fmla="*/ 333828 h 1516742"/>
              <a:gd name="connsiteX2" fmla="*/ 732971 w 732971"/>
              <a:gd name="connsiteY2" fmla="*/ 1516742 h 1516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2971" h="1516742">
                <a:moveTo>
                  <a:pt x="0" y="0"/>
                </a:moveTo>
                <a:cubicBezTo>
                  <a:pt x="254604" y="40519"/>
                  <a:pt x="509209" y="81038"/>
                  <a:pt x="631371" y="333828"/>
                </a:cubicBezTo>
                <a:cubicBezTo>
                  <a:pt x="753533" y="586618"/>
                  <a:pt x="718457" y="1306285"/>
                  <a:pt x="732971" y="1516742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13852" y="731780"/>
            <a:ext cx="149781" cy="855991"/>
          </a:xfrm>
          <a:custGeom>
            <a:avLst/>
            <a:gdLst>
              <a:gd name="connsiteX0" fmla="*/ 0 w 732971"/>
              <a:gd name="connsiteY0" fmla="*/ 0 h 1516742"/>
              <a:gd name="connsiteX1" fmla="*/ 631371 w 732971"/>
              <a:gd name="connsiteY1" fmla="*/ 333828 h 1516742"/>
              <a:gd name="connsiteX2" fmla="*/ 732971 w 732971"/>
              <a:gd name="connsiteY2" fmla="*/ 1516742 h 1516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2971" h="1516742">
                <a:moveTo>
                  <a:pt x="0" y="0"/>
                </a:moveTo>
                <a:cubicBezTo>
                  <a:pt x="254604" y="40519"/>
                  <a:pt x="509209" y="81038"/>
                  <a:pt x="631371" y="333828"/>
                </a:cubicBezTo>
                <a:cubicBezTo>
                  <a:pt x="753533" y="586618"/>
                  <a:pt x="718457" y="1306285"/>
                  <a:pt x="732971" y="1516742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TextBox 267"/>
          <p:cNvSpPr txBox="1"/>
          <p:nvPr/>
        </p:nvSpPr>
        <p:spPr>
          <a:xfrm>
            <a:off x="-43758" y="5968692"/>
            <a:ext cx="216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Illumina </a:t>
            </a:r>
            <a:r>
              <a:rPr lang="en-US" b="1" dirty="0" smtClean="0"/>
              <a:t>Sequencing</a:t>
            </a:r>
            <a:endParaRPr lang="en-US" b="1" dirty="0"/>
          </a:p>
        </p:txBody>
      </p:sp>
      <p:sp>
        <p:nvSpPr>
          <p:cNvPr id="269" name="Oval 268"/>
          <p:cNvSpPr/>
          <p:nvPr/>
        </p:nvSpPr>
        <p:spPr>
          <a:xfrm>
            <a:off x="41361" y="2592288"/>
            <a:ext cx="1788019" cy="1025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Pooled Genomic  </a:t>
            </a: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8015" y="1629514"/>
            <a:ext cx="462351" cy="3334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670813" y="1635013"/>
            <a:ext cx="462351" cy="33347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5400000">
            <a:off x="65313" y="2187730"/>
            <a:ext cx="567752" cy="160361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 rot="5400000">
            <a:off x="651495" y="2193970"/>
            <a:ext cx="567752" cy="160361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547283" y="380010"/>
            <a:ext cx="943544" cy="1226718"/>
          </a:xfrm>
          <a:custGeom>
            <a:avLst/>
            <a:gdLst>
              <a:gd name="connsiteX0" fmla="*/ 0 w 732971"/>
              <a:gd name="connsiteY0" fmla="*/ 0 h 1516742"/>
              <a:gd name="connsiteX1" fmla="*/ 631371 w 732971"/>
              <a:gd name="connsiteY1" fmla="*/ 333828 h 1516742"/>
              <a:gd name="connsiteX2" fmla="*/ 732971 w 732971"/>
              <a:gd name="connsiteY2" fmla="*/ 1516742 h 1516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2971" h="1516742">
                <a:moveTo>
                  <a:pt x="0" y="0"/>
                </a:moveTo>
                <a:cubicBezTo>
                  <a:pt x="254604" y="40519"/>
                  <a:pt x="509209" y="81038"/>
                  <a:pt x="631371" y="333828"/>
                </a:cubicBezTo>
                <a:cubicBezTo>
                  <a:pt x="753533" y="586618"/>
                  <a:pt x="718457" y="1306285"/>
                  <a:pt x="732971" y="1516742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248896" y="1641494"/>
            <a:ext cx="462351" cy="33347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120" name="Right Arrow 119"/>
          <p:cNvSpPr/>
          <p:nvPr/>
        </p:nvSpPr>
        <p:spPr>
          <a:xfrm rot="5400000">
            <a:off x="1194213" y="2212927"/>
            <a:ext cx="567752" cy="160361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6" t="17142" r="15662" b="6905"/>
          <a:stretch/>
        </p:blipFill>
        <p:spPr>
          <a:xfrm>
            <a:off x="97357" y="4405640"/>
            <a:ext cx="1773925" cy="1439040"/>
          </a:xfrm>
          <a:prstGeom prst="rect">
            <a:avLst/>
          </a:prstGeom>
        </p:spPr>
      </p:pic>
      <p:sp>
        <p:nvSpPr>
          <p:cNvPr id="121" name="Right Arrow 120"/>
          <p:cNvSpPr/>
          <p:nvPr/>
        </p:nvSpPr>
        <p:spPr>
          <a:xfrm rot="5400000">
            <a:off x="673639" y="3917571"/>
            <a:ext cx="567752" cy="160361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ight Arrow 121"/>
          <p:cNvSpPr/>
          <p:nvPr/>
        </p:nvSpPr>
        <p:spPr>
          <a:xfrm>
            <a:off x="2013572" y="5191919"/>
            <a:ext cx="567752" cy="160361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flipH="1">
            <a:off x="2569236" y="5102822"/>
            <a:ext cx="1517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.</a:t>
            </a:r>
            <a:r>
              <a:rPr lang="en-US" sz="1600" b="1" dirty="0" err="1" smtClean="0"/>
              <a:t>bcl</a:t>
            </a:r>
            <a:r>
              <a:rPr lang="en-US" sz="1600" b="1" dirty="0" smtClean="0"/>
              <a:t> file</a:t>
            </a:r>
            <a:endParaRPr lang="en-US" sz="1600" b="1" dirty="0"/>
          </a:p>
        </p:txBody>
      </p:sp>
      <p:sp>
        <p:nvSpPr>
          <p:cNvPr id="123" name="Right Arrow 122"/>
          <p:cNvSpPr/>
          <p:nvPr/>
        </p:nvSpPr>
        <p:spPr>
          <a:xfrm>
            <a:off x="3434832" y="5191919"/>
            <a:ext cx="1505357" cy="160361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 flipH="1">
            <a:off x="4940190" y="5102822"/>
            <a:ext cx="1517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.</a:t>
            </a:r>
            <a:r>
              <a:rPr lang="en-US" sz="1600" b="1" dirty="0" err="1" smtClean="0"/>
              <a:t>fastq</a:t>
            </a:r>
            <a:r>
              <a:rPr lang="en-US" sz="1600" b="1" dirty="0" smtClean="0"/>
              <a:t> file</a:t>
            </a:r>
            <a:endParaRPr lang="en-US" sz="1600" b="1" dirty="0"/>
          </a:p>
        </p:txBody>
      </p:sp>
      <p:sp>
        <p:nvSpPr>
          <p:cNvPr id="20" name="Left-Right Arrow 19"/>
          <p:cNvSpPr/>
          <p:nvPr/>
        </p:nvSpPr>
        <p:spPr>
          <a:xfrm>
            <a:off x="5936202" y="5199758"/>
            <a:ext cx="1935678" cy="1692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519899" y="3617680"/>
            <a:ext cx="3313881" cy="477752"/>
            <a:chOff x="4557999" y="3580769"/>
            <a:chExt cx="2557598" cy="477752"/>
          </a:xfrm>
        </p:grpSpPr>
        <p:sp>
          <p:nvSpPr>
            <p:cNvPr id="126" name="TextBox 125"/>
            <p:cNvSpPr txBox="1"/>
            <p:nvPr/>
          </p:nvSpPr>
          <p:spPr>
            <a:xfrm flipH="1">
              <a:off x="5598152" y="3580769"/>
              <a:ext cx="15174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smtClean="0">
                  <a:solidFill>
                    <a:srgbClr val="00B050"/>
                  </a:solidFill>
                </a:rPr>
                <a:t>Reference </a:t>
              </a:r>
              <a:r>
                <a:rPr lang="en-US" sz="1600" b="1" i="1" dirty="0" err="1" smtClean="0">
                  <a:solidFill>
                    <a:srgbClr val="00B050"/>
                  </a:solidFill>
                </a:rPr>
                <a:t>Seq</a:t>
              </a:r>
              <a:endParaRPr lang="en-US" sz="1600" b="1" i="1" dirty="0">
                <a:solidFill>
                  <a:srgbClr val="00B05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 flipH="1">
              <a:off x="4557999" y="3719967"/>
              <a:ext cx="15174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.</a:t>
              </a:r>
              <a:r>
                <a:rPr lang="en-US" sz="1600" b="1" dirty="0" err="1" smtClean="0"/>
                <a:t>fasta</a:t>
              </a:r>
              <a:r>
                <a:rPr lang="en-US" sz="1600" b="1" dirty="0" smtClean="0"/>
                <a:t> file</a:t>
              </a:r>
              <a:endParaRPr lang="en-US" sz="1600" b="1" dirty="0"/>
            </a:p>
          </p:txBody>
        </p:sp>
        <p:sp>
          <p:nvSpPr>
            <p:cNvPr id="135" name="Right Arrow 134"/>
            <p:cNvSpPr/>
            <p:nvPr/>
          </p:nvSpPr>
          <p:spPr>
            <a:xfrm>
              <a:off x="5480099" y="3846659"/>
              <a:ext cx="1505357" cy="16036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TextBox 135"/>
          <p:cNvSpPr txBox="1"/>
          <p:nvPr/>
        </p:nvSpPr>
        <p:spPr>
          <a:xfrm flipH="1">
            <a:off x="3415006" y="4945842"/>
            <a:ext cx="1517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/>
              <a:t>Demultiplex</a:t>
            </a:r>
            <a:endParaRPr lang="en-US" sz="16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09096" y="4945842"/>
            <a:ext cx="241743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@machine</a:t>
            </a:r>
          </a:p>
          <a:p>
            <a:r>
              <a:rPr lang="en-US" dirty="0" smtClean="0"/>
              <a:t>ATATATAATA &lt;DNA </a:t>
            </a:r>
            <a:r>
              <a:rPr lang="en-US" dirty="0" err="1" smtClean="0"/>
              <a:t>Seq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+</a:t>
            </a:r>
          </a:p>
          <a:p>
            <a:r>
              <a:rPr lang="en-US" dirty="0" smtClean="0"/>
              <a:t>JJJJJJJ &lt;</a:t>
            </a:r>
            <a:r>
              <a:rPr lang="en-US" dirty="0" err="1" smtClean="0"/>
              <a:t>Phred</a:t>
            </a:r>
            <a:r>
              <a:rPr lang="en-US" dirty="0" smtClean="0"/>
              <a:t> Scores&gt;</a:t>
            </a:r>
            <a:endParaRPr lang="en-US" dirty="0"/>
          </a:p>
        </p:txBody>
      </p:sp>
      <p:sp>
        <p:nvSpPr>
          <p:cNvPr id="137" name="Right Arrow 136"/>
          <p:cNvSpPr/>
          <p:nvPr/>
        </p:nvSpPr>
        <p:spPr>
          <a:xfrm rot="16200000">
            <a:off x="7872303" y="3385506"/>
            <a:ext cx="2115500" cy="735886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 flipH="1">
            <a:off x="8009096" y="2315659"/>
            <a:ext cx="1922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SAM/BAM file</a:t>
            </a:r>
            <a:endParaRPr lang="en-US" sz="2000" b="1" dirty="0"/>
          </a:p>
        </p:txBody>
      </p:sp>
      <p:sp>
        <p:nvSpPr>
          <p:cNvPr id="140" name="Right Arrow 139"/>
          <p:cNvSpPr/>
          <p:nvPr/>
        </p:nvSpPr>
        <p:spPr>
          <a:xfrm rot="16200000">
            <a:off x="8563763" y="1842300"/>
            <a:ext cx="769552" cy="177166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 flipH="1">
            <a:off x="8015842" y="781094"/>
            <a:ext cx="1922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Cleaned SAM/BAM file</a:t>
            </a:r>
            <a:endParaRPr lang="en-US" sz="2000" b="1" dirty="0"/>
          </a:p>
        </p:txBody>
      </p:sp>
      <p:sp>
        <p:nvSpPr>
          <p:cNvPr id="142" name="TextBox 141"/>
          <p:cNvSpPr txBox="1"/>
          <p:nvPr/>
        </p:nvSpPr>
        <p:spPr>
          <a:xfrm flipH="1">
            <a:off x="8665156" y="1816370"/>
            <a:ext cx="1517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Cleanup</a:t>
            </a:r>
            <a:endParaRPr lang="en-US" sz="1600" i="1" dirty="0"/>
          </a:p>
        </p:txBody>
      </p:sp>
      <p:sp>
        <p:nvSpPr>
          <p:cNvPr id="145" name="Right Arrow 144"/>
          <p:cNvSpPr/>
          <p:nvPr/>
        </p:nvSpPr>
        <p:spPr>
          <a:xfrm flipH="1">
            <a:off x="5638799" y="1054856"/>
            <a:ext cx="2074274" cy="160361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 flipH="1">
            <a:off x="4120327" y="910924"/>
            <a:ext cx="1922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VCF</a:t>
            </a:r>
            <a:endParaRPr lang="en-US" sz="2000" b="1" dirty="0"/>
          </a:p>
        </p:txBody>
      </p:sp>
      <p:sp>
        <p:nvSpPr>
          <p:cNvPr id="147" name="TextBox 146"/>
          <p:cNvSpPr txBox="1"/>
          <p:nvPr/>
        </p:nvSpPr>
        <p:spPr>
          <a:xfrm flipH="1">
            <a:off x="5968608" y="733137"/>
            <a:ext cx="1517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Variant Call</a:t>
            </a:r>
            <a:endParaRPr lang="en-US" sz="1600" i="1" dirty="0"/>
          </a:p>
        </p:txBody>
      </p:sp>
      <p:sp>
        <p:nvSpPr>
          <p:cNvPr id="148" name="Right Arrow 147"/>
          <p:cNvSpPr/>
          <p:nvPr/>
        </p:nvSpPr>
        <p:spPr>
          <a:xfrm flipH="1">
            <a:off x="2397695" y="1058418"/>
            <a:ext cx="2074274" cy="160361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 flipH="1">
            <a:off x="2727504" y="736699"/>
            <a:ext cx="1517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Interpret </a:t>
            </a:r>
            <a:endParaRPr lang="en-US" sz="16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213852" y="6555179"/>
            <a:ext cx="1799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Wikicommons.com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192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44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Ethiopia Pooling Strategy</dc:title>
  <dc:creator>Microsoft Office User</dc:creator>
  <cp:lastModifiedBy>Microsoft Office User</cp:lastModifiedBy>
  <cp:revision>23</cp:revision>
  <dcterms:created xsi:type="dcterms:W3CDTF">2017-07-10T16:16:11Z</dcterms:created>
  <dcterms:modified xsi:type="dcterms:W3CDTF">2017-07-12T19:04:08Z</dcterms:modified>
</cp:coreProperties>
</file>