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4DE4-4313-4A58-B351-E7078176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8F670-D42C-410F-BD33-BE94B56C3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1325-7CD5-48AB-B469-4BD508A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676A-BFB1-429D-A453-62372EBB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5F65-7F1C-447B-BC10-1CA94D3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6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FA8-7947-46D7-9D5E-B3A97108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7A098-2FD4-4268-A935-8293FEA2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B061-F7F4-4DF3-A5F4-D68E3726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06AD-1325-48C0-98D5-AEA244E9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A6DD-1A0E-4341-B77D-AD35D0B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635E0-1717-40B2-820E-09F61927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A5DF9-3D30-4B24-94D8-B448E369F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170A-F4D2-41D6-A0F5-DFC5BF0B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A6A9-534F-4360-98DB-B95E23CC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785F-447A-41F5-A4C1-57151EB8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06DA-2C11-484A-B1E8-6E2D1E29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F8B-7262-42AD-80DA-687F3DE5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327F-B979-4761-AA21-E083490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CB6F-693D-4CB8-8C8B-A4C65E9B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28BA-9A40-44DA-8317-B3C78AC0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3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7F4E-64EE-4CAA-9240-5116A6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469A-6182-480C-AC57-35E00566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968C-DDEF-40FE-93B6-8498615F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77F6-03A1-400D-922B-98A0E510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1CDF-82C1-4F5B-AD1C-4CC349F0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E7C-4451-415C-9312-205156AA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0499-6485-4C89-B54F-D70F6A305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CA68-DF25-4B30-895C-9E1FC9464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4CD0-E247-4A99-8FA3-83E97399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936F-EF84-498E-A3CC-E613D494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3292-BBF9-45B4-8D14-CFC4ABEE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0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A16F-E2FA-4568-A902-5686CDD6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E35A-5A59-4B3D-B28E-1C638BC7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5AAF-534C-4B73-B868-4BAE2A23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70013-9DFB-40C1-A70F-7B5EB598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911CF-A55C-49DE-B8C8-35531FB42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7D45A-03A6-495A-8546-52000AB6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F332D-DA0D-492E-A486-95CC75EC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71CE1-15E9-4B96-BB02-9CBC7F9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661-F8A3-4335-AC20-2823790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1DFFF-55A3-403B-98D3-90974968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40B6D-B632-494D-B51B-83FCBB8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0238-1AF1-412E-8FA7-71960941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F98F4-6F05-4F21-ADA0-44BBA98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A0D2C-A691-4F3C-B4E1-4E2EB095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D51B-CCE4-4773-BEDE-FC48CAC1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B0C-FF5F-4C53-ACAA-ED713BDC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D7BF-B607-4F4A-B686-E54DAC33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10685-3ECB-47E6-84A4-E3D24537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7821-5C59-42B2-8F91-711F7D0B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7919-A590-4467-891F-CDA97DC3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747B4-BC4A-4BB8-BD34-0FE35F1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0C76-316E-421C-B55C-5EFF7A38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61E6-E059-4E11-A20E-DE5587EB3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C77E3-0E8C-47CB-887B-6BFCBA99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0767F-B02A-4A28-9E47-43920AC8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0262-9EAA-4E29-BA2B-E08CCEC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FC2B-2D88-4E32-ADB2-20836A7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7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33643-D7BF-4679-9D38-309347A0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4EAE-C3A5-4128-B31F-7266D3D5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5561-E432-4D7A-A108-E66B12A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D329-8230-4A47-9E7F-DA1C8BB02BBD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6ABF-A140-4F7D-B8BB-B5B8C2EF8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F7E9-E4DA-46A1-A0BA-651F11EA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CD62-0FEC-45B7-9B24-784D0712C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2A05-A56A-44DD-B194-96E910983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04496"/>
            <a:ext cx="9144000" cy="1817797"/>
          </a:xfrm>
        </p:spPr>
        <p:txBody>
          <a:bodyPr/>
          <a:lstStyle/>
          <a:p>
            <a:r>
              <a:rPr lang="en-GB" dirty="0"/>
              <a:t>Azure Function and Container Instances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0F7B5-BD52-4903-BD17-2A324C61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55" y="2835867"/>
            <a:ext cx="4490545" cy="3399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556B7A-E6B4-48F1-A1B3-C08E7D4CE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824248" cy="163211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No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Navigate to the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Logon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Interact with the page</a:t>
            </a:r>
          </a:p>
        </p:txBody>
      </p:sp>
    </p:spTree>
    <p:extLst>
      <p:ext uri="{BB962C8B-B14F-4D97-AF65-F5344CB8AC3E}">
        <p14:creationId xmlns:p14="http://schemas.microsoft.com/office/powerpoint/2010/main" val="31375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BC9780-7355-46E9-967B-817784D42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81903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Selenium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SDK in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Deploy as web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A9404-607E-427E-BB1D-C200519FC7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10350" y="2116138"/>
            <a:ext cx="5581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D588-8C82-4BEC-8260-A54079F0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417ED-208E-4180-BB2E-C42169418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51637"/>
            <a:ext cx="44958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232CA-8F83-4C64-BDC7-0B48D3F6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17" y="2052637"/>
            <a:ext cx="5724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26C5-A795-41E3-A282-229AA7A1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and </a:t>
            </a:r>
            <a:r>
              <a:rPr lang="en-GB" dirty="0" err="1"/>
              <a:t>SideCar</a:t>
            </a:r>
            <a:r>
              <a:rPr lang="en-GB" dirty="0"/>
              <a:t>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2C9E3-245F-4A91-8732-D65B5AED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1965814"/>
            <a:ext cx="5772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E88E-DA16-4D4C-A262-E129488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Container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5DEA-4940-4B13-888A-472E7BD5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contain the browser in Azure Cloud</a:t>
            </a:r>
          </a:p>
          <a:p>
            <a:r>
              <a:rPr lang="en-GB" dirty="0"/>
              <a:t>Docker image: selenium/standalone-chrome</a:t>
            </a:r>
          </a:p>
          <a:p>
            <a:r>
              <a:rPr lang="en-GB" dirty="0" err="1"/>
              <a:t>Startup</a:t>
            </a:r>
            <a:r>
              <a:rPr lang="en-GB" dirty="0"/>
              <a:t>/Shutdown using Azure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A8EAE-4255-42FF-BF3A-51B7BB44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39" y="3572974"/>
            <a:ext cx="7879733" cy="29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4ED3-C5F0-40D3-9005-6CC5A55E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Polly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301A2-16DE-43EB-93F5-552FD6F81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854" y="1973201"/>
            <a:ext cx="714375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8A1B-3C5C-49ED-97F8-6331A6E6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Selling Unicorns with Shopify and Microsoft Azure</a:t>
            </a:r>
          </a:p>
        </p:txBody>
      </p:sp>
      <p:pic>
        <p:nvPicPr>
          <p:cNvPr id="1026" name="Picture 2" descr="https://pbs.twimg.com/media/D0pq7OTWoAAfXO5.jpg:large">
            <a:extLst>
              <a:ext uri="{FF2B5EF4-FFF2-40B4-BE49-F238E27FC236}">
                <a16:creationId xmlns:a16="http://schemas.microsoft.com/office/drawing/2014/main" id="{991D6188-AB9A-4FF5-8659-8BA98579D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37" y="1825625"/>
            <a:ext cx="71867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3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Function and Container Instances</vt:lpstr>
      <vt:lpstr>PowerPoint Presentation</vt:lpstr>
      <vt:lpstr>Page Object</vt:lpstr>
      <vt:lpstr>Docker and SideCar Pattern</vt:lpstr>
      <vt:lpstr>Azure Container Instance</vt:lpstr>
      <vt:lpstr>Polly Implementation</vt:lpstr>
      <vt:lpstr>Selling Unicorns with Shopify and Microsoft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and Container Instances</dc:title>
  <dc:creator>Jonb</dc:creator>
  <cp:lastModifiedBy>Jonb</cp:lastModifiedBy>
  <cp:revision>5</cp:revision>
  <dcterms:created xsi:type="dcterms:W3CDTF">2019-03-10T15:23:36Z</dcterms:created>
  <dcterms:modified xsi:type="dcterms:W3CDTF">2019-03-10T20:54:31Z</dcterms:modified>
</cp:coreProperties>
</file>