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3D213-4F49-4C53-8915-AB6A82B09193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77C97-0CAE-4B27-BB0A-CFCB97639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95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77C97-0CAE-4B27-BB0A-CFCB976392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5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D595-40CC-4B5F-A84E-CE9E3D47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66B9F-0110-4BF6-8F23-4AD83E67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F008-8DA7-4126-AD7D-DBBDFB66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53EB-D8A8-437C-BC67-C284587A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BAA1-96E8-4A69-9F02-070AD478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2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878E-0353-4E48-91B7-83B8021A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3E18B-0FEB-4AA1-BCC0-FC186239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58B0-C85D-4263-B65B-757E06B5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CBA5-5C66-45A7-AA16-B49BA311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8EBC-449A-4C7D-8435-50CD44C9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2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6F0B9-1F84-4804-B856-190307C18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90566-6C39-44EE-8999-F32B36F4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C2A4-F0AD-49AB-8E65-E57E9A09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1255-7C48-4B88-AD0F-450F2A20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27A1-0A12-4E4C-BA78-03492E4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74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6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5A37-BFAB-4900-8624-51034C5F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F42E-4357-4FAD-BF84-FEB4DB09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623E-58E3-4472-B9D6-3B0BECF0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B041-C322-4139-B65B-7AE8366F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E8DA-B84E-48C0-97F0-206078B6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6834-5B66-4C65-83E2-BE0BBD22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5E3E-BC62-4CE7-B738-9B671B33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9E7F-73DB-4800-85DD-A7F0B39E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4DB1-4995-43D0-AB50-AF01AE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CD57-54EF-454B-B27E-A7755929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4D08-065C-4A28-8513-BB7190DD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59D6-9E6C-45EA-BAE0-12B17D16F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B274-38D3-4D0F-AF46-8C6C24C4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DD85-D111-4A0F-B863-2C1D7AD5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90B36-7EAD-40C4-8AA0-86D66638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A621-5957-486A-B030-9588F086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3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6A39-0ABE-40F2-9CA7-368C5699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72703-1276-47FA-8C7D-7601E011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A57CB-F8B4-4B25-98D8-E73DD04EB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C56B7-5E9E-46D2-B5B6-DCD99AC4F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C2926-9C18-4DDB-ABDA-2BA2F5DEE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698A6-0908-46C1-85C3-28AF354F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B07FC-7AFF-4CE8-9E10-EEF67860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E7044-597C-400C-B78F-990D3D7E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1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C9F6-FEB5-4232-9759-51B10266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8E945-4D94-400C-8208-596A65C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3314C-A994-42F0-8797-AD421CB8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C84C-F336-44A0-88D4-C91A2E48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7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683A6-495C-4A6F-9FA0-9A489D4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D5244-8773-41A2-AC98-4C209375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9D2F-412B-4EE3-A830-EF31550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AE3B-9814-418C-8F4D-67E298F1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7AB7-1396-4987-8E8D-48CBEE72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7FD33-2599-49A3-A4B1-F764EA6B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4E8-95D4-4404-AB2C-59889D31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1B06-8395-4CD4-95A2-428F528C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EA9E-3A62-4477-98FC-2CD6B551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97BA-41CA-4B5A-8ACB-A0BC23A9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91C03-B589-4A8E-9F86-9076EADF8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43CE4-B5BF-479C-98D9-0E2E554E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6E31-61EC-4206-8EA6-6A2E995B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33B52-8244-4AF2-9903-E98E03D8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BFFAF-3397-4113-9374-005420AD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F3A1E-CECD-4ED1-AD28-C225EA13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FA98-B6A9-4FDB-AF12-A4A4B54B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C5C1-CA15-4FCC-935E-A88BC903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CCEC-4B94-4379-BA39-FE676EB1D69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F812-4B42-458F-B5A1-B65C18F5C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40BF-3EDB-46D6-9083-7C8BD819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32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0C2-1ACF-4B64-AA6C-875429C890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 SOLID ride with .NET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DCF06-3E9A-4C20-9832-07CF7986DBD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22574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/>
              <a:t>Jon Bulmer</a:t>
            </a:r>
          </a:p>
          <a:p>
            <a:r>
              <a:rPr lang="en-GB" dirty="0"/>
              <a:t>Software Developer </a:t>
            </a:r>
          </a:p>
          <a:p>
            <a:r>
              <a:rPr lang="en-GB" dirty="0"/>
              <a:t>InTouch Business</a:t>
            </a:r>
          </a:p>
          <a:p>
            <a:r>
              <a:rPr lang="en-GB" dirty="0"/>
              <a:t>18 years and counting</a:t>
            </a:r>
          </a:p>
          <a:p>
            <a:r>
              <a:rPr lang="en-GB" dirty="0"/>
              <a:t>From COBOL to C#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7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3"/>
    </mc:Choice>
    <mc:Fallback xmlns="">
      <p:transition spd="slow" advTm="34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job done</a:t>
            </a:r>
          </a:p>
          <a:p>
            <a:r>
              <a:rPr lang="en-GB" dirty="0"/>
              <a:t>No production code until a failing test has been wrote</a:t>
            </a:r>
          </a:p>
          <a:p>
            <a:r>
              <a:rPr lang="en-GB" dirty="0"/>
              <a:t>Do not write any more of a unit test than is sufficient to fail</a:t>
            </a:r>
          </a:p>
          <a:p>
            <a:r>
              <a:rPr lang="en-GB" dirty="0"/>
              <a:t>Do not write any more production code until all the tests pass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30"/>
    </mc:Choice>
    <mc:Fallback xmlns="">
      <p:transition spd="slow" advTm="800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88E6-7152-48BE-B88B-279069C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40B3-2CA2-4203-9BA4-6E29905E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should we use DDD?</a:t>
            </a:r>
          </a:p>
          <a:p>
            <a:r>
              <a:rPr lang="en-GB" dirty="0"/>
              <a:t>What does a DDD solution look like?</a:t>
            </a:r>
          </a:p>
          <a:p>
            <a:r>
              <a:rPr lang="en-GB" dirty="0"/>
              <a:t>Managing Complexity using DDD</a:t>
            </a:r>
          </a:p>
        </p:txBody>
      </p:sp>
    </p:spTree>
    <p:extLst>
      <p:ext uri="{BB962C8B-B14F-4D97-AF65-F5344CB8AC3E}">
        <p14:creationId xmlns:p14="http://schemas.microsoft.com/office/powerpoint/2010/main" val="330057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0"/>
    </mc:Choice>
    <mc:Fallback xmlns="">
      <p:transition spd="slow" advTm="144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CBB9-6344-46B1-9649-96E064AF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Books on Domain Driven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DE5530-A6EC-46D4-90E3-0CFE7DAC3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287" y="2867819"/>
            <a:ext cx="6829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2"/>
    </mc:Choice>
    <mc:Fallback xmlns="">
      <p:transition spd="slow" advTm="163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2856-6C79-47C4-A437-F757E555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DDD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6E83-F54D-402C-B8A1-96BE1615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and patterns</a:t>
            </a:r>
          </a:p>
          <a:p>
            <a:r>
              <a:rPr lang="en-GB" dirty="0"/>
              <a:t>History of success with complex projects</a:t>
            </a:r>
          </a:p>
          <a:p>
            <a:r>
              <a:rPr lang="en-GB" dirty="0"/>
              <a:t>Aligns with practises from the experiences of our industry</a:t>
            </a:r>
          </a:p>
          <a:p>
            <a:r>
              <a:rPr lang="en-GB" dirty="0"/>
              <a:t>Clear, testable code that represents the domain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5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89"/>
    </mc:Choice>
    <mc:Fallback xmlns="">
      <p:transition spd="slow" advTm="199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4991-284F-4435-B637-CB32F928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7A09-F872-4D9A-91BB-DDAED154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Effective unit test and the F.I.R.S.</a:t>
            </a:r>
            <a:r>
              <a:rPr lang="en-GB"/>
              <a:t>T mnemonic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8F786-3F90-4052-8930-7C974C1A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589416"/>
            <a:ext cx="3762374" cy="1881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7769A-B8E6-48C1-9C51-38D37F2F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3" y="2589416"/>
            <a:ext cx="3762374" cy="190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F36B06-7C76-4474-BBBE-4A3468447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25" y="2554080"/>
            <a:ext cx="3762374" cy="1938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3FEA8-093F-4BE1-B837-76BFEA4BC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0" y="4642053"/>
            <a:ext cx="3873200" cy="1938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AAE06-DD22-4894-81F0-FCCAE74AE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838" y="4642053"/>
            <a:ext cx="3815473" cy="1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5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1ABA-63C4-41FA-AB55-5B46B206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Friends Storage Test cycle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28FC-E0C5-43C0-A515-AE8A2395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thanks to Thomas </a:t>
            </a:r>
            <a:r>
              <a:rPr lang="en-GB" dirty="0" err="1"/>
              <a:t>Cludius</a:t>
            </a:r>
            <a:r>
              <a:rPr lang="en-GB" dirty="0"/>
              <a:t> Huber</a:t>
            </a:r>
          </a:p>
          <a:p>
            <a:r>
              <a:rPr lang="en-GB" dirty="0"/>
              <a:t>Pluralsight WPF and MVVM: Test Driven Development of </a:t>
            </a:r>
            <a:r>
              <a:rPr lang="en-GB" dirty="0" err="1"/>
              <a:t>ViewModels</a:t>
            </a:r>
            <a:endParaRPr lang="en-GB" dirty="0"/>
          </a:p>
          <a:p>
            <a:r>
              <a:rPr lang="en-GB" dirty="0"/>
              <a:t>I am using this demo due to time constraints on developing my solution.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80F62-78FA-4095-B1BE-1C5D892A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749794"/>
            <a:ext cx="9744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F600-DC6C-473E-9B98-59C597FB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spike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503A-23F3-48A1-ACD2-02B94854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need to experiment on how to do something</a:t>
            </a:r>
          </a:p>
          <a:p>
            <a:r>
              <a:rPr lang="en-GB" dirty="0"/>
              <a:t>Write some code to prove your concept</a:t>
            </a:r>
          </a:p>
          <a:p>
            <a:r>
              <a:rPr lang="en-GB" dirty="0"/>
              <a:t>Then disregard it and start writing Your TTD code</a:t>
            </a:r>
          </a:p>
        </p:txBody>
      </p:sp>
    </p:spTree>
    <p:extLst>
      <p:ext uri="{BB962C8B-B14F-4D97-AF65-F5344CB8AC3E}">
        <p14:creationId xmlns:p14="http://schemas.microsoft.com/office/powerpoint/2010/main" val="112901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41EA-F5ED-4E6F-88F6-AAB7FEE6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 look at the demo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1DFC-6293-4F35-BA0D-61630650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application in the first case is separated out into folder</a:t>
            </a:r>
          </a:p>
          <a:p>
            <a:r>
              <a:rPr lang="en-GB" dirty="0"/>
              <a:t>Thinking of using namespaces to keep different parts of the domain separate</a:t>
            </a:r>
          </a:p>
          <a:p>
            <a:r>
              <a:rPr lang="en-GB" dirty="0"/>
              <a:t>Introduce projects as you identify different parts of the domain.</a:t>
            </a:r>
          </a:p>
          <a:p>
            <a:r>
              <a:rPr lang="en-GB" dirty="0"/>
              <a:t>Evolve the logic as it develops keeping the domain in mind</a:t>
            </a:r>
          </a:p>
          <a:p>
            <a:r>
              <a:rPr lang="en-GB" dirty="0"/>
              <a:t>DDD is not a hard and fast rule, keep it in mind and take time to think does my code have a smell of not following patterns from time to time.  </a:t>
            </a:r>
          </a:p>
        </p:txBody>
      </p:sp>
    </p:spTree>
    <p:extLst>
      <p:ext uri="{BB962C8B-B14F-4D97-AF65-F5344CB8AC3E}">
        <p14:creationId xmlns:p14="http://schemas.microsoft.com/office/powerpoint/2010/main" val="149182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72"/>
    </mc:Choice>
    <mc:Fallback xmlns="">
      <p:transition spd="slow" advTm="304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 for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just important to follow good coding practice</a:t>
            </a:r>
          </a:p>
          <a:p>
            <a:r>
              <a:rPr lang="en-GB" dirty="0"/>
              <a:t>It can be hard to find examples of SOLID practises</a:t>
            </a:r>
          </a:p>
          <a:p>
            <a:r>
              <a:rPr lang="en-GB" dirty="0"/>
              <a:t>Its fun to write code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6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"/>
    </mc:Choice>
    <mc:Fallback xmlns="">
      <p:transition spd="slow" advTm="1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ethic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career is your responsibility</a:t>
            </a:r>
          </a:p>
          <a:p>
            <a:r>
              <a:rPr lang="en-GB" dirty="0"/>
              <a:t>Give you employer 40 hours and 20 hours for your Learning</a:t>
            </a:r>
          </a:p>
          <a:p>
            <a:r>
              <a:rPr lang="en-GB" dirty="0"/>
              <a:t>56 hours for sleep and 52 for everything else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8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51"/>
    </mc:Choice>
    <mc:Fallback xmlns="">
      <p:transition spd="slow" advTm="108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sometime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under pressure to get the job done</a:t>
            </a:r>
          </a:p>
          <a:p>
            <a:r>
              <a:rPr lang="en-GB" dirty="0"/>
              <a:t>Stack over flow </a:t>
            </a:r>
          </a:p>
          <a:p>
            <a:r>
              <a:rPr lang="en-GB" dirty="0"/>
              <a:t>Cut and paste code</a:t>
            </a:r>
          </a:p>
          <a:p>
            <a:r>
              <a:rPr lang="en-GB" dirty="0"/>
              <a:t>Demo code is only designed to explain one issue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10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3"/>
    </mc:Choice>
    <mc:Fallback xmlns="">
      <p:transition spd="slow" advTm="778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315-3B5D-4865-BAA7-4988D87A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books </a:t>
            </a:r>
            <a:r>
              <a:rPr lang="en-GB"/>
              <a:t>we could read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875DC-0D70-4F0B-A100-687063651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825625"/>
            <a:ext cx="3451305" cy="4351338"/>
          </a:xfrm>
        </p:spPr>
      </p:pic>
    </p:spTree>
    <p:extLst>
      <p:ext uri="{BB962C8B-B14F-4D97-AF65-F5344CB8AC3E}">
        <p14:creationId xmlns:p14="http://schemas.microsoft.com/office/powerpoint/2010/main" val="11190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87"/>
    </mc:Choice>
    <mc:Fallback xmlns="">
      <p:transition spd="slow" advTm="2228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over view of the train ride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system of trains running around a network</a:t>
            </a:r>
          </a:p>
          <a:p>
            <a:r>
              <a:rPr lang="en-GB" dirty="0"/>
              <a:t>Using the SOLID principles as our guide to coding</a:t>
            </a:r>
          </a:p>
          <a:p>
            <a:r>
              <a:rPr lang="en-GB" dirty="0"/>
              <a:t>Dependence Injection</a:t>
            </a:r>
          </a:p>
          <a:p>
            <a:r>
              <a:rPr lang="en-GB" dirty="0"/>
              <a:t>Test Driven Development</a:t>
            </a:r>
          </a:p>
          <a:p>
            <a:r>
              <a:rPr lang="en-GB" dirty="0"/>
              <a:t>Domain Driven Development</a:t>
            </a:r>
          </a:p>
          <a:p>
            <a:r>
              <a:rPr lang="en-GB" dirty="0"/>
              <a:t>The 3 laws of TDD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0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7"/>
    </mc:Choice>
    <mc:Fallback xmlns="">
      <p:transition spd="slow" advTm="165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C492-3BD6-4E03-B384-B6136CAD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look at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2ACAD-EC26-4CD3-BF8E-6B42C8F4E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2043906"/>
            <a:ext cx="4629150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FE12D-887E-40F9-B507-2B444F7D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471612"/>
            <a:ext cx="46291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3"/>
    </mc:Choice>
    <mc:Fallback xmlns="">
      <p:transition spd="slow" advTm="30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Responsibility Principle  </a:t>
            </a:r>
          </a:p>
          <a:p>
            <a:r>
              <a:rPr lang="en-GB" dirty="0"/>
              <a:t>Open for extension closed for change Principle</a:t>
            </a:r>
          </a:p>
          <a:p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  <a:p>
            <a:r>
              <a:rPr lang="en-GB" dirty="0"/>
              <a:t>Interface Segregation Principle </a:t>
            </a:r>
          </a:p>
          <a:p>
            <a:r>
              <a:rPr lang="en-GB" dirty="0"/>
              <a:t>Dependence Inversion Principle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80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279"/>
    </mc:Choice>
    <mc:Fallback xmlns="">
      <p:transition spd="slow" advTm="2852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Auto </a:t>
            </a:r>
            <a:r>
              <a:rPr lang="en-GB" dirty="0" err="1"/>
              <a:t>Fac</a:t>
            </a:r>
            <a:r>
              <a:rPr lang="en-GB" dirty="0"/>
              <a:t> </a:t>
            </a:r>
          </a:p>
          <a:p>
            <a:r>
              <a:rPr lang="en-GB" dirty="0"/>
              <a:t>Gives us full control over how we call our classes and makes code Testable</a:t>
            </a:r>
          </a:p>
          <a:p>
            <a:r>
              <a:rPr lang="en-GB" dirty="0"/>
              <a:t>Set it up.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69686-C13D-4B10-87F8-75C2FB9A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0" y="3872577"/>
            <a:ext cx="8749819" cy="2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1"/>
    </mc:Choice>
    <mc:Fallback xmlns="">
      <p:transition spd="slow" advTm="2195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464</Words>
  <Application>Microsoft Office PowerPoint</Application>
  <PresentationFormat>Widescreen</PresentationFormat>
  <Paragraphs>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Storyboard Layouts</vt:lpstr>
      <vt:lpstr>A SOLID ride with .NET Design Patterns</vt:lpstr>
      <vt:lpstr>Reason for the talk</vt:lpstr>
      <vt:lpstr>Work ethic</vt:lpstr>
      <vt:lpstr>How we sometime work</vt:lpstr>
      <vt:lpstr>Some books we could read</vt:lpstr>
      <vt:lpstr>An over view of the train ride demo</vt:lpstr>
      <vt:lpstr>First look at the Application</vt:lpstr>
      <vt:lpstr>The SOLID principles</vt:lpstr>
      <vt:lpstr>Dependency Injection</vt:lpstr>
      <vt:lpstr>Test Driven Development</vt:lpstr>
      <vt:lpstr>Domain Driven Design</vt:lpstr>
      <vt:lpstr>Books on Domain Driven Design</vt:lpstr>
      <vt:lpstr>Why use DDD</vt:lpstr>
      <vt:lpstr>Unit testing</vt:lpstr>
      <vt:lpstr>Friends Storage Test cycle demo</vt:lpstr>
      <vt:lpstr>Design spike</vt:lpstr>
      <vt:lpstr>Take a look at the demo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Jonb</dc:creator>
  <cp:lastModifiedBy>Jon Bulmer</cp:lastModifiedBy>
  <cp:revision>36</cp:revision>
  <dcterms:created xsi:type="dcterms:W3CDTF">2019-03-07T22:01:04Z</dcterms:created>
  <dcterms:modified xsi:type="dcterms:W3CDTF">2019-03-27T19:07:49Z</dcterms:modified>
</cp:coreProperties>
</file>