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607 - 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Jonathan Burns, Michael Robinson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team aimed to answer the question “Which are the most valued data science skills?”</a:t>
            </a:r>
          </a:p>
          <a:p>
            <a:pPr lvl="0" indent="0" marL="0">
              <a:buNone/>
            </a:pPr>
            <a:r>
              <a:rPr/>
              <a:t>##Packages Used</a:t>
            </a:r>
          </a:p>
          <a:p>
            <a:pPr lvl="0" indent="0" marL="0">
              <a:buNone/>
            </a:pPr>
            <a:r>
              <a:rPr/>
              <a:t>##Server connection</a:t>
            </a:r>
          </a:p>
          <a:p>
            <a:pPr lvl="0" indent="0">
              <a:buNone/>
            </a:pPr>
            <a:r>
              <a:rPr>
                <a:latin typeface="Courier"/>
              </a:rPr>
              <a:t>-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oject-3-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607 - Project 3</dc:title>
  <dc:creator>Jonathan Burns, Michael Robinson</dc:creator>
  <cp:keywords/>
  <dcterms:created xsi:type="dcterms:W3CDTF">2023-10-30T21:19:17Z</dcterms:created>
  <dcterms:modified xsi:type="dcterms:W3CDTF">2023-10-30T21:19:17Z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2023-10-28</vt:lpwstr>
  </property>
  <property fmtid="{D5CDD505-2E9C-101B-9397-08002B2CF9AE}" pid="3" name="output">
    <vt:lpwstr>powerpoint_presentation</vt:lpwstr>
  </property>
</Properties>
</file>