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2" r:id="rId4"/>
    <p:sldId id="260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2F88-B7A6-4A5B-BA45-E6AC988578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5866-69E4-46E4-81BA-7E50E725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2F88-B7A6-4A5B-BA45-E6AC988578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5866-69E4-46E4-81BA-7E50E725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2F88-B7A6-4A5B-BA45-E6AC988578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5866-69E4-46E4-81BA-7E50E725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2F88-B7A6-4A5B-BA45-E6AC988578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5866-69E4-46E4-81BA-7E50E725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3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2F88-B7A6-4A5B-BA45-E6AC988578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5866-69E4-46E4-81BA-7E50E725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7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2F88-B7A6-4A5B-BA45-E6AC988578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5866-69E4-46E4-81BA-7E50E725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2F88-B7A6-4A5B-BA45-E6AC988578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5866-69E4-46E4-81BA-7E50E725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2F88-B7A6-4A5B-BA45-E6AC988578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5866-69E4-46E4-81BA-7E50E725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2F88-B7A6-4A5B-BA45-E6AC988578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5866-69E4-46E4-81BA-7E50E725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2F88-B7A6-4A5B-BA45-E6AC988578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5866-69E4-46E4-81BA-7E50E725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2F88-B7A6-4A5B-BA45-E6AC988578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5866-69E4-46E4-81BA-7E50E725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4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2F88-B7A6-4A5B-BA45-E6AC9885781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5866-69E4-46E4-81BA-7E50E725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2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524097"/>
          </a:xfrm>
        </p:spPr>
        <p:txBody>
          <a:bodyPr/>
          <a:lstStyle/>
          <a:p>
            <a:r>
              <a:rPr lang="en-US" dirty="0" smtClean="0"/>
              <a:t>SDET Technical Test</a:t>
            </a:r>
            <a:br>
              <a:rPr lang="en-US" dirty="0" smtClean="0"/>
            </a:br>
            <a:r>
              <a:rPr lang="en-US" sz="3200" dirty="0" smtClean="0"/>
              <a:t>Author:</a:t>
            </a:r>
            <a:r>
              <a:rPr lang="en-US" dirty="0" smtClean="0"/>
              <a:t> </a:t>
            </a:r>
            <a:r>
              <a:rPr lang="en-US" sz="2800" dirty="0" smtClean="0"/>
              <a:t>John Crowley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82" y="1122362"/>
            <a:ext cx="4289835" cy="159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Maven project, which uses Cucumber JVM to implement BDD, and selenium WebDriver to automate webpage interactions.</a:t>
            </a:r>
          </a:p>
          <a:p>
            <a:r>
              <a:rPr lang="en-US" dirty="0" smtClean="0"/>
              <a:t>Using Maven helps manage external dependences, e.g. plugins , external libraries.</a:t>
            </a:r>
          </a:p>
          <a:p>
            <a:r>
              <a:rPr lang="en-US" dirty="0" smtClean="0"/>
              <a:t>The project can be built using maven command line</a:t>
            </a:r>
          </a:p>
          <a:p>
            <a:pPr lvl="1"/>
            <a:r>
              <a:rPr lang="en-US" dirty="0" smtClean="0"/>
              <a:t>Clean: </a:t>
            </a:r>
            <a:r>
              <a:rPr lang="en-US" dirty="0" err="1" smtClean="0"/>
              <a:t>mvn</a:t>
            </a:r>
            <a:r>
              <a:rPr lang="en-US" dirty="0" smtClean="0"/>
              <a:t> clean</a:t>
            </a:r>
          </a:p>
          <a:p>
            <a:pPr lvl="1"/>
            <a:r>
              <a:rPr lang="en-US" dirty="0" smtClean="0"/>
              <a:t>Compile: </a:t>
            </a:r>
            <a:r>
              <a:rPr lang="en-US" dirty="0" err="1" smtClean="0"/>
              <a:t>mvn</a:t>
            </a:r>
            <a:r>
              <a:rPr lang="en-US" dirty="0" smtClean="0"/>
              <a:t> compile</a:t>
            </a:r>
          </a:p>
          <a:p>
            <a:pPr lvl="1"/>
            <a:r>
              <a:rPr lang="en-US" dirty="0" smtClean="0"/>
              <a:t>Run tests: </a:t>
            </a:r>
            <a:r>
              <a:rPr lang="en-US" dirty="0" err="1" smtClean="0"/>
              <a:t>mvn</a:t>
            </a:r>
            <a:r>
              <a:rPr lang="en-US" dirty="0" smtClean="0"/>
              <a:t>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0636" cy="4351338"/>
          </a:xfrm>
        </p:spPr>
        <p:txBody>
          <a:bodyPr/>
          <a:lstStyle/>
          <a:p>
            <a:r>
              <a:rPr lang="en-US" dirty="0" smtClean="0"/>
              <a:t>Cucumber JVM – used to implement BDD</a:t>
            </a:r>
          </a:p>
          <a:p>
            <a:r>
              <a:rPr lang="en-US" dirty="0" smtClean="0"/>
              <a:t>Maven – to build solution, launch test suite, and manage dependencies</a:t>
            </a:r>
          </a:p>
          <a:p>
            <a:r>
              <a:rPr lang="en-US" dirty="0" smtClean="0"/>
              <a:t>Junit 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Selenium WebDriver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Delivered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7114" cy="4351338"/>
          </a:xfrm>
        </p:spPr>
        <p:txBody>
          <a:bodyPr/>
          <a:lstStyle/>
          <a:p>
            <a:r>
              <a:rPr lang="en-US" dirty="0" smtClean="0"/>
              <a:t>Examples table used to parameterize the sport</a:t>
            </a:r>
          </a:p>
          <a:p>
            <a:r>
              <a:rPr lang="en-US" dirty="0" smtClean="0"/>
              <a:t>Bet amount is parameterized </a:t>
            </a:r>
          </a:p>
          <a:p>
            <a:r>
              <a:rPr lang="en-US" dirty="0" smtClean="0"/>
              <a:t>Page Object Model implemented i.e. </a:t>
            </a:r>
            <a:r>
              <a:rPr lang="en-US" dirty="0" err="1" smtClean="0"/>
              <a:t>AccountPage</a:t>
            </a:r>
            <a:r>
              <a:rPr lang="en-US" dirty="0" smtClean="0"/>
              <a:t> class, </a:t>
            </a:r>
            <a:r>
              <a:rPr lang="en-US" dirty="0" err="1" smtClean="0"/>
              <a:t>LoginPage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Login and bet scenario tested</a:t>
            </a:r>
          </a:p>
          <a:p>
            <a:r>
              <a:rPr lang="en-US" dirty="0" smtClean="0"/>
              <a:t>Tests will run on Firefox browser</a:t>
            </a:r>
          </a:p>
          <a:p>
            <a:r>
              <a:rPr lang="en-US" dirty="0" smtClean="0"/>
              <a:t>Report generated at end of 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To be </a:t>
            </a:r>
            <a:r>
              <a:rPr lang="en-US" dirty="0" smtClean="0"/>
              <a:t>Implemented /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7114" cy="4351338"/>
          </a:xfrm>
        </p:spPr>
        <p:txBody>
          <a:bodyPr/>
          <a:lstStyle/>
          <a:p>
            <a:r>
              <a:rPr lang="en-US" dirty="0" smtClean="0"/>
              <a:t>Allow run of tests on Chrome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Remove sleeps, and use implicit or </a:t>
            </a:r>
            <a:r>
              <a:rPr lang="en-US" smtClean="0"/>
              <a:t>explicit wait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37" y="1885791"/>
            <a:ext cx="3514725" cy="1304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6" y="365166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SDET Technical Test Author: John Crowley</vt:lpstr>
      <vt:lpstr>Introduction</vt:lpstr>
      <vt:lpstr>Technologies used</vt:lpstr>
      <vt:lpstr>Features Delivered</vt:lpstr>
      <vt:lpstr>Features To be Implemented / improvements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qa1</dc:creator>
  <cp:lastModifiedBy>qa1</cp:lastModifiedBy>
  <cp:revision>8</cp:revision>
  <dcterms:created xsi:type="dcterms:W3CDTF">2017-04-17T15:39:03Z</dcterms:created>
  <dcterms:modified xsi:type="dcterms:W3CDTF">2017-04-17T16:32:21Z</dcterms:modified>
</cp:coreProperties>
</file>