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6858000" cy="9144000"/>
  <p:embeddedFontLst>
    <p:embeddedFont>
      <p:font typeface="Roboto"/>
      <p:regular r:id="rId28"/>
      <p:bold r:id="rId29"/>
      <p:italic r:id="rId30"/>
      <p:boldItalic r:id="rId31"/>
    </p:embeddedFont>
    <p:embeddedFont>
      <p:font typeface="Roboto Mon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Roboto-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7.xml"/><Relationship Id="rId33" Type="http://schemas.openxmlformats.org/officeDocument/2006/relationships/font" Target="fonts/RobotoMono-bold.fntdata"/><Relationship Id="rId10" Type="http://schemas.openxmlformats.org/officeDocument/2006/relationships/slide" Target="slides/slide6.xml"/><Relationship Id="rId32" Type="http://schemas.openxmlformats.org/officeDocument/2006/relationships/font" Target="fonts/RobotoMono-regular.fntdata"/><Relationship Id="rId13" Type="http://schemas.openxmlformats.org/officeDocument/2006/relationships/slide" Target="slides/slide9.xml"/><Relationship Id="rId35" Type="http://schemas.openxmlformats.org/officeDocument/2006/relationships/font" Target="fonts/RobotoMono-boldItalic.fntdata"/><Relationship Id="rId12" Type="http://schemas.openxmlformats.org/officeDocument/2006/relationships/slide" Target="slides/slide8.xml"/><Relationship Id="rId34" Type="http://schemas.openxmlformats.org/officeDocument/2006/relationships/font" Target="fonts/RobotoMono-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100" u="none" cap="none" strike="noStrike"/>
            </a:lvl1pPr>
            <a:lvl2pPr indent="-228600" lvl="1" marL="914400" marR="0" rtl="0" algn="l">
              <a:spcBef>
                <a:spcPts val="0"/>
              </a:spcBef>
              <a:spcAft>
                <a:spcPts val="0"/>
              </a:spcAft>
              <a:buSzPts val="1400"/>
              <a:buNone/>
              <a:defRPr b="0" i="0" sz="1100" u="none" cap="none" strike="noStrike"/>
            </a:lvl2pPr>
            <a:lvl3pPr indent="-228600" lvl="2" marL="1371600" marR="0" rtl="0" algn="l">
              <a:spcBef>
                <a:spcPts val="0"/>
              </a:spcBef>
              <a:spcAft>
                <a:spcPts val="0"/>
              </a:spcAft>
              <a:buSzPts val="1400"/>
              <a:buNone/>
              <a:defRPr b="0" i="0" sz="1100" u="none" cap="none" strike="noStrike"/>
            </a:lvl3pPr>
            <a:lvl4pPr indent="-228600" lvl="3" marL="1828800" marR="0" rtl="0" algn="l">
              <a:spcBef>
                <a:spcPts val="0"/>
              </a:spcBef>
              <a:spcAft>
                <a:spcPts val="0"/>
              </a:spcAft>
              <a:buSzPts val="1400"/>
              <a:buNone/>
              <a:defRPr b="0" i="0" sz="1100" u="none" cap="none" strike="noStrike"/>
            </a:lvl4pPr>
            <a:lvl5pPr indent="-228600" lvl="4" marL="2286000" marR="0" rtl="0" algn="l">
              <a:spcBef>
                <a:spcPts val="0"/>
              </a:spcBef>
              <a:spcAft>
                <a:spcPts val="0"/>
              </a:spcAft>
              <a:buSzPts val="1400"/>
              <a:buNone/>
              <a:defRPr b="0" i="0" sz="1100" u="none" cap="none" strike="noStrike"/>
            </a:lvl5pPr>
            <a:lvl6pPr indent="-228600" lvl="5" marL="2743200" marR="0" rtl="0" algn="l">
              <a:spcBef>
                <a:spcPts val="0"/>
              </a:spcBef>
              <a:spcAft>
                <a:spcPts val="0"/>
              </a:spcAft>
              <a:buSzPts val="1400"/>
              <a:buNone/>
              <a:defRPr b="0" i="0" sz="1100" u="none" cap="none" strike="noStrike"/>
            </a:lvl6pPr>
            <a:lvl7pPr indent="-228600" lvl="6" marL="3200400" marR="0" rtl="0" algn="l">
              <a:spcBef>
                <a:spcPts val="0"/>
              </a:spcBef>
              <a:spcAft>
                <a:spcPts val="0"/>
              </a:spcAft>
              <a:buSzPts val="1400"/>
              <a:buNone/>
              <a:defRPr b="0" i="0" sz="1100" u="none" cap="none" strike="noStrike"/>
            </a:lvl7pPr>
            <a:lvl8pPr indent="-228600" lvl="7" marL="3657600" marR="0" rtl="0" algn="l">
              <a:spcBef>
                <a:spcPts val="0"/>
              </a:spcBef>
              <a:spcAft>
                <a:spcPts val="0"/>
              </a:spcAft>
              <a:buSzPts val="1400"/>
              <a:buNone/>
              <a:defRPr b="0" i="0" sz="1100" u="none" cap="none" strike="noStrike"/>
            </a:lvl8pPr>
            <a:lvl9pPr indent="-228600" lvl="8" marL="4114800" marR="0" rtl="0" algn="l">
              <a:spcBef>
                <a:spcPts val="0"/>
              </a:spcBef>
              <a:spcAft>
                <a:spcPts val="0"/>
              </a:spcAft>
              <a:buSzPts val="1400"/>
              <a:buNone/>
              <a:defRPr b="0" i="0" sz="1100" u="none" cap="none" strike="noStrike"/>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s.google.com/analytics/devguides/collection/protocol/v1/"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s.google.com/analytics/devguides/collection/protocol/v1/"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mozilla.org/en-US/docs/Web/API/IndexedDB_API" TargetMode="External"/><Relationship Id="rId3" Type="http://schemas.openxmlformats.org/officeDocument/2006/relationships/hyperlink" Target="https://www.npmjs.com/package/sw-offline-google-analytics" TargetMode="External"/><Relationship Id="rId4" Type="http://schemas.openxmlformats.org/officeDocument/2006/relationships/hyperlink" Target="https://developer.mozilla.org/en-US/docs/Web/API/WorkerGlobalScope/importScripts" TargetMode="External"/><Relationship Id="rId5" Type="http://schemas.openxmlformats.org/officeDocument/2006/relationships/hyperlink" Target="https://developers.google.com/web/updates/2016/07/offline-google-analytics?hl=en" TargetMode="External"/><Relationship Id="rId6" Type="http://schemas.openxmlformats.org/officeDocument/2006/relationships/hyperlink" Target="https://developers.google.com/web/showcase/2015/service-workers-iowa#offline_google_analytics" TargetMode="External"/><Relationship Id="rId7" Type="http://schemas.openxmlformats.org/officeDocument/2006/relationships/hyperlink" Target="https://docs.npmjs.com/getting-started/what-is-npm" TargetMode="External"/><Relationship Id="rId8" Type="http://schemas.openxmlformats.org/officeDocument/2006/relationships/hyperlink" Target="https://developer.mozilla.org/en-US/docs/Web/API/IndexedDB_API"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lus.google.com/+JohnMueller/posts/LT4fU7kFB8W" TargetMode="External"/><Relationship Id="rId3" Type="http://schemas.openxmlformats.org/officeDocument/2006/relationships/hyperlink" Target="http://www.google.com/insidesearch/howsearchworks/crawling-indexing.html"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s.google.com/analytics/devguides/reporting/core/v4/"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nalytics.google.com/analytics/web/provision/?authuser=0#provision/SignUp/" TargetMode="External"/><Relationship Id="rId3" Type="http://schemas.openxmlformats.org/officeDocument/2006/relationships/hyperlink" Target="https://support.google.com/analytics/answer/2649554"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s.google.com/analytics/devguides/collection/analyticsjs/tracker-object-reference" TargetMode="External"/><Relationship Id="rId3" Type="http://schemas.openxmlformats.org/officeDocument/2006/relationships/hyperlink" Target="https://support.google.com/analytics/answer/6086082"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nalyticsacademy.withgoogle.com/"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Google Analytics supports custom events that allow fine grain analysis of user behavior. </a:t>
            </a:r>
            <a:endParaRP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This codes uses the </a:t>
            </a:r>
            <a:r>
              <a:rPr b="0" i="0" lang="en" sz="1100" u="none" cap="none" strike="noStrike">
                <a:solidFill>
                  <a:schemeClr val="dk1"/>
                </a:solidFill>
                <a:latin typeface="Courier New"/>
                <a:ea typeface="Courier New"/>
                <a:cs typeface="Courier New"/>
                <a:sym typeface="Courier New"/>
              </a:rPr>
              <a:t>ga</a:t>
            </a:r>
            <a:r>
              <a:rPr b="0" i="0" lang="en" sz="1100" u="none" cap="none" strike="noStrike">
                <a:solidFill>
                  <a:schemeClr val="dk1"/>
                </a:solidFill>
              </a:rPr>
              <a:t> command queue, which is defined in the tracking snippet. The "</a:t>
            </a:r>
            <a:r>
              <a:rPr b="0" i="0" lang="en" sz="1100" u="none" cap="none" strike="noStrike">
                <a:solidFill>
                  <a:schemeClr val="dk1"/>
                </a:solidFill>
                <a:latin typeface="Courier New"/>
                <a:ea typeface="Courier New"/>
                <a:cs typeface="Courier New"/>
                <a:sym typeface="Courier New"/>
              </a:rPr>
              <a:t>send</a:t>
            </a:r>
            <a:r>
              <a:rPr b="0" i="0" lang="en" sz="1100" u="none" cap="none" strike="noStrike">
                <a:solidFill>
                  <a:schemeClr val="dk1"/>
                </a:solidFill>
              </a:rPr>
              <a:t>" command is used to send an "</a:t>
            </a:r>
            <a:r>
              <a:rPr b="0" i="0" lang="en" sz="1100" u="none" cap="none" strike="noStrike">
                <a:solidFill>
                  <a:schemeClr val="dk1"/>
                </a:solidFill>
                <a:latin typeface="Courier New"/>
                <a:ea typeface="Courier New"/>
                <a:cs typeface="Courier New"/>
                <a:sym typeface="Courier New"/>
              </a:rPr>
              <a:t>event</a:t>
            </a:r>
            <a:r>
              <a:rPr b="0" i="0" lang="en" sz="1100" u="none" cap="none" strike="noStrike">
                <a:solidFill>
                  <a:schemeClr val="dk1"/>
                </a:solidFill>
              </a:rPr>
              <a:t>". Values associated with the event are added as parameters. These values represent the </a:t>
            </a:r>
            <a:r>
              <a:rPr b="0" i="0" lang="en" sz="1100" u="none" cap="none" strike="noStrike">
                <a:solidFill>
                  <a:schemeClr val="dk1"/>
                </a:solidFill>
                <a:latin typeface="Courier New"/>
                <a:ea typeface="Courier New"/>
                <a:cs typeface="Courier New"/>
                <a:sym typeface="Courier New"/>
              </a:rPr>
              <a:t>eventCategory</a:t>
            </a:r>
            <a:r>
              <a:rPr b="0" i="0" lang="en" sz="1100" u="none" cap="none" strike="noStrike">
                <a:solidFill>
                  <a:schemeClr val="dk1"/>
                </a:solidFill>
              </a:rPr>
              <a:t>, </a:t>
            </a:r>
            <a:r>
              <a:rPr b="0" i="0" lang="en" sz="1100" u="none" cap="none" strike="noStrike">
                <a:solidFill>
                  <a:schemeClr val="dk1"/>
                </a:solidFill>
                <a:latin typeface="Courier New"/>
                <a:ea typeface="Courier New"/>
                <a:cs typeface="Courier New"/>
                <a:sym typeface="Courier New"/>
              </a:rPr>
              <a:t>eventAction</a:t>
            </a:r>
            <a:r>
              <a:rPr b="0" i="0" lang="en" sz="1100" u="none" cap="none" strike="noStrike">
                <a:solidFill>
                  <a:schemeClr val="dk1"/>
                </a:solidFill>
              </a:rPr>
              <a:t>, and </a:t>
            </a:r>
            <a:r>
              <a:rPr b="0" i="0" lang="en" sz="1100" u="none" cap="none" strike="noStrike">
                <a:solidFill>
                  <a:schemeClr val="dk1"/>
                </a:solidFill>
                <a:latin typeface="Courier New"/>
                <a:ea typeface="Courier New"/>
                <a:cs typeface="Courier New"/>
                <a:sym typeface="Courier New"/>
              </a:rPr>
              <a:t>eventLabel</a:t>
            </a:r>
            <a:r>
              <a:rPr b="0" i="0" lang="en" sz="1100" u="none" cap="none" strike="noStrike">
                <a:solidFill>
                  <a:schemeClr val="dk1"/>
                </a:solidFill>
              </a:rPr>
              <a:t>. All of these are arbitrary, and used to organize events. </a:t>
            </a:r>
            <a:endParaRP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Sending these custom events allow us to deeply understand user interactions with our site.</a:t>
            </a:r>
            <a:endParaRP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For example, here we are sending a “view more” event. This might be used to indicate that a user has viewed an item from our site. The eventLabel tells us that it was a “premium” product. </a:t>
            </a:r>
            <a:endParaRPr/>
          </a:p>
          <a:p>
            <a:pPr indent="0" lvl="0" marL="0" marR="0" rtl="0" algn="l">
              <a:lnSpc>
                <a:spcPct val="115000"/>
              </a:lnSpc>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t/>
            </a:r>
            <a:endParaRPr b="0" i="0" sz="1100" u="none" cap="none" strike="noStrike">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You can add events to fire when users subscribe or unsubscribe to push notifications, as well as when there is is an error in a subscription process. This can give you an understanding of how many users are subscribing (or unsubscribing) to your app.</a:t>
            </a:r>
            <a:endParaRPr/>
          </a:p>
          <a:p>
            <a:pPr indent="0" lvl="0" marL="0" marR="0" rtl="0" algn="l">
              <a:lnSpc>
                <a:spcPct val="115000"/>
              </a:lnSpc>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Here we send a “subscribe” event letting us know that a user has subscribed to our notifications.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Much of the functionality of push notifications and other progressive web app features occur in a service worker. This is an important note for analytics because the service worker script runs on its own thread and doesn’t have access to the </a:t>
            </a:r>
            <a:r>
              <a:rPr b="0" i="0" lang="en" sz="1100" u="none" cap="none" strike="noStrike">
                <a:solidFill>
                  <a:schemeClr val="dk1"/>
                </a:solidFill>
                <a:latin typeface="Courier New"/>
                <a:ea typeface="Courier New"/>
                <a:cs typeface="Courier New"/>
                <a:sym typeface="Courier New"/>
              </a:rPr>
              <a:t>ga</a:t>
            </a:r>
            <a:r>
              <a:rPr b="0" i="0" lang="en" sz="1100" u="none" cap="none" strike="noStrike">
                <a:solidFill>
                  <a:schemeClr val="dk1"/>
                </a:solidFill>
              </a:rPr>
              <a:t> command queue object (established by the tracking snippet code), which is on the main thread and requires the </a:t>
            </a:r>
            <a:r>
              <a:rPr b="0" i="0" lang="en" sz="1100" u="none" cap="none" strike="noStrike">
                <a:solidFill>
                  <a:schemeClr val="dk1"/>
                </a:solidFill>
                <a:latin typeface="Courier New"/>
                <a:ea typeface="Courier New"/>
                <a:cs typeface="Courier New"/>
                <a:sym typeface="Courier New"/>
              </a:rPr>
              <a:t>Window</a:t>
            </a:r>
            <a:r>
              <a:rPr b="0" i="0" lang="en" sz="1100" u="none" cap="none" strike="noStrike">
                <a:solidFill>
                  <a:schemeClr val="dk1"/>
                </a:solidFill>
              </a:rPr>
              <a:t> object. </a:t>
            </a:r>
            <a:endParaRP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Service workers must use the </a:t>
            </a:r>
            <a:r>
              <a:rPr b="0" i="0" lang="en" sz="1100" u="sng" cap="none" strike="noStrike">
                <a:solidFill>
                  <a:schemeClr val="hlink"/>
                </a:solidFill>
                <a:hlinkClick r:id="rId2"/>
              </a:rPr>
              <a:t>Measurement protocol</a:t>
            </a:r>
            <a:r>
              <a:rPr b="0" i="0" lang="en" sz="1100" u="none" cap="none" strike="noStrike">
                <a:solidFill>
                  <a:schemeClr val="dk1"/>
                </a:solidFill>
              </a:rPr>
              <a:t> API instead of the command queue.</a:t>
            </a:r>
            <a:endParaRP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The measurement protocol API is essentially POSTing hit parameters to a Google analytics endpoint.</a:t>
            </a:r>
            <a:endParaRPr/>
          </a:p>
          <a:p>
            <a:pPr indent="0" lvl="0" marL="0" marR="0" rtl="0" algn="l">
              <a:lnSpc>
                <a:spcPct val="115000"/>
              </a:lnSpc>
              <a:spcBef>
                <a:spcPts val="0"/>
              </a:spcBef>
              <a:spcAft>
                <a:spcPts val="0"/>
              </a:spcAft>
              <a:buClr>
                <a:schemeClr val="dk1"/>
              </a:buClr>
              <a:buFont typeface="Arial"/>
              <a:buNone/>
            </a:pPr>
            <a:r>
              <a:t/>
            </a:r>
            <a:endParaRPr b="0" i="0" sz="1100" u="none" cap="none" strike="noStrike">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In this example</a:t>
            </a:r>
            <a:endParaRPr/>
          </a:p>
          <a:p>
            <a:pPr indent="-228600" lvl="0" marL="457200" marR="0" rtl="0" algn="l">
              <a:spcBef>
                <a:spcPts val="0"/>
              </a:spcBef>
              <a:spcAft>
                <a:spcPts val="0"/>
              </a:spcAft>
              <a:buSzPts val="1100"/>
              <a:buFont typeface="Arial"/>
              <a:buChar char="-"/>
            </a:pPr>
            <a:r>
              <a:rPr b="0" i="0" lang="en" sz="1100" u="none" cap="none" strike="noStrike"/>
              <a:t>Service worker listens for notification close</a:t>
            </a:r>
            <a:endParaRPr/>
          </a:p>
          <a:p>
            <a:pPr indent="-228600" lvl="0" marL="457200" marR="0" rtl="0" algn="l">
              <a:spcBef>
                <a:spcPts val="0"/>
              </a:spcBef>
              <a:spcAft>
                <a:spcPts val="0"/>
              </a:spcAft>
              <a:buSzPts val="1100"/>
              <a:buFont typeface="Arial"/>
              <a:buChar char="-"/>
            </a:pPr>
            <a:r>
              <a:rPr b="0" i="0" lang="en" sz="1100" u="none" cap="none" strike="noStrike"/>
              <a:t>Sends a hit (via POST) with tracking ID, and custom event parameters, along with some other required parameters for the API.</a:t>
            </a:r>
            <a:endParaRPr/>
          </a:p>
          <a:p>
            <a:pPr indent="-228600" lvl="0" marL="4572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rPr>
              <a:t>Observe that we have used </a:t>
            </a:r>
            <a:r>
              <a:rPr b="0" i="0" lang="en" sz="1100" u="none" cap="none" strike="noStrike">
                <a:solidFill>
                  <a:schemeClr val="dk1"/>
                </a:solidFill>
                <a:latin typeface="Courier New"/>
                <a:ea typeface="Courier New"/>
                <a:cs typeface="Courier New"/>
                <a:sym typeface="Courier New"/>
              </a:rPr>
              <a:t>event.waitUntil</a:t>
            </a:r>
            <a:r>
              <a:rPr b="0" i="0" lang="en" sz="1100" u="none" cap="none" strike="noStrike">
                <a:solidFill>
                  <a:schemeClr val="dk1"/>
                </a:solidFill>
              </a:rPr>
              <a:t> to wrap an asynchronous operation. </a:t>
            </a:r>
            <a:r>
              <a:rPr b="0" i="0" lang="en" sz="1100" u="none" cap="none" strike="noStrike">
                <a:solidFill>
                  <a:schemeClr val="dk1"/>
                </a:solidFill>
                <a:latin typeface="Courier New"/>
                <a:ea typeface="Courier New"/>
                <a:cs typeface="Courier New"/>
                <a:sym typeface="Courier New"/>
              </a:rPr>
              <a:t>event.waitUntil</a:t>
            </a:r>
            <a:r>
              <a:rPr b="0" i="0" lang="en" sz="1100" u="none" cap="none" strike="noStrike">
                <a:solidFill>
                  <a:schemeClr val="dk1"/>
                </a:solidFill>
              </a:rPr>
              <a:t> extends the life of an event until the asynchronous actions inside of it have completed. This ensures that the service worker will not be terminated while waiting for an asynchronous action to complete.</a:t>
            </a:r>
            <a:endParaRPr/>
          </a:p>
          <a:p>
            <a:pPr indent="0" lvl="0" marL="0" marR="0" rtl="0" algn="l">
              <a:spcBef>
                <a:spcPts val="0"/>
              </a:spcBef>
              <a:spcAft>
                <a:spcPts val="0"/>
              </a:spcAft>
              <a:buFont typeface="Arial"/>
              <a:buNone/>
            </a:pPr>
            <a:r>
              <a:t/>
            </a:r>
            <a:endParaRPr b="0" i="0" sz="1100" u="none" cap="none" strike="noStrike"/>
          </a:p>
          <a:p>
            <a:pPr indent="0" lvl="0" marL="0" marR="0" rtl="0" algn="l">
              <a:lnSpc>
                <a:spcPct val="115000"/>
              </a:lnSpc>
              <a:spcBef>
                <a:spcPts val="0"/>
              </a:spcBef>
              <a:spcAft>
                <a:spcPts val="0"/>
              </a:spcAft>
              <a:buClr>
                <a:schemeClr val="dk1"/>
              </a:buClr>
              <a:buFont typeface="Arial"/>
              <a:buNone/>
            </a:pPr>
            <a:r>
              <a:rPr b="0" i="0" lang="en" sz="1100" u="sng" cap="none" strike="noStrike">
                <a:solidFill>
                  <a:schemeClr val="hlink"/>
                </a:solidFill>
                <a:hlinkClick r:id="rId2"/>
              </a:rPr>
              <a:t>Measurement protocol</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Since hits are effectively HTTP requests, they won’t be sent successfully if the user is offline.</a:t>
            </a:r>
            <a:endParaRP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Using service worker and </a:t>
            </a:r>
            <a:r>
              <a:rPr b="0" i="0" lang="en" sz="1100" u="sng" cap="none" strike="noStrike">
                <a:solidFill>
                  <a:schemeClr val="hlink"/>
                </a:solidFill>
                <a:hlinkClick r:id="rId2"/>
              </a:rPr>
              <a:t>IndexedDB</a:t>
            </a:r>
            <a:r>
              <a:rPr b="0" i="0" lang="en" sz="1100" u="none" cap="none" strike="noStrike">
                <a:solidFill>
                  <a:schemeClr val="dk1"/>
                </a:solidFill>
              </a:rPr>
              <a:t>, hits can be stored when users are offline and sent at a later time when they have reconnected. </a:t>
            </a:r>
            <a:endParaRP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Fortunately, the </a:t>
            </a:r>
            <a:r>
              <a:rPr b="0" i="1" lang="en" sz="1100" u="none" cap="none" strike="noStrike">
                <a:solidFill>
                  <a:schemeClr val="dk1"/>
                </a:solidFill>
              </a:rPr>
              <a:t>sw-offline-google-analytics</a:t>
            </a:r>
            <a:r>
              <a:rPr b="0" i="0" lang="en" sz="1100" u="none" cap="none" strike="noStrike">
                <a:solidFill>
                  <a:schemeClr val="dk1"/>
                </a:solidFill>
              </a:rPr>
              <a:t> </a:t>
            </a:r>
            <a:r>
              <a:rPr b="0" i="0" lang="en" sz="1100" u="sng" cap="none" strike="noStrike">
                <a:solidFill>
                  <a:schemeClr val="hlink"/>
                </a:solidFill>
                <a:hlinkClick r:id="rId3"/>
              </a:rPr>
              <a:t>npm package</a:t>
            </a:r>
            <a:r>
              <a:rPr b="0" i="0" lang="en" sz="1100" u="none" cap="none" strike="noStrike">
                <a:solidFill>
                  <a:schemeClr val="dk1"/>
                </a:solidFill>
              </a:rPr>
              <a:t> abstracts this process for us.</a:t>
            </a:r>
            <a:endParaRP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(Shown) To integrate offline analytics, install the package in your project with the npm install command. Then in the service worker script, import the </a:t>
            </a:r>
            <a:r>
              <a:rPr b="0" i="1" lang="en" sz="1100" u="none" cap="none" strike="noStrike">
                <a:solidFill>
                  <a:schemeClr val="dk1"/>
                </a:solidFill>
              </a:rPr>
              <a:t>offline-google-analytics-import.js</a:t>
            </a:r>
            <a:r>
              <a:rPr b="0" i="0" lang="en" sz="1100" u="none" cap="none" strike="noStrike">
                <a:solidFill>
                  <a:schemeClr val="dk1"/>
                </a:solidFill>
              </a:rPr>
              <a:t> library, and initialize the </a:t>
            </a:r>
            <a:r>
              <a:rPr b="0" i="1" lang="en" sz="1100" u="none" cap="none" strike="noStrike">
                <a:solidFill>
                  <a:schemeClr val="dk1"/>
                </a:solidFill>
              </a:rPr>
              <a:t>goog.offlineGoogleAnalytics</a:t>
            </a:r>
            <a:r>
              <a:rPr b="0" i="0" lang="en" sz="1100" u="none" cap="none" strike="noStrike">
                <a:solidFill>
                  <a:schemeClr val="dk1"/>
                </a:solidFill>
              </a:rPr>
              <a:t> object. </a:t>
            </a:r>
            <a:endParaRP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(If unfamiliar, importScripts() is a worker function that lets you import scripts.)</a:t>
            </a:r>
            <a:endParaRP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This adds a fetch event handler to the service worker that only listens for requests made to the Google Analytics domain, which is what occurs when a hit is sent. The handler attempts to send Google Analytics hits just like we have done so far, by network requests. If the network request fails however, the request is stored in IndexedDB. The stored hits will be resent when connectivity is restored.</a:t>
            </a:r>
            <a:endParaRP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Reference:</a:t>
            </a:r>
            <a:endParaRPr/>
          </a:p>
          <a:p>
            <a:pPr indent="0" lvl="0" marL="0" marR="0" rtl="0" algn="l">
              <a:lnSpc>
                <a:spcPct val="115000"/>
              </a:lnSpc>
              <a:spcBef>
                <a:spcPts val="0"/>
              </a:spcBef>
              <a:spcAft>
                <a:spcPts val="0"/>
              </a:spcAft>
              <a:buClr>
                <a:srgbClr val="1155CC"/>
              </a:buClr>
              <a:buFont typeface="Arial"/>
              <a:buNone/>
            </a:pPr>
            <a:r>
              <a:rPr b="0" i="0" lang="en" sz="1100" u="sng" cap="none" strike="noStrike">
                <a:solidFill>
                  <a:schemeClr val="hlink"/>
                </a:solidFill>
                <a:hlinkClick r:id="rId4"/>
              </a:rPr>
              <a:t>ImportScripts</a:t>
            </a:r>
            <a:endParaRPr/>
          </a:p>
          <a:p>
            <a:pPr indent="0" lvl="0" marL="0" marR="0" rtl="0" algn="l">
              <a:lnSpc>
                <a:spcPct val="115000"/>
              </a:lnSpc>
              <a:spcBef>
                <a:spcPts val="0"/>
              </a:spcBef>
              <a:spcAft>
                <a:spcPts val="0"/>
              </a:spcAft>
              <a:buClr>
                <a:srgbClr val="1155CC"/>
              </a:buClr>
              <a:buFont typeface="Arial"/>
              <a:buNone/>
            </a:pPr>
            <a:r>
              <a:rPr b="0" i="0" lang="en" sz="1100" u="sng" cap="none" strike="noStrike">
                <a:solidFill>
                  <a:schemeClr val="hlink"/>
                </a:solidFill>
                <a:hlinkClick r:id="rId5"/>
              </a:rPr>
              <a:t>Offline Google Analytics</a:t>
            </a:r>
            <a:r>
              <a:rPr b="0" i="0" lang="en" sz="1100" u="none" cap="none" strike="noStrike">
                <a:solidFill>
                  <a:schemeClr val="dk1"/>
                </a:solidFill>
              </a:rPr>
              <a:t> npm package</a:t>
            </a:r>
            <a:endParaRPr/>
          </a:p>
          <a:p>
            <a:pPr indent="0" lvl="0" marL="0" marR="0" rtl="0" algn="l">
              <a:lnSpc>
                <a:spcPct val="115000"/>
              </a:lnSpc>
              <a:spcBef>
                <a:spcPts val="0"/>
              </a:spcBef>
              <a:spcAft>
                <a:spcPts val="0"/>
              </a:spcAft>
              <a:buClr>
                <a:srgbClr val="1155CC"/>
              </a:buClr>
              <a:buFont typeface="Arial"/>
              <a:buNone/>
            </a:pPr>
            <a:r>
              <a:rPr b="0" i="0" lang="en" sz="1100" u="sng" cap="none" strike="noStrike">
                <a:solidFill>
                  <a:schemeClr val="hlink"/>
                </a:solidFill>
                <a:hlinkClick r:id="rId6"/>
              </a:rPr>
              <a:t>Google I/O offline example</a:t>
            </a:r>
            <a:endParaRPr/>
          </a:p>
          <a:p>
            <a:pPr indent="0" lvl="0" marL="0" marR="0" rtl="0" algn="l">
              <a:lnSpc>
                <a:spcPct val="115000"/>
              </a:lnSpc>
              <a:spcBef>
                <a:spcPts val="0"/>
              </a:spcBef>
              <a:spcAft>
                <a:spcPts val="0"/>
              </a:spcAft>
              <a:buClr>
                <a:srgbClr val="1155CC"/>
              </a:buClr>
              <a:buFont typeface="Arial"/>
              <a:buNone/>
            </a:pPr>
            <a:r>
              <a:rPr b="0" i="0" lang="en" sz="1100" u="sng" cap="none" strike="noStrike">
                <a:solidFill>
                  <a:schemeClr val="hlink"/>
                </a:solidFill>
                <a:hlinkClick r:id="rId7"/>
              </a:rPr>
              <a:t>Node package manager (npm)</a:t>
            </a:r>
            <a:endParaRPr/>
          </a:p>
          <a:p>
            <a:pPr indent="0" lvl="0" marL="0" marR="0" rtl="0" algn="l">
              <a:lnSpc>
                <a:spcPct val="115000"/>
              </a:lnSpc>
              <a:spcBef>
                <a:spcPts val="0"/>
              </a:spcBef>
              <a:spcAft>
                <a:spcPts val="0"/>
              </a:spcAft>
              <a:buClr>
                <a:schemeClr val="dk1"/>
              </a:buClr>
              <a:buFont typeface="Arial"/>
              <a:buNone/>
            </a:pPr>
            <a:r>
              <a:rPr b="0" i="0" lang="en" sz="1100" u="sng" cap="none" strike="noStrike">
                <a:solidFill>
                  <a:schemeClr val="hlink"/>
                </a:solidFill>
                <a:hlinkClick r:id="rId8"/>
              </a:rPr>
              <a:t>IndexedDB</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You can test this behavior by enabling Offline mode in developer tools, and then triggering Google Analytics hits on your app. </a:t>
            </a:r>
            <a:endParaRPr/>
          </a:p>
          <a:p>
            <a:pPr indent="0" lvl="0" marL="0" marR="0" rtl="0" algn="l">
              <a:lnSpc>
                <a:spcPct val="115000"/>
              </a:lnSpc>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IndexedDB will show a list of URLs that represent the unsent hit requests. (You may need to click the refresh icon inside the IndexedDB interface to see them). </a:t>
            </a:r>
            <a:endParaRPr/>
          </a:p>
          <a:p>
            <a:pPr indent="0" lvl="0" marL="0" marR="0" rtl="0" algn="l">
              <a:lnSpc>
                <a:spcPct val="115000"/>
              </a:lnSpc>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If you disable Offline mode and refresh the page, you should see that the URL’s are cleared, indicating that they have been sent.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Ref: </a:t>
            </a:r>
            <a:r>
              <a:rPr b="0" i="0" lang="en" sz="1100" u="sng" cap="none" strike="noStrike">
                <a:solidFill>
                  <a:schemeClr val="hlink"/>
                </a:solidFill>
                <a:hlinkClick r:id="rId2"/>
              </a:rPr>
              <a:t>https://plus.google.com/+JohnMueller/posts/LT4fU7kFB8W</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Progressive Enhancement</a:t>
            </a:r>
            <a:endParaRPr/>
          </a:p>
          <a:p>
            <a:pPr indent="-228600" lvl="0" marL="457200" marR="0" rtl="0" algn="l">
              <a:spcBef>
                <a:spcPts val="0"/>
              </a:spcBef>
              <a:spcAft>
                <a:spcPts val="0"/>
              </a:spcAft>
              <a:buSzPts val="1100"/>
              <a:buFont typeface="Arial"/>
              <a:buChar char="●"/>
            </a:pPr>
            <a:r>
              <a:rPr b="0" i="0" lang="en" sz="1100" u="none" cap="none" strike="noStrike"/>
              <a:t>Use "feature detection" &amp; "progressive enhancement"  techniques to make your content available to all users. </a:t>
            </a:r>
            <a:endParaRPr/>
          </a:p>
          <a:p>
            <a:pPr indent="-228600" lvl="0" marL="457200" marR="0" rtl="0" algn="l">
              <a:spcBef>
                <a:spcPts val="0"/>
              </a:spcBef>
              <a:spcAft>
                <a:spcPts val="0"/>
              </a:spcAft>
              <a:buSzPts val="1100"/>
              <a:buFont typeface="Arial"/>
              <a:buChar char="●"/>
            </a:pPr>
            <a:r>
              <a:rPr b="0" i="0" lang="en" sz="1100" u="none" cap="none" strike="noStrike"/>
              <a:t>Avoid redirecting to an "unsupported browser" page. </a:t>
            </a:r>
            <a:endParaRPr/>
          </a:p>
          <a:p>
            <a:pPr indent="-228600" lvl="0" marL="457200" marR="0" rtl="0" algn="l">
              <a:spcBef>
                <a:spcPts val="0"/>
              </a:spcBef>
              <a:spcAft>
                <a:spcPts val="0"/>
              </a:spcAft>
              <a:buSzPts val="1100"/>
              <a:buFont typeface="Arial"/>
              <a:buChar char="●"/>
            </a:pPr>
            <a:r>
              <a:rPr b="0" i="0" lang="en" sz="1100" u="none" cap="none" strike="noStrike"/>
              <a:t>Consider using a polyfill or other safe fallback where needed. </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JS based sites</a:t>
            </a:r>
            <a:endParaRPr/>
          </a:p>
          <a:p>
            <a:pPr indent="-228600" lvl="0" marL="457200" marR="0" rtl="0" algn="l">
              <a:spcBef>
                <a:spcPts val="0"/>
              </a:spcBef>
              <a:spcAft>
                <a:spcPts val="0"/>
              </a:spcAft>
              <a:buSzPts val="1100"/>
              <a:buFont typeface="Arial"/>
              <a:buChar char="●"/>
            </a:pPr>
            <a:r>
              <a:rPr b="0" i="0" lang="en" sz="1100" u="none" cap="none" strike="noStrike"/>
              <a:t>Google crawler needs to index what’s going on in your site. </a:t>
            </a:r>
            <a:endParaRPr/>
          </a:p>
          <a:p>
            <a:pPr indent="-228600" lvl="0" marL="457200" marR="0" rtl="0" algn="l">
              <a:spcBef>
                <a:spcPts val="0"/>
              </a:spcBef>
              <a:spcAft>
                <a:spcPts val="0"/>
              </a:spcAft>
              <a:buSzPts val="1100"/>
              <a:buFont typeface="Arial"/>
              <a:buChar char="●"/>
            </a:pPr>
            <a:r>
              <a:rPr b="0" i="0" lang="en" sz="1100" u="none" cap="none" strike="noStrike"/>
              <a:t>People often wonder if the crawler will be able to do this for JS-based sites.</a:t>
            </a:r>
            <a:endParaRPr/>
          </a:p>
          <a:p>
            <a:pPr indent="-228600" lvl="0" marL="457200" marR="0" rtl="0" algn="l">
              <a:spcBef>
                <a:spcPts val="0"/>
              </a:spcBef>
              <a:spcAft>
                <a:spcPts val="0"/>
              </a:spcAft>
              <a:buSzPts val="1100"/>
              <a:buFont typeface="Arial"/>
              <a:buChar char="●"/>
            </a:pPr>
            <a:r>
              <a:rPr b="0" i="0" lang="en" sz="1100" u="none" cap="none" strike="noStrike"/>
              <a:t>Google’s crawler will work with JS, but there are some specific practices that have to be followed - these are detailed in this post.</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Test your site</a:t>
            </a:r>
            <a:endParaRPr/>
          </a:p>
          <a:p>
            <a:pPr indent="-228600" lvl="0" marL="457200" marR="0" rtl="0" algn="l">
              <a:spcBef>
                <a:spcPts val="0"/>
              </a:spcBef>
              <a:spcAft>
                <a:spcPts val="0"/>
              </a:spcAft>
              <a:buSzPts val="1100"/>
              <a:buFont typeface="Arial"/>
              <a:buChar char="●"/>
            </a:pPr>
            <a:r>
              <a:rPr b="0" i="0" lang="en" sz="1100" u="none" cap="none" strike="noStrike"/>
              <a:t>There is a tool called “Fetch as Google” that enables you to test how Google crawls or renders a URL on your site.</a:t>
            </a:r>
            <a:endParaRPr/>
          </a:p>
          <a:p>
            <a:pPr indent="-228600" lvl="0" marL="457200" marR="0" rtl="0" algn="l">
              <a:spcBef>
                <a:spcPts val="0"/>
              </a:spcBef>
              <a:spcAft>
                <a:spcPts val="0"/>
              </a:spcAft>
              <a:buSzPts val="1100"/>
              <a:buFont typeface="Arial"/>
              <a:buChar char="●"/>
            </a:pPr>
            <a:r>
              <a:rPr b="0" i="0" lang="en" sz="1100" u="none" cap="none" strike="noStrike"/>
              <a:t>You can use this tool to see:</a:t>
            </a:r>
            <a:endParaRPr/>
          </a:p>
          <a:p>
            <a:pPr indent="-228600" lvl="0" marL="914400" marR="0" rtl="0" algn="l">
              <a:spcBef>
                <a:spcPts val="0"/>
              </a:spcBef>
              <a:spcAft>
                <a:spcPts val="0"/>
              </a:spcAft>
              <a:buSzPts val="1100"/>
              <a:buFont typeface="Arial"/>
              <a:buChar char="●"/>
            </a:pPr>
            <a:r>
              <a:rPr b="0" i="0" lang="en" sz="1100" u="none" cap="none" strike="noStrike"/>
              <a:t> whether Googlebot can access a page on your site</a:t>
            </a:r>
            <a:endParaRPr/>
          </a:p>
          <a:p>
            <a:pPr indent="-228600" lvl="0" marL="914400" marR="0" rtl="0" algn="l">
              <a:spcBef>
                <a:spcPts val="0"/>
              </a:spcBef>
              <a:spcAft>
                <a:spcPts val="0"/>
              </a:spcAft>
              <a:buSzPts val="1100"/>
              <a:buFont typeface="Arial"/>
              <a:buChar char="●"/>
            </a:pPr>
            <a:r>
              <a:rPr b="0" i="0" lang="en" sz="1100" u="none" cap="none" strike="noStrike"/>
              <a:t> how it renders the page</a:t>
            </a:r>
            <a:endParaRPr/>
          </a:p>
          <a:p>
            <a:pPr indent="-228600" lvl="0" marL="914400" marR="0" rtl="0" algn="l">
              <a:spcBef>
                <a:spcPts val="0"/>
              </a:spcBef>
              <a:spcAft>
                <a:spcPts val="0"/>
              </a:spcAft>
              <a:buSzPts val="1100"/>
              <a:buFont typeface="Arial"/>
              <a:buChar char="●"/>
            </a:pPr>
            <a:r>
              <a:rPr b="0" i="0" lang="en" sz="1100" u="none" cap="none" strike="noStrike"/>
              <a:t>and whether any page resources (such as images or scripts) are blocked to Googlebot. </a:t>
            </a:r>
            <a:endParaRPr/>
          </a:p>
          <a:p>
            <a:pPr indent="-228600" lvl="0" marL="457200" marR="0" rtl="0" algn="l">
              <a:spcBef>
                <a:spcPts val="0"/>
              </a:spcBef>
              <a:spcAft>
                <a:spcPts val="0"/>
              </a:spcAft>
              <a:buSzPts val="1100"/>
              <a:buFont typeface="Arial"/>
              <a:buChar char="●"/>
            </a:pPr>
            <a:r>
              <a:rPr b="0" i="0" lang="en" sz="1100" u="none" cap="none" strike="noStrike"/>
              <a:t>This tool simulates a </a:t>
            </a:r>
            <a:r>
              <a:rPr b="0" i="0" lang="en" sz="1100" u="sng" cap="none" strike="noStrike">
                <a:solidFill>
                  <a:schemeClr val="hlink"/>
                </a:solidFill>
                <a:hlinkClick r:id="rId3"/>
              </a:rPr>
              <a:t>crawl</a:t>
            </a:r>
            <a:r>
              <a:rPr b="0" i="0" lang="en" sz="1100" u="none" cap="none" strike="noStrike"/>
              <a:t> and render execution as done in Google's normal crawling and rendering process, and is useful for debugging crawl issues on your site.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Google Analytics is a service that collects, processes, and reports data about an application’s use patterns and performance. </a:t>
            </a:r>
            <a:endParaRP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Adding Google Analytics to a web application enables the collection of data like visitor traffic, user agent, user’s location, etc. </a:t>
            </a:r>
            <a:endParaRP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This data is sent to Google Analytics servers where it is processed. The processed data is then reported to the developer and/or application owner. These reports are accessible from the Google Analytics web interface (a dashboard) and through a </a:t>
            </a:r>
            <a:r>
              <a:rPr b="0" i="0" lang="en" sz="1100" u="sng" cap="none" strike="noStrike">
                <a:solidFill>
                  <a:schemeClr val="hlink"/>
                </a:solidFill>
                <a:hlinkClick r:id="rId2"/>
              </a:rPr>
              <a:t>reporting API</a:t>
            </a:r>
            <a:r>
              <a:rPr b="0" i="0" lang="en" sz="1100" u="none" cap="none" strike="noStrike">
                <a:solidFill>
                  <a:schemeClr val="dk1"/>
                </a:solidFill>
              </a:rPr>
              <a:t>. </a:t>
            </a:r>
            <a:endParaRP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Why use it?</a:t>
            </a:r>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Using analytics tools gives developers valuable information on their application such as:</a:t>
            </a:r>
            <a:endParaRPr/>
          </a:p>
          <a:p>
            <a:pPr indent="-304800" lvl="0" marL="4572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rPr>
              <a:t>User’s geographic location, user agent, screen resolution, and language</a:t>
            </a:r>
            <a:endParaRPr/>
          </a:p>
          <a:p>
            <a:pPr indent="-304800" lvl="0" marL="4572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rPr>
              <a:t>How long users spend on pages, how often they visit pages, and the order that pages are viewed</a:t>
            </a:r>
            <a:endParaRPr/>
          </a:p>
          <a:p>
            <a:pPr indent="-304800" lvl="0" marL="4572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rPr>
              <a:t>What times users are visiting the site and from where they arrived at the site</a:t>
            </a:r>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Google Analytics is free, relatively simple to integrate, and customizable.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The general process of integrating Google Analytics into your app it as follows:</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(1) First, you must create a Google Analytics account. Each account has “properties”. These typically represent applications. (This will be covered on the next slide)</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(2) Once you have created an account and property, you receive a tracking snippet for the property. This is a piece of JavaScript. You paste that JavaScript snippet into your app’s code. This is the code that sends data to Google Analytics back-end.</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(3) you can also use the analytics library to create custom analytics, such as tracking specific user actions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Using Google Analytics requires creating a </a:t>
            </a:r>
            <a:r>
              <a:rPr b="0" i="0" lang="en" sz="1100" u="sng" cap="none" strike="noStrike">
                <a:solidFill>
                  <a:schemeClr val="hlink"/>
                </a:solidFill>
                <a:hlinkClick r:id="rId2"/>
              </a:rPr>
              <a:t>Google Analytics account</a:t>
            </a:r>
            <a:r>
              <a:rPr b="0" i="0" lang="en" sz="1100" u="none" cap="none" strike="noStrike">
                <a:solidFill>
                  <a:schemeClr val="dk1"/>
                </a:solidFill>
              </a:rPr>
              <a:t>. </a:t>
            </a:r>
            <a:endParaRP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An account has </a:t>
            </a:r>
            <a:r>
              <a:rPr b="0" i="0" lang="en" sz="1100" u="sng" cap="none" strike="noStrike">
                <a:solidFill>
                  <a:schemeClr val="hlink"/>
                </a:solidFill>
                <a:hlinkClick r:id="rId3"/>
              </a:rPr>
              <a:t>properties</a:t>
            </a:r>
            <a:r>
              <a:rPr b="0" i="0" lang="en" sz="1100" u="none" cap="none" strike="noStrike">
                <a:solidFill>
                  <a:schemeClr val="dk1"/>
                </a:solidFill>
              </a:rPr>
              <a:t>, that represent individual collections of data. These properties have property ID’s - also called tracking ID’s - that identify them to Google Analytics. </a:t>
            </a:r>
            <a:endParaRP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For example, an account might represent a company. One property in that account might represent the company’s web site, while another property might represent the company’s iOS or Android app. </a:t>
            </a:r>
            <a:endParaRP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If you only have one app, the simplest scenario is to create a single Google Analytics account, and add a single property to that account. That property can represent your app.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1050" u="none" cap="none" strike="noStrike">
                <a:solidFill>
                  <a:schemeClr val="dk1"/>
                </a:solidFill>
              </a:rPr>
              <a:t>Once you have created your account, you get a tracking snippet that contains your tracking/property ID. </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This entire script needs to be pasted into the code for every page that you want to track. </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At a high level, when this script runs, it:</a:t>
            </a:r>
            <a:endParaRPr/>
          </a:p>
          <a:p>
            <a:pPr indent="-228600" lvl="0" marL="457200" marR="0" rtl="0" algn="l">
              <a:spcBef>
                <a:spcPts val="0"/>
              </a:spcBef>
              <a:spcAft>
                <a:spcPts val="0"/>
              </a:spcAft>
              <a:buSzPts val="1100"/>
              <a:buFont typeface="Arial"/>
              <a:buChar char="●"/>
            </a:pPr>
            <a:r>
              <a:rPr b="0" i="0" lang="en" sz="1100" u="none" cap="none" strike="noStrike"/>
              <a:t>Creates an async script tag that downloads </a:t>
            </a:r>
            <a:r>
              <a:rPr b="1" i="0" lang="en" sz="1100" u="none" cap="none" strike="noStrike"/>
              <a:t>analytics.js</a:t>
            </a:r>
            <a:r>
              <a:rPr b="0" i="0" lang="en" sz="1100" u="none" cap="none" strike="noStrike"/>
              <a:t>, the analytics library</a:t>
            </a:r>
            <a:endParaRPr/>
          </a:p>
          <a:p>
            <a:pPr indent="-228600" lvl="0" marL="457200" marR="0" rtl="0" algn="l">
              <a:spcBef>
                <a:spcPts val="0"/>
              </a:spcBef>
              <a:spcAft>
                <a:spcPts val="0"/>
              </a:spcAft>
              <a:buSzPts val="1100"/>
              <a:buFont typeface="Arial"/>
              <a:buChar char="●"/>
            </a:pPr>
            <a:r>
              <a:rPr b="0" i="0" lang="en" sz="1100" u="none" cap="none" strike="noStrike"/>
              <a:t>Defines the </a:t>
            </a:r>
            <a:r>
              <a:rPr b="0" i="0" lang="en" sz="1100" u="none" cap="none" strike="noStrike">
                <a:latin typeface="Courier New"/>
                <a:ea typeface="Courier New"/>
                <a:cs typeface="Courier New"/>
                <a:sym typeface="Courier New"/>
              </a:rPr>
              <a:t>ga</a:t>
            </a:r>
            <a:r>
              <a:rPr b="0" i="0" lang="en" sz="1100" u="none" cap="none" strike="noStrike"/>
              <a:t> function, called the command queue</a:t>
            </a:r>
            <a:endParaRPr/>
          </a:p>
          <a:p>
            <a:pPr indent="-228600" lvl="0" marL="457200" marR="0" rtl="0" algn="l">
              <a:spcBef>
                <a:spcPts val="0"/>
              </a:spcBef>
              <a:spcAft>
                <a:spcPts val="0"/>
              </a:spcAft>
              <a:buSzPts val="1100"/>
              <a:buFont typeface="Courier New"/>
              <a:buChar char="●"/>
            </a:pPr>
            <a:r>
              <a:rPr b="0" i="0" lang="en" sz="1100" u="none" cap="none" strike="noStrike">
                <a:latin typeface="Courier New"/>
                <a:ea typeface="Courier New"/>
                <a:cs typeface="Courier New"/>
                <a:sym typeface="Courier New"/>
              </a:rPr>
              <a:t>Create</a:t>
            </a:r>
            <a:r>
              <a:rPr b="0" i="0" lang="en" sz="1100" u="none" cap="none" strike="noStrike"/>
              <a:t>s a "tracker" that gathers user data</a:t>
            </a:r>
            <a:endParaRPr/>
          </a:p>
          <a:p>
            <a:pPr indent="-228600" lvl="0" marL="457200" marR="0" rtl="0" algn="l">
              <a:spcBef>
                <a:spcPts val="0"/>
              </a:spcBef>
              <a:spcAft>
                <a:spcPts val="0"/>
              </a:spcAft>
              <a:buSzPts val="1100"/>
              <a:buFont typeface="Courier New"/>
              <a:buChar char="●"/>
            </a:pPr>
            <a:r>
              <a:rPr b="0" i="0" lang="en" sz="1100" u="none" cap="none" strike="noStrike">
                <a:latin typeface="Courier New"/>
                <a:ea typeface="Courier New"/>
                <a:cs typeface="Courier New"/>
                <a:sym typeface="Courier New"/>
              </a:rPr>
              <a:t>Send</a:t>
            </a:r>
            <a:r>
              <a:rPr b="0" i="0" lang="en" sz="1100" u="none" cap="none" strike="noStrike"/>
              <a:t>s this data as a pageview "hit" (HTTP request) to Google Analytics</a:t>
            </a:r>
            <a:endParaRPr/>
          </a:p>
          <a:p>
            <a:pPr indent="-228600" lvl="0" marL="457200" marR="0" rtl="0" algn="l">
              <a:spcBef>
                <a:spcPts val="0"/>
              </a:spcBef>
              <a:spcAft>
                <a:spcPts val="0"/>
              </a:spcAft>
              <a:buSzPts val="1100"/>
              <a:buFont typeface="Arial"/>
              <a:buChar char="●"/>
            </a:pPr>
            <a:r>
              <a:rPr b="0" i="0" lang="en" sz="1100" u="none" cap="none" strike="noStrike"/>
              <a:t>This data is analyzed and stored in your analytics account.</a:t>
            </a:r>
            <a:endParaRPr/>
          </a:p>
          <a:p>
            <a:pPr indent="0" lvl="0" marL="0" marR="0" rtl="0" algn="l">
              <a:spcBef>
                <a:spcPts val="0"/>
              </a:spcBef>
              <a:spcAft>
                <a:spcPts val="0"/>
              </a:spcAft>
              <a:buFont typeface="Arial"/>
              <a:buNone/>
            </a:pPr>
            <a:r>
              <a:t/>
            </a:r>
            <a:endParaRPr b="0" i="0" sz="1100" u="none" cap="none" strike="noStrike"/>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This snippet provides the basic functionality of Google Analytics. In addition to the data gathered by tracker creation, the pageview event allows Google Analytics to infer what pages the user is visiting, how long they are visiting them, and in what order. </a:t>
            </a:r>
            <a:endParaRP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For simpler applications, this the only coding required.</a:t>
            </a:r>
            <a:endParaRP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NOTE: you can replace analytics.js with analytics_debug.js for console debugging. Using this version will log detailed messages to the console that breakdown each hit sent. It also logs warnings and errors for your tracking code. </a:t>
            </a:r>
            <a:endParaRPr/>
          </a:p>
          <a:p>
            <a:pPr indent="0" lvl="0" marL="0" marR="0" rtl="0" algn="l">
              <a:spcBef>
                <a:spcPts val="0"/>
              </a:spcBef>
              <a:spcAft>
                <a:spcPts val="0"/>
              </a:spcAft>
              <a:buFont typeface="Arial"/>
              <a:buNone/>
            </a:pPr>
            <a:r>
              <a:rPr b="0" i="0" lang="en" sz="1100" u="none" cap="none" strike="noStrike"/>
              <a:t>---------------------------------------------------------------------------------------</a:t>
            </a:r>
            <a:endParaRPr/>
          </a:p>
          <a:p>
            <a:pPr indent="0" lvl="0" marL="0" marR="0" rtl="0" algn="l">
              <a:spcBef>
                <a:spcPts val="0"/>
              </a:spcBef>
              <a:spcAft>
                <a:spcPts val="0"/>
              </a:spcAft>
              <a:buFont typeface="Arial"/>
              <a:buNone/>
            </a:pPr>
            <a:r>
              <a:rPr b="0" i="0" lang="en" sz="1100" u="none" cap="none" strike="noStrike"/>
              <a:t>This code in more detail:</a:t>
            </a:r>
            <a:endParaRPr/>
          </a:p>
          <a:p>
            <a:pPr indent="0" lvl="0" marL="0" marR="0" rtl="0" algn="l">
              <a:spcBef>
                <a:spcPts val="0"/>
              </a:spcBef>
              <a:spcAft>
                <a:spcPts val="0"/>
              </a:spcAft>
              <a:buFont typeface="Arial"/>
              <a:buNone/>
            </a:pPr>
            <a:r>
              <a:t/>
            </a:r>
            <a:endParaRPr b="0" i="0" sz="1100" u="none" cap="none" strike="noStrike"/>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Every time a page with the snippet loads, the tracking snippet script is executed and the IIFE in the script does two things</a:t>
            </a:r>
            <a:endParaRPr/>
          </a:p>
          <a:p>
            <a:pPr indent="-304800" lvl="0" marL="457200" marR="0" rtl="0" algn="l">
              <a:lnSpc>
                <a:spcPct val="115000"/>
              </a:lnSpc>
              <a:spcBef>
                <a:spcPts val="0"/>
              </a:spcBef>
              <a:spcAft>
                <a:spcPts val="0"/>
              </a:spcAft>
              <a:buClr>
                <a:schemeClr val="dk1"/>
              </a:buClr>
              <a:buSzPts val="1100"/>
              <a:buFont typeface="Arial"/>
              <a:buAutoNum type="arabicPeriod"/>
            </a:pPr>
            <a:r>
              <a:rPr b="0" i="0" lang="en" sz="1100" u="none" cap="none" strike="noStrike">
                <a:solidFill>
                  <a:schemeClr val="dk1"/>
                </a:solidFill>
              </a:rPr>
              <a:t>Creates another &lt;script&gt; tag that starts asynchronously downloading </a:t>
            </a:r>
            <a:r>
              <a:rPr b="0" i="1" lang="en" sz="1100" u="none" cap="none" strike="noStrike">
                <a:solidFill>
                  <a:schemeClr val="dk1"/>
                </a:solidFill>
              </a:rPr>
              <a:t>analytics.js</a:t>
            </a:r>
            <a:r>
              <a:rPr b="0" i="0" lang="en" sz="1100" u="none" cap="none" strike="noStrike">
                <a:solidFill>
                  <a:schemeClr val="dk1"/>
                </a:solidFill>
              </a:rPr>
              <a:t> (highlighted in green), the library that does all of the analytics work. </a:t>
            </a:r>
            <a:endParaRPr/>
          </a:p>
          <a:p>
            <a:pPr indent="-304800" lvl="0" marL="457200" marR="0" rtl="0" algn="l">
              <a:lnSpc>
                <a:spcPct val="115000"/>
              </a:lnSpc>
              <a:spcBef>
                <a:spcPts val="0"/>
              </a:spcBef>
              <a:spcAft>
                <a:spcPts val="0"/>
              </a:spcAft>
              <a:buClr>
                <a:schemeClr val="dk1"/>
              </a:buClr>
              <a:buSzPts val="1100"/>
              <a:buFont typeface="Arial"/>
              <a:buAutoNum type="arabicPeriod"/>
            </a:pPr>
            <a:r>
              <a:rPr b="0" i="0" lang="en" sz="1100" u="none" cap="none" strike="noStrike">
                <a:solidFill>
                  <a:schemeClr val="dk1"/>
                </a:solidFill>
              </a:rPr>
              <a:t>Initializes a global “</a:t>
            </a:r>
            <a:r>
              <a:rPr b="0" i="0" lang="en" sz="1100" u="none" cap="none" strike="noStrike">
                <a:solidFill>
                  <a:schemeClr val="dk1"/>
                </a:solidFill>
                <a:latin typeface="Consolas"/>
                <a:ea typeface="Consolas"/>
                <a:cs typeface="Consolas"/>
                <a:sym typeface="Consolas"/>
              </a:rPr>
              <a:t>ga</a:t>
            </a:r>
            <a:r>
              <a:rPr b="0" i="0" lang="en" sz="1100" u="none" cap="none" strike="noStrike">
                <a:solidFill>
                  <a:schemeClr val="dk1"/>
                </a:solidFill>
              </a:rPr>
              <a:t>” function (highlighted in yellow), called the command queue. This function allows “commands” to be scheduled and run once the </a:t>
            </a:r>
            <a:r>
              <a:rPr b="0" i="1" lang="en" sz="1100" u="none" cap="none" strike="noStrike">
                <a:solidFill>
                  <a:schemeClr val="dk1"/>
                </a:solidFill>
              </a:rPr>
              <a:t>analytics.js</a:t>
            </a:r>
            <a:r>
              <a:rPr b="0" i="0" lang="en" sz="1100" u="none" cap="none" strike="noStrike">
                <a:solidFill>
                  <a:schemeClr val="dk1"/>
                </a:solidFill>
              </a:rPr>
              <a:t> library has loaded. </a:t>
            </a:r>
            <a:endParaRPr/>
          </a:p>
          <a:p>
            <a:pPr indent="0" lvl="0" marL="0" marR="0" rtl="0" algn="l">
              <a:lnSpc>
                <a:spcPct val="115000"/>
              </a:lnSpc>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The next lines add two commands to the queue. The first creates a new </a:t>
            </a:r>
            <a:r>
              <a:rPr b="0" i="0" lang="en" sz="1100" u="sng" cap="none" strike="noStrike">
                <a:solidFill>
                  <a:schemeClr val="hlink"/>
                </a:solidFill>
                <a:hlinkClick r:id="rId2"/>
              </a:rPr>
              <a:t>tracker object</a:t>
            </a:r>
            <a:r>
              <a:rPr b="0" i="0" lang="en" sz="1100" u="none" cap="none" strike="noStrike">
                <a:solidFill>
                  <a:schemeClr val="dk1"/>
                </a:solidFill>
              </a:rPr>
              <a:t>. Tracker objects track and store data. When the new tracker is created, the analytics library gets the user’s IP address, user agent, and other page information, and stores it in the tracker. From this info Google Analytics can extract:</a:t>
            </a:r>
            <a:endParaRPr/>
          </a:p>
          <a:p>
            <a:pPr indent="-304800" lvl="0" marL="457200" marR="0" rtl="0" algn="l">
              <a:lnSpc>
                <a:spcPct val="115000"/>
              </a:lnSpc>
              <a:spcBef>
                <a:spcPts val="0"/>
              </a:spcBef>
              <a:spcAft>
                <a:spcPts val="0"/>
              </a:spcAft>
              <a:buClr>
                <a:schemeClr val="dk1"/>
              </a:buClr>
              <a:buSzPts val="1100"/>
              <a:buFont typeface="Arial"/>
              <a:buAutoNum type="arabicPeriod"/>
            </a:pPr>
            <a:r>
              <a:rPr b="0" i="0" lang="en" sz="1100" u="none" cap="none" strike="noStrike">
                <a:solidFill>
                  <a:schemeClr val="dk1"/>
                </a:solidFill>
              </a:rPr>
              <a:t>User’s geographic location</a:t>
            </a:r>
            <a:endParaRPr/>
          </a:p>
          <a:p>
            <a:pPr indent="-304800" lvl="0" marL="457200" marR="0" rtl="0" algn="l">
              <a:lnSpc>
                <a:spcPct val="115000"/>
              </a:lnSpc>
              <a:spcBef>
                <a:spcPts val="0"/>
              </a:spcBef>
              <a:spcAft>
                <a:spcPts val="0"/>
              </a:spcAft>
              <a:buClr>
                <a:schemeClr val="dk1"/>
              </a:buClr>
              <a:buSzPts val="1100"/>
              <a:buFont typeface="Arial"/>
              <a:buAutoNum type="arabicPeriod"/>
            </a:pPr>
            <a:r>
              <a:rPr b="0" i="0" lang="en" sz="1100" u="none" cap="none" strike="noStrike">
                <a:solidFill>
                  <a:schemeClr val="dk1"/>
                </a:solidFill>
              </a:rPr>
              <a:t>User’s browser and operating system (OS)</a:t>
            </a:r>
            <a:endParaRPr/>
          </a:p>
          <a:p>
            <a:pPr indent="-304800" lvl="0" marL="457200" marR="0" rtl="0" algn="l">
              <a:lnSpc>
                <a:spcPct val="115000"/>
              </a:lnSpc>
              <a:spcBef>
                <a:spcPts val="0"/>
              </a:spcBef>
              <a:spcAft>
                <a:spcPts val="0"/>
              </a:spcAft>
              <a:buClr>
                <a:schemeClr val="dk1"/>
              </a:buClr>
              <a:buSzPts val="1100"/>
              <a:buFont typeface="Arial"/>
              <a:buAutoNum type="arabicPeriod"/>
            </a:pPr>
            <a:r>
              <a:rPr b="0" i="0" lang="en" sz="1100" u="none" cap="none" strike="noStrike">
                <a:solidFill>
                  <a:schemeClr val="dk1"/>
                </a:solidFill>
              </a:rPr>
              <a:t>Screen size</a:t>
            </a:r>
            <a:endParaRPr/>
          </a:p>
          <a:p>
            <a:pPr indent="-304800" lvl="0" marL="457200" marR="0" rtl="0" algn="l">
              <a:lnSpc>
                <a:spcPct val="115000"/>
              </a:lnSpc>
              <a:spcBef>
                <a:spcPts val="0"/>
              </a:spcBef>
              <a:spcAft>
                <a:spcPts val="0"/>
              </a:spcAft>
              <a:buClr>
                <a:schemeClr val="dk1"/>
              </a:buClr>
              <a:buSzPts val="1100"/>
              <a:buFont typeface="Arial"/>
              <a:buAutoNum type="arabicPeriod"/>
            </a:pPr>
            <a:r>
              <a:rPr b="0" i="0" lang="en" sz="1100" u="none" cap="none" strike="noStrike">
                <a:solidFill>
                  <a:schemeClr val="dk1"/>
                </a:solidFill>
              </a:rPr>
              <a:t>If Flash or Java is installed</a:t>
            </a:r>
            <a:endParaRPr/>
          </a:p>
          <a:p>
            <a:pPr indent="-304800" lvl="0" marL="457200" marR="0" rtl="0" algn="l">
              <a:lnSpc>
                <a:spcPct val="115000"/>
              </a:lnSpc>
              <a:spcBef>
                <a:spcPts val="0"/>
              </a:spcBef>
              <a:spcAft>
                <a:spcPts val="0"/>
              </a:spcAft>
              <a:buClr>
                <a:schemeClr val="dk1"/>
              </a:buClr>
              <a:buSzPts val="1100"/>
              <a:buFont typeface="Arial"/>
              <a:buAutoNum type="arabicPeriod"/>
            </a:pPr>
            <a:r>
              <a:rPr b="0" i="0" lang="en" sz="1100" u="none" cap="none" strike="noStrike">
                <a:solidFill>
                  <a:schemeClr val="dk1"/>
                </a:solidFill>
              </a:rPr>
              <a:t>The referring site (if available)</a:t>
            </a:r>
            <a:endParaRPr/>
          </a:p>
          <a:p>
            <a:pPr indent="0" lvl="0" marL="0" marR="0" rtl="0" algn="l">
              <a:lnSpc>
                <a:spcPct val="115000"/>
              </a:lnSpc>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The second command sends a “</a:t>
            </a:r>
            <a:r>
              <a:rPr b="0" i="0" lang="en" sz="1100" u="sng" cap="none" strike="noStrike">
                <a:solidFill>
                  <a:schemeClr val="hlink"/>
                </a:solidFill>
                <a:hlinkClick r:id="rId3"/>
              </a:rPr>
              <a:t>hit</a:t>
            </a:r>
            <a:r>
              <a:rPr b="0" i="0" lang="en" sz="1100" u="none" cap="none" strike="noStrike">
                <a:solidFill>
                  <a:schemeClr val="dk1"/>
                </a:solidFill>
              </a:rPr>
              <a:t>”. This sends all of the tracker’s data to Google Analytics. </a:t>
            </a:r>
            <a:endParaRP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Sending a hit is also used to note a user interaction with your app. The user interaction is specified by the hit type, in this case a “pageview”.  </a:t>
            </a:r>
            <a:endParaRP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Since the tracker was created with your tracking ID (same as property ID), this data is sent to your account and property.</a:t>
            </a:r>
            <a:endParaRP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lnSpc>
                <a:spcPct val="115000"/>
              </a:lnSpc>
              <a:spcBef>
                <a:spcPts val="0"/>
              </a:spcBef>
              <a:spcAft>
                <a:spcPts val="0"/>
              </a:spcAft>
              <a:buFont typeface="Arial"/>
              <a:buNone/>
            </a:pPr>
            <a:r>
              <a:t/>
            </a:r>
            <a:endParaRPr b="0" i="0" sz="1100" u="none" cap="none" strike="no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The data is sent to Google Analytics back end, where it is processed into reports. These reports are available through the Google Analytics dashboard.</a:t>
            </a:r>
            <a:endParaRP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This can be viewed in the reporting tab of your account on the Google Analytics site. </a:t>
            </a:r>
            <a:endParaRP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(Shown) Shown here is the Audience Overview interface. Here you can see general information such as pageview records, bounce rate, ratio of new and returning visitor, and other statistics.</a:t>
            </a:r>
            <a:endParaRPr/>
          </a:p>
          <a:p>
            <a:pPr indent="0" lvl="0" marL="0" marR="0" rtl="0" algn="l">
              <a:lnSpc>
                <a:spcPct val="115000"/>
              </a:lnSpc>
              <a:spcBef>
                <a:spcPts val="0"/>
              </a:spcBef>
              <a:spcAft>
                <a:spcPts val="0"/>
              </a:spcAft>
              <a:buClr>
                <a:schemeClr val="dk1"/>
              </a:buClr>
              <a:buFont typeface="Arial"/>
              <a:buNone/>
            </a:pPr>
            <a:r>
              <a:t/>
            </a:r>
            <a:endParaRPr b="0" i="0" sz="1100" u="none" cap="none" strike="noStrike">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You can also see specific information like visitors’ language, country, city, browser, operating system, service provider, screen resolution, and device. Here we are looking at users’ city.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It’s also possible to view analytics information in real time. This interface allows you to see hits as the occur on your site, rather than viewing them as a past record.</a:t>
            </a:r>
            <a:endParaRPr/>
          </a:p>
          <a:p>
            <a:pPr indent="0" lvl="0" marL="0" marR="0" rtl="0" algn="l">
              <a:lnSpc>
                <a:spcPct val="115000"/>
              </a:lnSpc>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There are an extensive amount of features and functionality in the Google Analytics dashboard. A wide variety of reports exist, and custom reports can be created.  A link to more resources will be supplied at the end of the slides. </a:t>
            </a:r>
            <a:endParaRPr/>
          </a:p>
          <a:p>
            <a:pPr indent="0" lvl="0" marL="0" marR="0" rtl="0" algn="l">
              <a:lnSpc>
                <a:spcPct val="115000"/>
              </a:lnSpc>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(Knowing how to use analytics for improving your business or increasing revenue is a skill within itself)</a:t>
            </a:r>
            <a:endParaRPr/>
          </a:p>
          <a:p>
            <a:pPr indent="0" lvl="0" marL="0" marR="0" rtl="0" algn="l">
              <a:lnSpc>
                <a:spcPct val="115000"/>
              </a:lnSpc>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Reference:</a:t>
            </a:r>
            <a:endParaRPr/>
          </a:p>
          <a:p>
            <a:pPr indent="0" lvl="0" marL="0" marR="0" rtl="0" algn="l">
              <a:lnSpc>
                <a:spcPct val="115000"/>
              </a:lnSpc>
              <a:spcBef>
                <a:spcPts val="0"/>
              </a:spcBef>
              <a:spcAft>
                <a:spcPts val="0"/>
              </a:spcAft>
              <a:buClr>
                <a:schemeClr val="dk1"/>
              </a:buClr>
              <a:buFont typeface="Arial"/>
              <a:buNone/>
            </a:pPr>
            <a:r>
              <a:rPr b="0" i="0" lang="en" sz="1100" u="sng" cap="none" strike="noStrike">
                <a:solidFill>
                  <a:schemeClr val="hlink"/>
                </a:solidFill>
                <a:hlinkClick r:id="rId2"/>
              </a:rPr>
              <a:t>Learn about the Google Analytics dashboard in depth</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 name="Shape 12"/>
        <p:cNvGrpSpPr/>
        <p:nvPr/>
      </p:nvGrpSpPr>
      <p:grpSpPr>
        <a:xfrm>
          <a:off x="0" y="0"/>
          <a:ext cx="0" cy="0"/>
          <a:chOff x="0" y="0"/>
          <a:chExt cx="0" cy="0"/>
        </a:xfrm>
      </p:grpSpPr>
      <p:pic>
        <p:nvPicPr>
          <p:cNvPr descr="slides_image.png" id="13" name="Google Shape;13;p2"/>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4" name="Google Shape;14;p2"/>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
        <p:nvSpPr>
          <p:cNvPr id="15" name="Google Shape;15;p2"/>
          <p:cNvSpPr txBox="1"/>
          <p:nvPr>
            <p:ph idx="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6" name="Google Shape;16;p2"/>
          <p:cNvSpPr txBox="1"/>
          <p:nvPr>
            <p:ph type="title"/>
          </p:nvPr>
        </p:nvSpPr>
        <p:spPr>
          <a:xfrm>
            <a:off x="265500" y="1928010"/>
            <a:ext cx="4045200" cy="14823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FAFAFA"/>
              </a:buClr>
              <a:buSzPts val="1400"/>
              <a:buFont typeface="Roboto"/>
              <a:buNone/>
              <a:defRPr b="1" i="0" sz="4200" u="none" cap="none" strike="noStrike">
                <a:solidFill>
                  <a:srgbClr val="FAFAFA"/>
                </a:solidFill>
                <a:latin typeface="Roboto"/>
                <a:ea typeface="Roboto"/>
                <a:cs typeface="Roboto"/>
                <a:sym typeface="Roboto"/>
              </a:defRPr>
            </a:lvl1pPr>
            <a:lvl2pPr indent="0" lvl="1" rtl="0" algn="ctr">
              <a:spcBef>
                <a:spcPts val="0"/>
              </a:spcBef>
              <a:spcAft>
                <a:spcPts val="0"/>
              </a:spcAft>
              <a:buClr>
                <a:schemeClr val="dk1"/>
              </a:buClr>
              <a:buSzPts val="1400"/>
              <a:buFont typeface="Arial"/>
              <a:buNone/>
              <a:defRPr sz="4200">
                <a:solidFill>
                  <a:schemeClr val="dk1"/>
                </a:solidFill>
              </a:defRPr>
            </a:lvl2pPr>
            <a:lvl3pPr indent="0" lvl="2" rtl="0" algn="ctr">
              <a:spcBef>
                <a:spcPts val="0"/>
              </a:spcBef>
              <a:spcAft>
                <a:spcPts val="0"/>
              </a:spcAft>
              <a:buClr>
                <a:schemeClr val="dk1"/>
              </a:buClr>
              <a:buSzPts val="1400"/>
              <a:buFont typeface="Arial"/>
              <a:buNone/>
              <a:defRPr sz="4200">
                <a:solidFill>
                  <a:schemeClr val="dk1"/>
                </a:solidFill>
              </a:defRPr>
            </a:lvl3pPr>
            <a:lvl4pPr indent="0" lvl="3" rtl="0" algn="ctr">
              <a:spcBef>
                <a:spcPts val="0"/>
              </a:spcBef>
              <a:spcAft>
                <a:spcPts val="0"/>
              </a:spcAft>
              <a:buClr>
                <a:schemeClr val="dk1"/>
              </a:buClr>
              <a:buSzPts val="1400"/>
              <a:buFont typeface="Arial"/>
              <a:buNone/>
              <a:defRPr sz="4200">
                <a:solidFill>
                  <a:schemeClr val="dk1"/>
                </a:solidFill>
              </a:defRPr>
            </a:lvl4pPr>
            <a:lvl5pPr indent="0" lvl="4" rtl="0" algn="ctr">
              <a:spcBef>
                <a:spcPts val="0"/>
              </a:spcBef>
              <a:spcAft>
                <a:spcPts val="0"/>
              </a:spcAft>
              <a:buClr>
                <a:schemeClr val="dk1"/>
              </a:buClr>
              <a:buSzPts val="1400"/>
              <a:buFont typeface="Arial"/>
              <a:buNone/>
              <a:defRPr sz="4200">
                <a:solidFill>
                  <a:schemeClr val="dk1"/>
                </a:solidFill>
              </a:defRPr>
            </a:lvl5pPr>
            <a:lvl6pPr indent="0" lvl="5" rtl="0" algn="ctr">
              <a:spcBef>
                <a:spcPts val="0"/>
              </a:spcBef>
              <a:spcAft>
                <a:spcPts val="0"/>
              </a:spcAft>
              <a:buClr>
                <a:schemeClr val="dk1"/>
              </a:buClr>
              <a:buSzPts val="1400"/>
              <a:buFont typeface="Arial"/>
              <a:buNone/>
              <a:defRPr sz="4200">
                <a:solidFill>
                  <a:schemeClr val="dk1"/>
                </a:solidFill>
              </a:defRPr>
            </a:lvl6pPr>
            <a:lvl7pPr indent="0" lvl="6" rtl="0" algn="ctr">
              <a:spcBef>
                <a:spcPts val="0"/>
              </a:spcBef>
              <a:spcAft>
                <a:spcPts val="0"/>
              </a:spcAft>
              <a:buClr>
                <a:schemeClr val="dk1"/>
              </a:buClr>
              <a:buSzPts val="1400"/>
              <a:buFont typeface="Arial"/>
              <a:buNone/>
              <a:defRPr sz="4200">
                <a:solidFill>
                  <a:schemeClr val="dk1"/>
                </a:solidFill>
              </a:defRPr>
            </a:lvl7pPr>
            <a:lvl8pPr indent="0" lvl="7" rtl="0" algn="ctr">
              <a:spcBef>
                <a:spcPts val="0"/>
              </a:spcBef>
              <a:spcAft>
                <a:spcPts val="0"/>
              </a:spcAft>
              <a:buClr>
                <a:schemeClr val="dk1"/>
              </a:buClr>
              <a:buSzPts val="1400"/>
              <a:buFont typeface="Arial"/>
              <a:buNone/>
              <a:defRPr sz="4200">
                <a:solidFill>
                  <a:schemeClr val="dk1"/>
                </a:solidFill>
              </a:defRPr>
            </a:lvl8pPr>
            <a:lvl9pPr indent="0" lvl="8" rtl="0" algn="ctr">
              <a:spcBef>
                <a:spcPts val="0"/>
              </a:spcBef>
              <a:spcAft>
                <a:spcPts val="0"/>
              </a:spcAft>
              <a:buClr>
                <a:schemeClr val="dk1"/>
              </a:buClr>
              <a:buSzPts val="1400"/>
              <a:buFont typeface="Arial"/>
              <a:buNone/>
              <a:defRPr sz="4200">
                <a:solidFill>
                  <a:schemeClr val="dk1"/>
                </a:solidFill>
              </a:defRPr>
            </a:lvl9pPr>
          </a:lstStyle>
          <a:p/>
        </p:txBody>
      </p:sp>
      <p:sp>
        <p:nvSpPr>
          <p:cNvPr id="17" name="Google Shape;17;p2"/>
          <p:cNvSpPr txBox="1"/>
          <p:nvPr>
            <p:ph idx="1" type="subTitle"/>
          </p:nvPr>
        </p:nvSpPr>
        <p:spPr>
          <a:xfrm>
            <a:off x="265500" y="3497910"/>
            <a:ext cx="4045200" cy="12351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FAFAFA"/>
              </a:buClr>
              <a:buSzPts val="1400"/>
              <a:buFont typeface="Roboto"/>
              <a:buNone/>
              <a:defRPr b="0" i="0" sz="2100" u="none" cap="none" strike="noStrike">
                <a:solidFill>
                  <a:srgbClr val="FAFAFA"/>
                </a:solidFill>
                <a:latin typeface="Roboto"/>
                <a:ea typeface="Roboto"/>
                <a:cs typeface="Roboto"/>
                <a:sym typeface="Roboto"/>
              </a:defRPr>
            </a:lvl1pPr>
            <a:lvl2pPr indent="0" lvl="1" marL="4572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2pPr>
            <a:lvl3pPr indent="0" lvl="2" marL="9144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3pPr>
            <a:lvl4pPr indent="0" lvl="3" marL="13716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4pPr>
            <a:lvl5pPr indent="0" lvl="4" marL="18288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5pPr>
            <a:lvl6pPr indent="0" lvl="5" marL="22860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6pPr>
            <a:lvl7pPr indent="0" lvl="6" marL="27432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7pPr>
            <a:lvl8pPr indent="0" lvl="7" marL="32004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8pPr>
            <a:lvl9pPr indent="0" lvl="8" marL="36576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9pPr>
          </a:lstStyle>
          <a:p/>
        </p:txBody>
      </p:sp>
      <p:sp>
        <p:nvSpPr>
          <p:cNvPr id="18" name="Google Shape;18;p2"/>
          <p:cNvSpPr txBox="1"/>
          <p:nvPr>
            <p:ph idx="3" type="subTitle"/>
          </p:nvPr>
        </p:nvSpPr>
        <p:spPr>
          <a:xfrm>
            <a:off x="265500" y="564125"/>
            <a:ext cx="4045200" cy="5241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424242"/>
              </a:buClr>
              <a:buSzPts val="1400"/>
              <a:buFont typeface="Roboto"/>
              <a:buNone/>
              <a:defRPr b="0" i="0" sz="1600" u="none" cap="none" strike="noStrike">
                <a:solidFill>
                  <a:srgbClr val="FAFAFA"/>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4pPr>
            <a:lvl5pPr indent="0" lvl="4" marL="18288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5pPr>
            <a:lvl6pPr indent="0" lvl="5" marL="22860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6pPr>
            <a:lvl7pPr indent="0" lvl="6" marL="27432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7pPr>
            <a:lvl8pPr indent="0" lvl="7" marL="32004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8pPr>
            <a:lvl9pPr indent="0" lvl="8" marL="3657600" marR="0" rtl="0" algn="l">
              <a:lnSpc>
                <a:spcPct val="115000"/>
              </a:lnSpc>
              <a:spcBef>
                <a:spcPts val="160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9pPr>
          </a:lstStyle>
          <a:p/>
        </p:txBody>
      </p:sp>
      <p:sp>
        <p:nvSpPr>
          <p:cNvPr id="19" name="Google Shape;19;p2"/>
          <p:cNvSpPr txBox="1"/>
          <p:nvPr>
            <p:ph idx="4"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20" name="Google Shape;20;p2"/>
          <p:cNvSpPr txBox="1"/>
          <p:nvPr/>
        </p:nvSpPr>
        <p:spPr>
          <a:xfrm>
            <a:off x="2381687" y="4761375"/>
            <a:ext cx="5296800" cy="22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rPr b="1" i="0" lang="en" sz="1000" u="none" cap="none" strike="noStrike">
                <a:solidFill>
                  <a:srgbClr val="757575"/>
                </a:solidFill>
                <a:latin typeface="Roboto"/>
                <a:ea typeface="Roboto"/>
                <a:cs typeface="Roboto"/>
                <a:sym typeface="Roboto"/>
              </a:rPr>
              <a:t>Progressive Web Apps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53" name="Shape 53"/>
        <p:cNvGrpSpPr/>
        <p:nvPr/>
      </p:nvGrpSpPr>
      <p:grpSpPr>
        <a:xfrm>
          <a:off x="0" y="0"/>
          <a:ext cx="0" cy="0"/>
          <a:chOff x="0" y="0"/>
          <a:chExt cx="0" cy="0"/>
        </a:xfrm>
      </p:grpSpPr>
      <p:sp>
        <p:nvSpPr>
          <p:cNvPr id="54" name="Google Shape;54;p11"/>
          <p:cNvSpPr txBox="1"/>
          <p:nvPr>
            <p:ph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304FFE"/>
              </a:buClr>
              <a:buSzPts val="1400"/>
              <a:buFont typeface="Roboto"/>
              <a:buNone/>
              <a:defRPr b="1" i="0" sz="12000" u="none" cap="none" strike="noStrike">
                <a:solidFill>
                  <a:srgbClr val="304FFE"/>
                </a:solidFill>
                <a:latin typeface="Roboto"/>
                <a:ea typeface="Roboto"/>
                <a:cs typeface="Roboto"/>
                <a:sym typeface="Roboto"/>
              </a:defRPr>
            </a:lvl1pPr>
            <a:lvl2pPr indent="0" lvl="1" rtl="0" algn="ctr">
              <a:spcBef>
                <a:spcPts val="0"/>
              </a:spcBef>
              <a:spcAft>
                <a:spcPts val="0"/>
              </a:spcAft>
              <a:buClr>
                <a:schemeClr val="dk1"/>
              </a:buClr>
              <a:buSzPts val="1400"/>
              <a:buFont typeface="Arial"/>
              <a:buNone/>
              <a:defRPr sz="12000">
                <a:solidFill>
                  <a:schemeClr val="dk1"/>
                </a:solidFill>
              </a:defRPr>
            </a:lvl2pPr>
            <a:lvl3pPr indent="0" lvl="2" rtl="0" algn="ctr">
              <a:spcBef>
                <a:spcPts val="0"/>
              </a:spcBef>
              <a:spcAft>
                <a:spcPts val="0"/>
              </a:spcAft>
              <a:buClr>
                <a:schemeClr val="dk1"/>
              </a:buClr>
              <a:buSzPts val="1400"/>
              <a:buFont typeface="Arial"/>
              <a:buNone/>
              <a:defRPr sz="12000">
                <a:solidFill>
                  <a:schemeClr val="dk1"/>
                </a:solidFill>
              </a:defRPr>
            </a:lvl3pPr>
            <a:lvl4pPr indent="0" lvl="3" rtl="0" algn="ctr">
              <a:spcBef>
                <a:spcPts val="0"/>
              </a:spcBef>
              <a:spcAft>
                <a:spcPts val="0"/>
              </a:spcAft>
              <a:buClr>
                <a:schemeClr val="dk1"/>
              </a:buClr>
              <a:buSzPts val="1400"/>
              <a:buFont typeface="Arial"/>
              <a:buNone/>
              <a:defRPr sz="12000">
                <a:solidFill>
                  <a:schemeClr val="dk1"/>
                </a:solidFill>
              </a:defRPr>
            </a:lvl4pPr>
            <a:lvl5pPr indent="0" lvl="4" rtl="0" algn="ctr">
              <a:spcBef>
                <a:spcPts val="0"/>
              </a:spcBef>
              <a:spcAft>
                <a:spcPts val="0"/>
              </a:spcAft>
              <a:buClr>
                <a:schemeClr val="dk1"/>
              </a:buClr>
              <a:buSzPts val="1400"/>
              <a:buFont typeface="Arial"/>
              <a:buNone/>
              <a:defRPr sz="12000">
                <a:solidFill>
                  <a:schemeClr val="dk1"/>
                </a:solidFill>
              </a:defRPr>
            </a:lvl5pPr>
            <a:lvl6pPr indent="0" lvl="5" rtl="0" algn="ctr">
              <a:spcBef>
                <a:spcPts val="0"/>
              </a:spcBef>
              <a:spcAft>
                <a:spcPts val="0"/>
              </a:spcAft>
              <a:buClr>
                <a:schemeClr val="dk1"/>
              </a:buClr>
              <a:buSzPts val="1400"/>
              <a:buFont typeface="Arial"/>
              <a:buNone/>
              <a:defRPr sz="12000">
                <a:solidFill>
                  <a:schemeClr val="dk1"/>
                </a:solidFill>
              </a:defRPr>
            </a:lvl6pPr>
            <a:lvl7pPr indent="0" lvl="6" rtl="0" algn="ctr">
              <a:spcBef>
                <a:spcPts val="0"/>
              </a:spcBef>
              <a:spcAft>
                <a:spcPts val="0"/>
              </a:spcAft>
              <a:buClr>
                <a:schemeClr val="dk1"/>
              </a:buClr>
              <a:buSzPts val="1400"/>
              <a:buFont typeface="Arial"/>
              <a:buNone/>
              <a:defRPr sz="12000">
                <a:solidFill>
                  <a:schemeClr val="dk1"/>
                </a:solidFill>
              </a:defRPr>
            </a:lvl7pPr>
            <a:lvl8pPr indent="0" lvl="7" rtl="0" algn="ctr">
              <a:spcBef>
                <a:spcPts val="0"/>
              </a:spcBef>
              <a:spcAft>
                <a:spcPts val="0"/>
              </a:spcAft>
              <a:buClr>
                <a:schemeClr val="dk1"/>
              </a:buClr>
              <a:buSzPts val="1400"/>
              <a:buFont typeface="Arial"/>
              <a:buNone/>
              <a:defRPr sz="12000">
                <a:solidFill>
                  <a:schemeClr val="dk1"/>
                </a:solidFill>
              </a:defRPr>
            </a:lvl8pPr>
            <a:lvl9pPr indent="0" lvl="8" rtl="0" algn="ctr">
              <a:spcBef>
                <a:spcPts val="0"/>
              </a:spcBef>
              <a:spcAft>
                <a:spcPts val="0"/>
              </a:spcAft>
              <a:buClr>
                <a:schemeClr val="dk1"/>
              </a:buClr>
              <a:buSzPts val="1400"/>
              <a:buFont typeface="Arial"/>
              <a:buNone/>
              <a:defRPr sz="12000">
                <a:solidFill>
                  <a:schemeClr val="dk1"/>
                </a:solidFill>
              </a:defRPr>
            </a:lvl9pPr>
          </a:lstStyle>
          <a:p/>
        </p:txBody>
      </p:sp>
      <p:sp>
        <p:nvSpPr>
          <p:cNvPr id="55" name="Google Shape;55;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5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228600" lvl="1" marL="914400" marR="0" rtl="0" algn="ctr">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228600" lvl="2" marL="1371600" marR="0" rtl="0" algn="ctr">
              <a:lnSpc>
                <a:spcPct val="150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3pPr>
            <a:lvl4pPr indent="-228600" lvl="3" marL="1828800" marR="0" rtl="0" algn="ctr">
              <a:lnSpc>
                <a:spcPct val="115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4pPr>
            <a:lvl5pPr indent="-228600" lvl="4" marL="2286000" marR="0" rtl="0" algn="ctr">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5pPr>
            <a:lvl6pPr indent="-228600" lvl="5" marL="2743200" marR="0" rtl="0" algn="ctr">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6pPr>
            <a:lvl7pPr indent="-228600" lvl="6" marL="3200400" marR="0" rtl="0" algn="ctr">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7pPr>
            <a:lvl8pPr indent="-228600" lvl="7" marL="3657600" marR="0" rtl="0" algn="ctr">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8pPr>
            <a:lvl9pPr indent="-228600" lvl="8" marL="4114800" marR="0" rtl="0" algn="ctr">
              <a:lnSpc>
                <a:spcPct val="115000"/>
              </a:lnSpc>
              <a:spcBef>
                <a:spcPts val="160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9pPr>
          </a:lstStyle>
          <a:p/>
        </p:txBody>
      </p:sp>
      <p:sp>
        <p:nvSpPr>
          <p:cNvPr id="56" name="Google Shape;56;p11"/>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1">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pic>
        <p:nvPicPr>
          <p:cNvPr descr="PWA-split.png" id="59" name="Google Shape;59;p12"/>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60" name="Google Shape;60;p12"/>
          <p:cNvSpPr txBox="1"/>
          <p:nvPr>
            <p:ph idx="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61" name="Google Shape;61;p12"/>
          <p:cNvSpPr txBox="1"/>
          <p:nvPr/>
        </p:nvSpPr>
        <p:spPr>
          <a:xfrm>
            <a:off x="2381687" y="4761375"/>
            <a:ext cx="5296800" cy="22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rPr b="1" i="0" lang="en" sz="1000" u="none" cap="none" strike="noStrike">
                <a:solidFill>
                  <a:srgbClr val="757575"/>
                </a:solidFill>
                <a:latin typeface="Roboto"/>
                <a:ea typeface="Roboto"/>
                <a:cs typeface="Roboto"/>
                <a:sym typeface="Roboto"/>
              </a:rPr>
              <a:t>Progressive Web Apps   </a:t>
            </a:r>
            <a:endParaRPr/>
          </a:p>
        </p:txBody>
      </p:sp>
      <p:sp>
        <p:nvSpPr>
          <p:cNvPr id="62" name="Google Shape;62;p1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304FFE"/>
              </a:buClr>
              <a:buSzPts val="1400"/>
              <a:buFont typeface="Roboto"/>
              <a:buNone/>
              <a:defRPr b="1" i="0" sz="4200" u="none" cap="none" strike="noStrike">
                <a:solidFill>
                  <a:srgbClr val="304FFE"/>
                </a:solidFill>
                <a:latin typeface="Roboto"/>
                <a:ea typeface="Roboto"/>
                <a:cs typeface="Roboto"/>
                <a:sym typeface="Roboto"/>
              </a:defRPr>
            </a:lvl1pPr>
            <a:lvl2pPr indent="0" lvl="1" rtl="0" algn="ctr">
              <a:spcBef>
                <a:spcPts val="0"/>
              </a:spcBef>
              <a:spcAft>
                <a:spcPts val="0"/>
              </a:spcAft>
              <a:buClr>
                <a:schemeClr val="dk1"/>
              </a:buClr>
              <a:buSzPts val="1400"/>
              <a:buFont typeface="Arial"/>
              <a:buNone/>
              <a:defRPr sz="4200">
                <a:solidFill>
                  <a:schemeClr val="dk1"/>
                </a:solidFill>
              </a:defRPr>
            </a:lvl2pPr>
            <a:lvl3pPr indent="0" lvl="2" rtl="0" algn="ctr">
              <a:spcBef>
                <a:spcPts val="0"/>
              </a:spcBef>
              <a:spcAft>
                <a:spcPts val="0"/>
              </a:spcAft>
              <a:buClr>
                <a:schemeClr val="dk1"/>
              </a:buClr>
              <a:buSzPts val="1400"/>
              <a:buFont typeface="Arial"/>
              <a:buNone/>
              <a:defRPr sz="4200">
                <a:solidFill>
                  <a:schemeClr val="dk1"/>
                </a:solidFill>
              </a:defRPr>
            </a:lvl3pPr>
            <a:lvl4pPr indent="0" lvl="3" rtl="0" algn="ctr">
              <a:spcBef>
                <a:spcPts val="0"/>
              </a:spcBef>
              <a:spcAft>
                <a:spcPts val="0"/>
              </a:spcAft>
              <a:buClr>
                <a:schemeClr val="dk1"/>
              </a:buClr>
              <a:buSzPts val="1400"/>
              <a:buFont typeface="Arial"/>
              <a:buNone/>
              <a:defRPr sz="4200">
                <a:solidFill>
                  <a:schemeClr val="dk1"/>
                </a:solidFill>
              </a:defRPr>
            </a:lvl4pPr>
            <a:lvl5pPr indent="0" lvl="4" rtl="0" algn="ctr">
              <a:spcBef>
                <a:spcPts val="0"/>
              </a:spcBef>
              <a:spcAft>
                <a:spcPts val="0"/>
              </a:spcAft>
              <a:buClr>
                <a:schemeClr val="dk1"/>
              </a:buClr>
              <a:buSzPts val="1400"/>
              <a:buFont typeface="Arial"/>
              <a:buNone/>
              <a:defRPr sz="4200">
                <a:solidFill>
                  <a:schemeClr val="dk1"/>
                </a:solidFill>
              </a:defRPr>
            </a:lvl5pPr>
            <a:lvl6pPr indent="0" lvl="5" rtl="0" algn="ctr">
              <a:spcBef>
                <a:spcPts val="0"/>
              </a:spcBef>
              <a:spcAft>
                <a:spcPts val="0"/>
              </a:spcAft>
              <a:buClr>
                <a:schemeClr val="dk1"/>
              </a:buClr>
              <a:buSzPts val="1400"/>
              <a:buFont typeface="Arial"/>
              <a:buNone/>
              <a:defRPr sz="4200">
                <a:solidFill>
                  <a:schemeClr val="dk1"/>
                </a:solidFill>
              </a:defRPr>
            </a:lvl6pPr>
            <a:lvl7pPr indent="0" lvl="6" rtl="0" algn="ctr">
              <a:spcBef>
                <a:spcPts val="0"/>
              </a:spcBef>
              <a:spcAft>
                <a:spcPts val="0"/>
              </a:spcAft>
              <a:buClr>
                <a:schemeClr val="dk1"/>
              </a:buClr>
              <a:buSzPts val="1400"/>
              <a:buFont typeface="Arial"/>
              <a:buNone/>
              <a:defRPr sz="4200">
                <a:solidFill>
                  <a:schemeClr val="dk1"/>
                </a:solidFill>
              </a:defRPr>
            </a:lvl7pPr>
            <a:lvl8pPr indent="0" lvl="7" rtl="0" algn="ctr">
              <a:spcBef>
                <a:spcPts val="0"/>
              </a:spcBef>
              <a:spcAft>
                <a:spcPts val="0"/>
              </a:spcAft>
              <a:buClr>
                <a:schemeClr val="dk1"/>
              </a:buClr>
              <a:buSzPts val="1400"/>
              <a:buFont typeface="Arial"/>
              <a:buNone/>
              <a:defRPr sz="4200">
                <a:solidFill>
                  <a:schemeClr val="dk1"/>
                </a:solidFill>
              </a:defRPr>
            </a:lvl8pPr>
            <a:lvl9pPr indent="0" lvl="8" rtl="0" algn="ctr">
              <a:spcBef>
                <a:spcPts val="0"/>
              </a:spcBef>
              <a:spcAft>
                <a:spcPts val="0"/>
              </a:spcAft>
              <a:buClr>
                <a:schemeClr val="dk1"/>
              </a:buClr>
              <a:buSzPts val="1400"/>
              <a:buFont typeface="Arial"/>
              <a:buNone/>
              <a:defRPr sz="4200">
                <a:solidFill>
                  <a:schemeClr val="dk1"/>
                </a:solidFill>
              </a:defRPr>
            </a:lvl9pPr>
          </a:lstStyle>
          <a:p/>
        </p:txBody>
      </p:sp>
      <p:sp>
        <p:nvSpPr>
          <p:cNvPr id="63" name="Google Shape;63;p1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1pPr>
            <a:lvl2pPr indent="0" lvl="1" marL="4572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2pPr>
            <a:lvl3pPr indent="0" lvl="2" marL="9144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3pPr>
            <a:lvl4pPr indent="0" lvl="3" marL="13716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4pPr>
            <a:lvl5pPr indent="0" lvl="4" marL="18288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5pPr>
            <a:lvl6pPr indent="0" lvl="5" marL="22860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6pPr>
            <a:lvl7pPr indent="0" lvl="6" marL="27432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7pPr>
            <a:lvl8pPr indent="0" lvl="7" marL="32004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8pPr>
            <a:lvl9pPr indent="0" lvl="8" marL="36576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 Layout 1">
    <p:spTree>
      <p:nvGrpSpPr>
        <p:cNvPr id="64" name="Shape 6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21" name="Shape 21"/>
        <p:cNvGrpSpPr/>
        <p:nvPr/>
      </p:nvGrpSpPr>
      <p:grpSpPr>
        <a:xfrm>
          <a:off x="0" y="0"/>
          <a:ext cx="0" cy="0"/>
          <a:chOff x="0" y="0"/>
          <a:chExt cx="0" cy="0"/>
        </a:xfrm>
      </p:grpSpPr>
      <p:sp>
        <p:nvSpPr>
          <p:cNvPr id="22" name="Google Shape;22;p3"/>
          <p:cNvSpPr/>
          <p:nvPr/>
        </p:nvSpPr>
        <p:spPr>
          <a:xfrm>
            <a:off x="-11200" y="-37824"/>
            <a:ext cx="9155100" cy="1018500"/>
          </a:xfrm>
          <a:prstGeom prst="rect">
            <a:avLst/>
          </a:prstGeom>
          <a:solidFill>
            <a:srgbClr val="304F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FAFAFA"/>
              </a:buClr>
              <a:buSzPts val="1400"/>
              <a:buFont typeface="Roboto"/>
              <a:buNone/>
              <a:defRPr b="1" i="0" sz="3600" u="none" cap="none" strike="noStrike">
                <a:solidFill>
                  <a:srgbClr val="FAFAFA"/>
                </a:solidFill>
                <a:latin typeface="Roboto"/>
                <a:ea typeface="Roboto"/>
                <a:cs typeface="Roboto"/>
                <a:sym typeface="Roboto"/>
              </a:defRPr>
            </a:lvl1pPr>
            <a:lvl2pPr indent="0" lvl="1" rtl="0">
              <a:spcBef>
                <a:spcPts val="0"/>
              </a:spcBef>
              <a:spcAft>
                <a:spcPts val="0"/>
              </a:spcAft>
              <a:buClr>
                <a:schemeClr val="dk1"/>
              </a:buClr>
              <a:buSzPts val="1400"/>
              <a:buFont typeface="Arial"/>
              <a:buNone/>
              <a:defRPr sz="2800">
                <a:solidFill>
                  <a:schemeClr val="dk1"/>
                </a:solidFill>
              </a:defRPr>
            </a:lvl2pPr>
            <a:lvl3pPr indent="0" lvl="2" rtl="0">
              <a:spcBef>
                <a:spcPts val="0"/>
              </a:spcBef>
              <a:spcAft>
                <a:spcPts val="0"/>
              </a:spcAft>
              <a:buClr>
                <a:schemeClr val="dk1"/>
              </a:buClr>
              <a:buSzPts val="1400"/>
              <a:buFont typeface="Arial"/>
              <a:buNone/>
              <a:defRPr sz="2800">
                <a:solidFill>
                  <a:schemeClr val="dk1"/>
                </a:solidFill>
              </a:defRPr>
            </a:lvl3pPr>
            <a:lvl4pPr indent="0" lvl="3" rtl="0">
              <a:spcBef>
                <a:spcPts val="0"/>
              </a:spcBef>
              <a:spcAft>
                <a:spcPts val="0"/>
              </a:spcAft>
              <a:buClr>
                <a:schemeClr val="dk1"/>
              </a:buClr>
              <a:buSzPts val="1400"/>
              <a:buFont typeface="Arial"/>
              <a:buNone/>
              <a:defRPr sz="2800">
                <a:solidFill>
                  <a:schemeClr val="dk1"/>
                </a:solidFill>
              </a:defRPr>
            </a:lvl4pPr>
            <a:lvl5pPr indent="0" lvl="4" rtl="0">
              <a:spcBef>
                <a:spcPts val="0"/>
              </a:spcBef>
              <a:spcAft>
                <a:spcPts val="0"/>
              </a:spcAft>
              <a:buClr>
                <a:schemeClr val="dk1"/>
              </a:buClr>
              <a:buSzPts val="1400"/>
              <a:buFont typeface="Arial"/>
              <a:buNone/>
              <a:defRPr sz="2800">
                <a:solidFill>
                  <a:schemeClr val="dk1"/>
                </a:solidFill>
              </a:defRPr>
            </a:lvl5pPr>
            <a:lvl6pPr indent="0" lvl="5" rtl="0">
              <a:spcBef>
                <a:spcPts val="0"/>
              </a:spcBef>
              <a:spcAft>
                <a:spcPts val="0"/>
              </a:spcAft>
              <a:buClr>
                <a:schemeClr val="dk1"/>
              </a:buClr>
              <a:buSzPts val="1400"/>
              <a:buFont typeface="Arial"/>
              <a:buNone/>
              <a:defRPr sz="2800">
                <a:solidFill>
                  <a:schemeClr val="dk1"/>
                </a:solidFill>
              </a:defRPr>
            </a:lvl6pPr>
            <a:lvl7pPr indent="0" lvl="6" rtl="0">
              <a:spcBef>
                <a:spcPts val="0"/>
              </a:spcBef>
              <a:spcAft>
                <a:spcPts val="0"/>
              </a:spcAft>
              <a:buClr>
                <a:schemeClr val="dk1"/>
              </a:buClr>
              <a:buSzPts val="1400"/>
              <a:buFont typeface="Arial"/>
              <a:buNone/>
              <a:defRPr sz="2800">
                <a:solidFill>
                  <a:schemeClr val="dk1"/>
                </a:solidFill>
              </a:defRPr>
            </a:lvl7pPr>
            <a:lvl8pPr indent="0" lvl="7" rtl="0">
              <a:spcBef>
                <a:spcPts val="0"/>
              </a:spcBef>
              <a:spcAft>
                <a:spcPts val="0"/>
              </a:spcAft>
              <a:buClr>
                <a:schemeClr val="dk1"/>
              </a:buClr>
              <a:buSzPts val="1400"/>
              <a:buFont typeface="Arial"/>
              <a:buNone/>
              <a:defRPr sz="2800">
                <a:solidFill>
                  <a:schemeClr val="dk1"/>
                </a:solidFill>
              </a:defRPr>
            </a:lvl8pPr>
            <a:lvl9pPr indent="0" lvl="8" rtl="0">
              <a:spcBef>
                <a:spcPts val="0"/>
              </a:spcBef>
              <a:spcAft>
                <a:spcPts val="0"/>
              </a:spcAft>
              <a:buClr>
                <a:schemeClr val="dk1"/>
              </a:buClr>
              <a:buSzPts val="1400"/>
              <a:buFont typeface="Arial"/>
              <a:buNone/>
              <a:defRPr sz="2800">
                <a:solidFill>
                  <a:schemeClr val="dk1"/>
                </a:solidFill>
              </a:defRPr>
            </a:lvl9pPr>
          </a:lstStyle>
          <a:p/>
        </p:txBody>
      </p:sp>
      <p:sp>
        <p:nvSpPr>
          <p:cNvPr id="24" name="Google Shape;24;p3"/>
          <p:cNvSpPr txBox="1"/>
          <p:nvPr>
            <p:ph idx="1" type="body"/>
          </p:nvPr>
        </p:nvSpPr>
        <p:spPr>
          <a:xfrm>
            <a:off x="311700" y="1076275"/>
            <a:ext cx="8520600" cy="34164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15000"/>
              </a:lnSpc>
              <a:spcBef>
                <a:spcPts val="1000"/>
              </a:spcBef>
              <a:spcAft>
                <a:spcPts val="0"/>
              </a:spcAft>
              <a:buClr>
                <a:srgbClr val="424242"/>
              </a:buClr>
              <a:buSzPts val="2400"/>
              <a:buFont typeface="Roboto"/>
              <a:buAutoNum type="arabicPeriod"/>
              <a:defRPr b="0" i="0" sz="2400" u="none" cap="none" strike="noStrike">
                <a:solidFill>
                  <a:srgbClr val="424242"/>
                </a:solidFill>
                <a:latin typeface="Roboto"/>
                <a:ea typeface="Roboto"/>
                <a:cs typeface="Roboto"/>
                <a:sym typeface="Roboto"/>
              </a:defRPr>
            </a:lvl1pPr>
            <a:lvl2pPr indent="-355600" lvl="1" marL="914400" marR="0" rtl="0" algn="l">
              <a:lnSpc>
                <a:spcPct val="115000"/>
              </a:lnSpc>
              <a:spcBef>
                <a:spcPts val="1000"/>
              </a:spcBef>
              <a:spcAft>
                <a:spcPts val="0"/>
              </a:spcAft>
              <a:buClr>
                <a:srgbClr val="424242"/>
              </a:buClr>
              <a:buSzPts val="2000"/>
              <a:buFont typeface="Roboto"/>
              <a:buAutoNum type="alphaLcPeriod"/>
              <a:defRPr b="0" i="0" sz="2000" u="none" cap="none" strike="noStrike">
                <a:solidFill>
                  <a:srgbClr val="424242"/>
                </a:solidFill>
                <a:latin typeface="Roboto"/>
                <a:ea typeface="Roboto"/>
                <a:cs typeface="Roboto"/>
                <a:sym typeface="Roboto"/>
              </a:defRPr>
            </a:lvl2pPr>
            <a:lvl3pPr indent="-317500" lvl="2" marL="1371600" marR="0" rtl="0" algn="l">
              <a:lnSpc>
                <a:spcPct val="150000"/>
              </a:lnSpc>
              <a:spcBef>
                <a:spcPts val="0"/>
              </a:spcBef>
              <a:spcAft>
                <a:spcPts val="0"/>
              </a:spcAft>
              <a:buClr>
                <a:srgbClr val="424242"/>
              </a:buClr>
              <a:buSzPts val="1400"/>
              <a:buFont typeface="Roboto"/>
              <a:buAutoNum type="romanLcPeriod"/>
              <a:defRPr b="0" i="0" sz="1400" u="none" cap="none" strike="noStrike">
                <a:solidFill>
                  <a:srgbClr val="424242"/>
                </a:solidFill>
                <a:latin typeface="Roboto"/>
                <a:ea typeface="Roboto"/>
                <a:cs typeface="Roboto"/>
                <a:sym typeface="Roboto"/>
              </a:defRPr>
            </a:lvl3pPr>
            <a:lvl4pPr indent="-317500" lvl="3" marL="1828800" marR="0" rtl="0" algn="l">
              <a:lnSpc>
                <a:spcPct val="115000"/>
              </a:lnSpc>
              <a:spcBef>
                <a:spcPts val="0"/>
              </a:spcBef>
              <a:spcAft>
                <a:spcPts val="0"/>
              </a:spcAft>
              <a:buClr>
                <a:srgbClr val="424242"/>
              </a:buClr>
              <a:buSzPts val="1400"/>
              <a:buFont typeface="Roboto"/>
              <a:buAutoNum type="arabicPeriod"/>
              <a:defRPr b="0" i="0" sz="1400" u="none" cap="none" strike="noStrike">
                <a:solidFill>
                  <a:srgbClr val="424242"/>
                </a:solidFill>
                <a:latin typeface="Roboto"/>
                <a:ea typeface="Roboto"/>
                <a:cs typeface="Roboto"/>
                <a:sym typeface="Roboto"/>
              </a:defRPr>
            </a:lvl4pPr>
            <a:lvl5pPr indent="-317500" lvl="4" marL="2286000" marR="0" rtl="0" algn="l">
              <a:lnSpc>
                <a:spcPct val="115000"/>
              </a:lnSpc>
              <a:spcBef>
                <a:spcPts val="1600"/>
              </a:spcBef>
              <a:spcAft>
                <a:spcPts val="0"/>
              </a:spcAft>
              <a:buClr>
                <a:srgbClr val="424242"/>
              </a:buClr>
              <a:buSzPts val="1400"/>
              <a:buFont typeface="Roboto"/>
              <a:buAutoNum type="alphaLcPeriod"/>
              <a:defRPr b="0" i="0" sz="1400" u="none" cap="none" strike="noStrike">
                <a:solidFill>
                  <a:srgbClr val="424242"/>
                </a:solidFill>
                <a:latin typeface="Roboto"/>
                <a:ea typeface="Roboto"/>
                <a:cs typeface="Roboto"/>
                <a:sym typeface="Roboto"/>
              </a:defRPr>
            </a:lvl5pPr>
            <a:lvl6pPr indent="-317500" lvl="5" marL="2743200" marR="0" rtl="0" algn="l">
              <a:lnSpc>
                <a:spcPct val="115000"/>
              </a:lnSpc>
              <a:spcBef>
                <a:spcPts val="1600"/>
              </a:spcBef>
              <a:spcAft>
                <a:spcPts val="0"/>
              </a:spcAft>
              <a:buClr>
                <a:srgbClr val="424242"/>
              </a:buClr>
              <a:buSzPts val="1400"/>
              <a:buFont typeface="Roboto"/>
              <a:buAutoNum type="romanLcPeriod"/>
              <a:defRPr b="0" i="0" sz="1400" u="none" cap="none" strike="noStrike">
                <a:solidFill>
                  <a:srgbClr val="424242"/>
                </a:solidFill>
                <a:latin typeface="Roboto"/>
                <a:ea typeface="Roboto"/>
                <a:cs typeface="Roboto"/>
                <a:sym typeface="Roboto"/>
              </a:defRPr>
            </a:lvl6pPr>
            <a:lvl7pPr indent="-317500" lvl="6" marL="3200400" marR="0" rtl="0" algn="l">
              <a:lnSpc>
                <a:spcPct val="115000"/>
              </a:lnSpc>
              <a:spcBef>
                <a:spcPts val="1600"/>
              </a:spcBef>
              <a:spcAft>
                <a:spcPts val="0"/>
              </a:spcAft>
              <a:buClr>
                <a:srgbClr val="424242"/>
              </a:buClr>
              <a:buSzPts val="1400"/>
              <a:buFont typeface="Roboto"/>
              <a:buAutoNum type="arabicPeriod"/>
              <a:defRPr b="0" i="0" sz="1400" u="none" cap="none" strike="noStrike">
                <a:solidFill>
                  <a:srgbClr val="424242"/>
                </a:solidFill>
                <a:latin typeface="Roboto"/>
                <a:ea typeface="Roboto"/>
                <a:cs typeface="Roboto"/>
                <a:sym typeface="Roboto"/>
              </a:defRPr>
            </a:lvl7pPr>
            <a:lvl8pPr indent="-317500" lvl="7" marL="3657600" marR="0" rtl="0" algn="l">
              <a:lnSpc>
                <a:spcPct val="115000"/>
              </a:lnSpc>
              <a:spcBef>
                <a:spcPts val="1600"/>
              </a:spcBef>
              <a:spcAft>
                <a:spcPts val="0"/>
              </a:spcAft>
              <a:buClr>
                <a:srgbClr val="424242"/>
              </a:buClr>
              <a:buSzPts val="1400"/>
              <a:buFont typeface="Roboto"/>
              <a:buAutoNum type="alphaLcPeriod"/>
              <a:defRPr b="0" i="0" sz="1400" u="none" cap="none" strike="noStrike">
                <a:solidFill>
                  <a:srgbClr val="424242"/>
                </a:solidFill>
                <a:latin typeface="Roboto"/>
                <a:ea typeface="Roboto"/>
                <a:cs typeface="Roboto"/>
                <a:sym typeface="Roboto"/>
              </a:defRPr>
            </a:lvl8pPr>
            <a:lvl9pPr indent="-317500" lvl="8" marL="4114800" marR="0" rtl="0" algn="l">
              <a:lnSpc>
                <a:spcPct val="115000"/>
              </a:lnSpc>
              <a:spcBef>
                <a:spcPts val="1600"/>
              </a:spcBef>
              <a:spcAft>
                <a:spcPts val="1600"/>
              </a:spcAft>
              <a:buClr>
                <a:srgbClr val="424242"/>
              </a:buClr>
              <a:buSzPts val="1400"/>
              <a:buFont typeface="Roboto"/>
              <a:buAutoNum type="romanLcPeriod"/>
              <a:defRPr b="0" i="0" sz="1400" u="none" cap="none" strike="noStrike">
                <a:solidFill>
                  <a:srgbClr val="424242"/>
                </a:solidFill>
                <a:latin typeface="Roboto"/>
                <a:ea typeface="Roboto"/>
                <a:cs typeface="Roboto"/>
                <a:sym typeface="Roboto"/>
              </a:defRPr>
            </a:lvl9pPr>
          </a:lstStyle>
          <a:p/>
        </p:txBody>
      </p:sp>
      <p:sp>
        <p:nvSpPr>
          <p:cNvPr id="25" name="Google Shape;25;p3"/>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4"/>
          <p:cNvSpPr txBox="1"/>
          <p:nvPr>
            <p:ph idx="1" type="body"/>
          </p:nvPr>
        </p:nvSpPr>
        <p:spPr>
          <a:xfrm>
            <a:off x="311700" y="1190294"/>
            <a:ext cx="3999900" cy="34164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5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228600" lvl="1" marL="9144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228600" lvl="2" marL="137160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3pPr>
            <a:lvl4pPr indent="-228600" lvl="3" marL="1828800" marR="0" rtl="0" algn="l">
              <a:lnSpc>
                <a:spcPct val="115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4pPr>
            <a:lvl5pPr indent="-228600" lvl="4" marL="22860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5pPr>
            <a:lvl6pPr indent="-228600" lvl="5" marL="27432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6pPr>
            <a:lvl7pPr indent="-228600" lvl="6" marL="32004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7pPr>
            <a:lvl8pPr indent="-228600" lvl="7" marL="36576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8pPr>
            <a:lvl9pPr indent="-228600" lvl="8" marL="4114800" marR="0" rtl="0" algn="l">
              <a:lnSpc>
                <a:spcPct val="115000"/>
              </a:lnSpc>
              <a:spcBef>
                <a:spcPts val="160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9pPr>
          </a:lstStyle>
          <a:p/>
        </p:txBody>
      </p:sp>
      <p:sp>
        <p:nvSpPr>
          <p:cNvPr id="28" name="Google Shape;28;p4"/>
          <p:cNvSpPr txBox="1"/>
          <p:nvPr>
            <p:ph idx="2" type="body"/>
          </p:nvPr>
        </p:nvSpPr>
        <p:spPr>
          <a:xfrm>
            <a:off x="4832400" y="1190294"/>
            <a:ext cx="3999900" cy="34164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5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228600" lvl="1" marL="9144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228600" lvl="2" marL="137160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3pPr>
            <a:lvl4pPr indent="-228600" lvl="3" marL="1828800" marR="0" rtl="0" algn="l">
              <a:lnSpc>
                <a:spcPct val="115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4pPr>
            <a:lvl5pPr indent="-228600" lvl="4" marL="22860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5pPr>
            <a:lvl6pPr indent="-228600" lvl="5" marL="27432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6pPr>
            <a:lvl7pPr indent="-228600" lvl="6" marL="32004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7pPr>
            <a:lvl8pPr indent="-228600" lvl="7" marL="36576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8pPr>
            <a:lvl9pPr indent="-228600" lvl="8" marL="4114800" marR="0" rtl="0" algn="l">
              <a:lnSpc>
                <a:spcPct val="115000"/>
              </a:lnSpc>
              <a:spcBef>
                <a:spcPts val="160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9pPr>
          </a:lstStyle>
          <a:p/>
        </p:txBody>
      </p:sp>
      <p:sp>
        <p:nvSpPr>
          <p:cNvPr id="29" name="Google Shape;29;p4"/>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
        <p:nvSpPr>
          <p:cNvPr id="30" name="Google Shape;30;p4"/>
          <p:cNvSpPr/>
          <p:nvPr/>
        </p:nvSpPr>
        <p:spPr>
          <a:xfrm>
            <a:off x="-11200" y="-37824"/>
            <a:ext cx="9155100" cy="1018500"/>
          </a:xfrm>
          <a:prstGeom prst="rect">
            <a:avLst/>
          </a:prstGeom>
          <a:solidFill>
            <a:srgbClr val="304F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4"/>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FAFAFA"/>
              </a:buClr>
              <a:buSzPts val="1400"/>
              <a:buFont typeface="Roboto"/>
              <a:buNone/>
              <a:defRPr b="1" i="0" sz="3600" u="none" cap="none" strike="noStrike">
                <a:solidFill>
                  <a:srgbClr val="FAFAFA"/>
                </a:solidFill>
                <a:latin typeface="Roboto"/>
                <a:ea typeface="Roboto"/>
                <a:cs typeface="Roboto"/>
                <a:sym typeface="Roboto"/>
              </a:defRPr>
            </a:lvl1pPr>
            <a:lvl2pPr indent="0" lvl="1" rtl="0">
              <a:spcBef>
                <a:spcPts val="0"/>
              </a:spcBef>
              <a:spcAft>
                <a:spcPts val="0"/>
              </a:spcAft>
              <a:buClr>
                <a:schemeClr val="dk1"/>
              </a:buClr>
              <a:buSzPts val="1400"/>
              <a:buFont typeface="Arial"/>
              <a:buNone/>
              <a:defRPr sz="2800">
                <a:solidFill>
                  <a:schemeClr val="dk1"/>
                </a:solidFill>
              </a:defRPr>
            </a:lvl2pPr>
            <a:lvl3pPr indent="0" lvl="2" rtl="0">
              <a:spcBef>
                <a:spcPts val="0"/>
              </a:spcBef>
              <a:spcAft>
                <a:spcPts val="0"/>
              </a:spcAft>
              <a:buClr>
                <a:schemeClr val="dk1"/>
              </a:buClr>
              <a:buSzPts val="1400"/>
              <a:buFont typeface="Arial"/>
              <a:buNone/>
              <a:defRPr sz="2800">
                <a:solidFill>
                  <a:schemeClr val="dk1"/>
                </a:solidFill>
              </a:defRPr>
            </a:lvl3pPr>
            <a:lvl4pPr indent="0" lvl="3" rtl="0">
              <a:spcBef>
                <a:spcPts val="0"/>
              </a:spcBef>
              <a:spcAft>
                <a:spcPts val="0"/>
              </a:spcAft>
              <a:buClr>
                <a:schemeClr val="dk1"/>
              </a:buClr>
              <a:buSzPts val="1400"/>
              <a:buFont typeface="Arial"/>
              <a:buNone/>
              <a:defRPr sz="2800">
                <a:solidFill>
                  <a:schemeClr val="dk1"/>
                </a:solidFill>
              </a:defRPr>
            </a:lvl4pPr>
            <a:lvl5pPr indent="0" lvl="4" rtl="0">
              <a:spcBef>
                <a:spcPts val="0"/>
              </a:spcBef>
              <a:spcAft>
                <a:spcPts val="0"/>
              </a:spcAft>
              <a:buClr>
                <a:schemeClr val="dk1"/>
              </a:buClr>
              <a:buSzPts val="1400"/>
              <a:buFont typeface="Arial"/>
              <a:buNone/>
              <a:defRPr sz="2800">
                <a:solidFill>
                  <a:schemeClr val="dk1"/>
                </a:solidFill>
              </a:defRPr>
            </a:lvl5pPr>
            <a:lvl6pPr indent="0" lvl="5" rtl="0">
              <a:spcBef>
                <a:spcPts val="0"/>
              </a:spcBef>
              <a:spcAft>
                <a:spcPts val="0"/>
              </a:spcAft>
              <a:buClr>
                <a:schemeClr val="dk1"/>
              </a:buClr>
              <a:buSzPts val="1400"/>
              <a:buFont typeface="Arial"/>
              <a:buNone/>
              <a:defRPr sz="2800">
                <a:solidFill>
                  <a:schemeClr val="dk1"/>
                </a:solidFill>
              </a:defRPr>
            </a:lvl6pPr>
            <a:lvl7pPr indent="0" lvl="6" rtl="0">
              <a:spcBef>
                <a:spcPts val="0"/>
              </a:spcBef>
              <a:spcAft>
                <a:spcPts val="0"/>
              </a:spcAft>
              <a:buClr>
                <a:schemeClr val="dk1"/>
              </a:buClr>
              <a:buSzPts val="1400"/>
              <a:buFont typeface="Arial"/>
              <a:buNone/>
              <a:defRPr sz="2800">
                <a:solidFill>
                  <a:schemeClr val="dk1"/>
                </a:solidFill>
              </a:defRPr>
            </a:lvl7pPr>
            <a:lvl8pPr indent="0" lvl="7" rtl="0">
              <a:spcBef>
                <a:spcPts val="0"/>
              </a:spcBef>
              <a:spcAft>
                <a:spcPts val="0"/>
              </a:spcAft>
              <a:buClr>
                <a:schemeClr val="dk1"/>
              </a:buClr>
              <a:buSzPts val="1400"/>
              <a:buFont typeface="Arial"/>
              <a:buNone/>
              <a:defRPr sz="2800">
                <a:solidFill>
                  <a:schemeClr val="dk1"/>
                </a:solidFill>
              </a:defRPr>
            </a:lvl8pPr>
            <a:lvl9pPr indent="0" lvl="8" rtl="0">
              <a:spcBef>
                <a:spcPts val="0"/>
              </a:spcBef>
              <a:spcAft>
                <a:spcPts val="0"/>
              </a:spcAft>
              <a:buClr>
                <a:schemeClr val="dk1"/>
              </a:buClr>
              <a:buSzPts val="1400"/>
              <a:buFont typeface="Arial"/>
              <a:buNone/>
              <a:defRPr sz="2800">
                <a:solidFill>
                  <a:schemeClr val="dk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32" name="Shape 32"/>
        <p:cNvGrpSpPr/>
        <p:nvPr/>
      </p:nvGrpSpPr>
      <p:grpSpPr>
        <a:xfrm>
          <a:off x="0" y="0"/>
          <a:ext cx="0" cy="0"/>
          <a:chOff x="0" y="0"/>
          <a:chExt cx="0" cy="0"/>
        </a:xfrm>
      </p:grpSpPr>
      <p:sp>
        <p:nvSpPr>
          <p:cNvPr id="33" name="Google Shape;33;p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304FFE"/>
              </a:buClr>
              <a:buSzPts val="1400"/>
              <a:buFont typeface="Roboto"/>
              <a:buNone/>
              <a:defRPr b="1" i="0" sz="4800" u="none" cap="none" strike="noStrike">
                <a:solidFill>
                  <a:srgbClr val="304FFE"/>
                </a:solidFill>
                <a:latin typeface="Roboto"/>
                <a:ea typeface="Roboto"/>
                <a:cs typeface="Roboto"/>
                <a:sym typeface="Roboto"/>
              </a:defRPr>
            </a:lvl1pPr>
            <a:lvl2pPr indent="0" lvl="1" rtl="0">
              <a:spcBef>
                <a:spcPts val="0"/>
              </a:spcBef>
              <a:spcAft>
                <a:spcPts val="0"/>
              </a:spcAft>
              <a:buClr>
                <a:schemeClr val="dk1"/>
              </a:buClr>
              <a:buSzPts val="1400"/>
              <a:buFont typeface="Arial"/>
              <a:buNone/>
              <a:defRPr sz="4800">
                <a:solidFill>
                  <a:schemeClr val="dk1"/>
                </a:solidFill>
              </a:defRPr>
            </a:lvl2pPr>
            <a:lvl3pPr indent="0" lvl="2" rtl="0">
              <a:spcBef>
                <a:spcPts val="0"/>
              </a:spcBef>
              <a:spcAft>
                <a:spcPts val="0"/>
              </a:spcAft>
              <a:buClr>
                <a:schemeClr val="dk1"/>
              </a:buClr>
              <a:buSzPts val="1400"/>
              <a:buFont typeface="Arial"/>
              <a:buNone/>
              <a:defRPr sz="4800">
                <a:solidFill>
                  <a:schemeClr val="dk1"/>
                </a:solidFill>
              </a:defRPr>
            </a:lvl3pPr>
            <a:lvl4pPr indent="0" lvl="3" rtl="0">
              <a:spcBef>
                <a:spcPts val="0"/>
              </a:spcBef>
              <a:spcAft>
                <a:spcPts val="0"/>
              </a:spcAft>
              <a:buClr>
                <a:schemeClr val="dk1"/>
              </a:buClr>
              <a:buSzPts val="1400"/>
              <a:buFont typeface="Arial"/>
              <a:buNone/>
              <a:defRPr sz="4800">
                <a:solidFill>
                  <a:schemeClr val="dk1"/>
                </a:solidFill>
              </a:defRPr>
            </a:lvl4pPr>
            <a:lvl5pPr indent="0" lvl="4" rtl="0">
              <a:spcBef>
                <a:spcPts val="0"/>
              </a:spcBef>
              <a:spcAft>
                <a:spcPts val="0"/>
              </a:spcAft>
              <a:buClr>
                <a:schemeClr val="dk1"/>
              </a:buClr>
              <a:buSzPts val="1400"/>
              <a:buFont typeface="Arial"/>
              <a:buNone/>
              <a:defRPr sz="4800">
                <a:solidFill>
                  <a:schemeClr val="dk1"/>
                </a:solidFill>
              </a:defRPr>
            </a:lvl5pPr>
            <a:lvl6pPr indent="0" lvl="5" rtl="0">
              <a:spcBef>
                <a:spcPts val="0"/>
              </a:spcBef>
              <a:spcAft>
                <a:spcPts val="0"/>
              </a:spcAft>
              <a:buClr>
                <a:schemeClr val="dk1"/>
              </a:buClr>
              <a:buSzPts val="1400"/>
              <a:buFont typeface="Arial"/>
              <a:buNone/>
              <a:defRPr sz="4800">
                <a:solidFill>
                  <a:schemeClr val="dk1"/>
                </a:solidFill>
              </a:defRPr>
            </a:lvl6pPr>
            <a:lvl7pPr indent="0" lvl="6" rtl="0">
              <a:spcBef>
                <a:spcPts val="0"/>
              </a:spcBef>
              <a:spcAft>
                <a:spcPts val="0"/>
              </a:spcAft>
              <a:buClr>
                <a:schemeClr val="dk1"/>
              </a:buClr>
              <a:buSzPts val="1400"/>
              <a:buFont typeface="Arial"/>
              <a:buNone/>
              <a:defRPr sz="4800">
                <a:solidFill>
                  <a:schemeClr val="dk1"/>
                </a:solidFill>
              </a:defRPr>
            </a:lvl7pPr>
            <a:lvl8pPr indent="0" lvl="7" rtl="0">
              <a:spcBef>
                <a:spcPts val="0"/>
              </a:spcBef>
              <a:spcAft>
                <a:spcPts val="0"/>
              </a:spcAft>
              <a:buClr>
                <a:schemeClr val="dk1"/>
              </a:buClr>
              <a:buSzPts val="1400"/>
              <a:buFont typeface="Arial"/>
              <a:buNone/>
              <a:defRPr sz="4800">
                <a:solidFill>
                  <a:schemeClr val="dk1"/>
                </a:solidFill>
              </a:defRPr>
            </a:lvl8pPr>
            <a:lvl9pPr indent="0" lvl="8" rtl="0">
              <a:spcBef>
                <a:spcPts val="0"/>
              </a:spcBef>
              <a:spcAft>
                <a:spcPts val="0"/>
              </a:spcAft>
              <a:buClr>
                <a:schemeClr val="dk1"/>
              </a:buClr>
              <a:buSzPts val="1400"/>
              <a:buFont typeface="Arial"/>
              <a:buNone/>
              <a:defRPr sz="4800">
                <a:solidFill>
                  <a:schemeClr val="dk1"/>
                </a:solidFill>
              </a:defRPr>
            </a:lvl9pPr>
          </a:lstStyle>
          <a:p/>
        </p:txBody>
      </p:sp>
      <p:sp>
        <p:nvSpPr>
          <p:cNvPr id="34" name="Google Shape;34;p5"/>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304FFE"/>
        </a:solidFill>
      </p:bgPr>
    </p:bg>
    <p:spTree>
      <p:nvGrpSpPr>
        <p:cNvPr id="35" name="Shape 35"/>
        <p:cNvGrpSpPr/>
        <p:nvPr/>
      </p:nvGrpSpPr>
      <p:grpSpPr>
        <a:xfrm>
          <a:off x="0" y="0"/>
          <a:ext cx="0" cy="0"/>
          <a:chOff x="0" y="0"/>
          <a:chExt cx="0" cy="0"/>
        </a:xfrm>
      </p:grpSpPr>
      <p:sp>
        <p:nvSpPr>
          <p:cNvPr id="36" name="Google Shape;36;p6"/>
          <p:cNvSpPr txBox="1"/>
          <p:nvPr>
            <p:ph type="ctrTitle"/>
          </p:nvPr>
        </p:nvSpPr>
        <p:spPr>
          <a:xfrm>
            <a:off x="311708" y="1006792"/>
            <a:ext cx="8520600" cy="20526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FAFAFA"/>
              </a:buClr>
              <a:buSzPts val="1400"/>
              <a:buFont typeface="Roboto"/>
              <a:buNone/>
              <a:defRPr b="1" i="0" sz="5200" u="none" cap="none" strike="noStrike">
                <a:solidFill>
                  <a:srgbClr val="FAFAFA"/>
                </a:solidFill>
                <a:latin typeface="Roboto"/>
                <a:ea typeface="Roboto"/>
                <a:cs typeface="Roboto"/>
                <a:sym typeface="Roboto"/>
              </a:defRPr>
            </a:lvl1pPr>
            <a:lvl2pPr indent="0" lvl="1" rtl="0" algn="ctr">
              <a:spcBef>
                <a:spcPts val="0"/>
              </a:spcBef>
              <a:spcAft>
                <a:spcPts val="0"/>
              </a:spcAft>
              <a:buClr>
                <a:schemeClr val="dk1"/>
              </a:buClr>
              <a:buSzPts val="1400"/>
              <a:buFont typeface="Arial"/>
              <a:buNone/>
              <a:defRPr sz="5200">
                <a:solidFill>
                  <a:schemeClr val="dk1"/>
                </a:solidFill>
              </a:defRPr>
            </a:lvl2pPr>
            <a:lvl3pPr indent="0" lvl="2" rtl="0" algn="ctr">
              <a:spcBef>
                <a:spcPts val="0"/>
              </a:spcBef>
              <a:spcAft>
                <a:spcPts val="0"/>
              </a:spcAft>
              <a:buClr>
                <a:schemeClr val="dk1"/>
              </a:buClr>
              <a:buSzPts val="1400"/>
              <a:buFont typeface="Arial"/>
              <a:buNone/>
              <a:defRPr sz="5200">
                <a:solidFill>
                  <a:schemeClr val="dk1"/>
                </a:solidFill>
              </a:defRPr>
            </a:lvl3pPr>
            <a:lvl4pPr indent="0" lvl="3" rtl="0" algn="ctr">
              <a:spcBef>
                <a:spcPts val="0"/>
              </a:spcBef>
              <a:spcAft>
                <a:spcPts val="0"/>
              </a:spcAft>
              <a:buClr>
                <a:schemeClr val="dk1"/>
              </a:buClr>
              <a:buSzPts val="1400"/>
              <a:buFont typeface="Arial"/>
              <a:buNone/>
              <a:defRPr sz="5200">
                <a:solidFill>
                  <a:schemeClr val="dk1"/>
                </a:solidFill>
              </a:defRPr>
            </a:lvl4pPr>
            <a:lvl5pPr indent="0" lvl="4" rtl="0" algn="ctr">
              <a:spcBef>
                <a:spcPts val="0"/>
              </a:spcBef>
              <a:spcAft>
                <a:spcPts val="0"/>
              </a:spcAft>
              <a:buClr>
                <a:schemeClr val="dk1"/>
              </a:buClr>
              <a:buSzPts val="1400"/>
              <a:buFont typeface="Arial"/>
              <a:buNone/>
              <a:defRPr sz="5200">
                <a:solidFill>
                  <a:schemeClr val="dk1"/>
                </a:solidFill>
              </a:defRPr>
            </a:lvl5pPr>
            <a:lvl6pPr indent="0" lvl="5" rtl="0" algn="ctr">
              <a:spcBef>
                <a:spcPts val="0"/>
              </a:spcBef>
              <a:spcAft>
                <a:spcPts val="0"/>
              </a:spcAft>
              <a:buClr>
                <a:schemeClr val="dk1"/>
              </a:buClr>
              <a:buSzPts val="1400"/>
              <a:buFont typeface="Arial"/>
              <a:buNone/>
              <a:defRPr sz="5200">
                <a:solidFill>
                  <a:schemeClr val="dk1"/>
                </a:solidFill>
              </a:defRPr>
            </a:lvl6pPr>
            <a:lvl7pPr indent="0" lvl="6" rtl="0" algn="ctr">
              <a:spcBef>
                <a:spcPts val="0"/>
              </a:spcBef>
              <a:spcAft>
                <a:spcPts val="0"/>
              </a:spcAft>
              <a:buClr>
                <a:schemeClr val="dk1"/>
              </a:buClr>
              <a:buSzPts val="1400"/>
              <a:buFont typeface="Arial"/>
              <a:buNone/>
              <a:defRPr sz="5200">
                <a:solidFill>
                  <a:schemeClr val="dk1"/>
                </a:solidFill>
              </a:defRPr>
            </a:lvl7pPr>
            <a:lvl8pPr indent="0" lvl="7" rtl="0" algn="ctr">
              <a:spcBef>
                <a:spcPts val="0"/>
              </a:spcBef>
              <a:spcAft>
                <a:spcPts val="0"/>
              </a:spcAft>
              <a:buClr>
                <a:schemeClr val="dk1"/>
              </a:buClr>
              <a:buSzPts val="1400"/>
              <a:buFont typeface="Arial"/>
              <a:buNone/>
              <a:defRPr sz="5200">
                <a:solidFill>
                  <a:schemeClr val="dk1"/>
                </a:solidFill>
              </a:defRPr>
            </a:lvl8pPr>
            <a:lvl9pPr indent="0" lvl="8" rtl="0" algn="ctr">
              <a:spcBef>
                <a:spcPts val="0"/>
              </a:spcBef>
              <a:spcAft>
                <a:spcPts val="0"/>
              </a:spcAft>
              <a:buClr>
                <a:schemeClr val="dk1"/>
              </a:buClr>
              <a:buSzPts val="1400"/>
              <a:buFont typeface="Arial"/>
              <a:buNone/>
              <a:defRPr sz="5200">
                <a:solidFill>
                  <a:schemeClr val="dk1"/>
                </a:solidFill>
              </a:defRPr>
            </a:lvl9pPr>
          </a:lstStyle>
          <a:p/>
        </p:txBody>
      </p:sp>
      <p:sp>
        <p:nvSpPr>
          <p:cNvPr id="37" name="Google Shape;37;p6"/>
          <p:cNvSpPr txBox="1"/>
          <p:nvPr>
            <p:ph idx="1" type="subTitle"/>
          </p:nvPr>
        </p:nvSpPr>
        <p:spPr>
          <a:xfrm>
            <a:off x="311700" y="3096342"/>
            <a:ext cx="8520600" cy="7926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FAFAFA"/>
              </a:buClr>
              <a:buSzPts val="1400"/>
              <a:buFont typeface="Roboto"/>
              <a:buNone/>
              <a:defRPr b="0" i="0" sz="2800" u="none" cap="none" strike="noStrike">
                <a:solidFill>
                  <a:srgbClr val="FAFAFA"/>
                </a:solidFill>
                <a:latin typeface="Roboto"/>
                <a:ea typeface="Roboto"/>
                <a:cs typeface="Roboto"/>
                <a:sym typeface="Roboto"/>
              </a:defRPr>
            </a:lvl1pPr>
            <a:lvl2pPr indent="0" lvl="1" marL="4572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2pPr>
            <a:lvl3pPr indent="0" lvl="2" marL="9144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3pPr>
            <a:lvl4pPr indent="0" lvl="3" marL="13716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4pPr>
            <a:lvl5pPr indent="0" lvl="4" marL="18288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5pPr>
            <a:lvl6pPr indent="0" lvl="5" marL="22860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6pPr>
            <a:lvl7pPr indent="0" lvl="6" marL="27432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7pPr>
            <a:lvl8pPr indent="0" lvl="7" marL="32004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8pPr>
            <a:lvl9pPr indent="0" lvl="8" marL="36576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9pPr>
          </a:lstStyle>
          <a:p/>
        </p:txBody>
      </p:sp>
      <p:sp>
        <p:nvSpPr>
          <p:cNvPr id="38" name="Google Shape;38;p6"/>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304FFE"/>
        </a:solidFill>
      </p:bgPr>
    </p:bg>
    <p:spTree>
      <p:nvGrpSpPr>
        <p:cNvPr id="39" name="Shape 39"/>
        <p:cNvGrpSpPr/>
        <p:nvPr/>
      </p:nvGrpSpPr>
      <p:grpSpPr>
        <a:xfrm>
          <a:off x="0" y="0"/>
          <a:ext cx="0" cy="0"/>
          <a:chOff x="0" y="0"/>
          <a:chExt cx="0" cy="0"/>
        </a:xfrm>
      </p:grpSpPr>
      <p:sp>
        <p:nvSpPr>
          <p:cNvPr id="40" name="Google Shape;40;p7"/>
          <p:cNvSpPr txBox="1"/>
          <p:nvPr>
            <p:ph type="title"/>
          </p:nvPr>
        </p:nvSpPr>
        <p:spPr>
          <a:xfrm>
            <a:off x="311700" y="2074650"/>
            <a:ext cx="8520600" cy="8418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FAFAFA"/>
              </a:buClr>
              <a:buSzPts val="1400"/>
              <a:buFont typeface="Roboto"/>
              <a:buNone/>
              <a:defRPr b="1" i="0" sz="3600" u="none" cap="none" strike="noStrike">
                <a:solidFill>
                  <a:srgbClr val="FAFAFA"/>
                </a:solidFill>
                <a:latin typeface="Roboto"/>
                <a:ea typeface="Roboto"/>
                <a:cs typeface="Roboto"/>
                <a:sym typeface="Roboto"/>
              </a:defRPr>
            </a:lvl1pPr>
            <a:lvl2pPr indent="0" lvl="1" rtl="0" algn="ctr">
              <a:spcBef>
                <a:spcPts val="0"/>
              </a:spcBef>
              <a:spcAft>
                <a:spcPts val="0"/>
              </a:spcAft>
              <a:buClr>
                <a:schemeClr val="dk1"/>
              </a:buClr>
              <a:buSzPts val="1400"/>
              <a:buFont typeface="Arial"/>
              <a:buNone/>
              <a:defRPr sz="3600">
                <a:solidFill>
                  <a:schemeClr val="dk1"/>
                </a:solidFill>
              </a:defRPr>
            </a:lvl2pPr>
            <a:lvl3pPr indent="0" lvl="2" rtl="0" algn="ctr">
              <a:spcBef>
                <a:spcPts val="0"/>
              </a:spcBef>
              <a:spcAft>
                <a:spcPts val="0"/>
              </a:spcAft>
              <a:buClr>
                <a:schemeClr val="dk1"/>
              </a:buClr>
              <a:buSzPts val="1400"/>
              <a:buFont typeface="Arial"/>
              <a:buNone/>
              <a:defRPr sz="3600">
                <a:solidFill>
                  <a:schemeClr val="dk1"/>
                </a:solidFill>
              </a:defRPr>
            </a:lvl3pPr>
            <a:lvl4pPr indent="0" lvl="3" rtl="0" algn="ctr">
              <a:spcBef>
                <a:spcPts val="0"/>
              </a:spcBef>
              <a:spcAft>
                <a:spcPts val="0"/>
              </a:spcAft>
              <a:buClr>
                <a:schemeClr val="dk1"/>
              </a:buClr>
              <a:buSzPts val="1400"/>
              <a:buFont typeface="Arial"/>
              <a:buNone/>
              <a:defRPr sz="3600">
                <a:solidFill>
                  <a:schemeClr val="dk1"/>
                </a:solidFill>
              </a:defRPr>
            </a:lvl4pPr>
            <a:lvl5pPr indent="0" lvl="4" rtl="0" algn="ctr">
              <a:spcBef>
                <a:spcPts val="0"/>
              </a:spcBef>
              <a:spcAft>
                <a:spcPts val="0"/>
              </a:spcAft>
              <a:buClr>
                <a:schemeClr val="dk1"/>
              </a:buClr>
              <a:buSzPts val="1400"/>
              <a:buFont typeface="Arial"/>
              <a:buNone/>
              <a:defRPr sz="3600">
                <a:solidFill>
                  <a:schemeClr val="dk1"/>
                </a:solidFill>
              </a:defRPr>
            </a:lvl5pPr>
            <a:lvl6pPr indent="0" lvl="5" rtl="0" algn="ctr">
              <a:spcBef>
                <a:spcPts val="0"/>
              </a:spcBef>
              <a:spcAft>
                <a:spcPts val="0"/>
              </a:spcAft>
              <a:buClr>
                <a:schemeClr val="dk1"/>
              </a:buClr>
              <a:buSzPts val="1400"/>
              <a:buFont typeface="Arial"/>
              <a:buNone/>
              <a:defRPr sz="3600">
                <a:solidFill>
                  <a:schemeClr val="dk1"/>
                </a:solidFill>
              </a:defRPr>
            </a:lvl6pPr>
            <a:lvl7pPr indent="0" lvl="6" rtl="0" algn="ctr">
              <a:spcBef>
                <a:spcPts val="0"/>
              </a:spcBef>
              <a:spcAft>
                <a:spcPts val="0"/>
              </a:spcAft>
              <a:buClr>
                <a:schemeClr val="dk1"/>
              </a:buClr>
              <a:buSzPts val="1400"/>
              <a:buFont typeface="Arial"/>
              <a:buNone/>
              <a:defRPr sz="3600">
                <a:solidFill>
                  <a:schemeClr val="dk1"/>
                </a:solidFill>
              </a:defRPr>
            </a:lvl7pPr>
            <a:lvl8pPr indent="0" lvl="7" rtl="0" algn="ctr">
              <a:spcBef>
                <a:spcPts val="0"/>
              </a:spcBef>
              <a:spcAft>
                <a:spcPts val="0"/>
              </a:spcAft>
              <a:buClr>
                <a:schemeClr val="dk1"/>
              </a:buClr>
              <a:buSzPts val="1400"/>
              <a:buFont typeface="Arial"/>
              <a:buNone/>
              <a:defRPr sz="3600">
                <a:solidFill>
                  <a:schemeClr val="dk1"/>
                </a:solidFill>
              </a:defRPr>
            </a:lvl8pPr>
            <a:lvl9pPr indent="0" lvl="8" rtl="0" algn="ctr">
              <a:spcBef>
                <a:spcPts val="0"/>
              </a:spcBef>
              <a:spcAft>
                <a:spcPts val="0"/>
              </a:spcAft>
              <a:buClr>
                <a:schemeClr val="dk1"/>
              </a:buClr>
              <a:buSzPts val="1400"/>
              <a:buFont typeface="Arial"/>
              <a:buNone/>
              <a:defRPr sz="3600">
                <a:solidFill>
                  <a:schemeClr val="dk1"/>
                </a:solidFill>
              </a:defRPr>
            </a:lvl9pPr>
          </a:lstStyle>
          <a:p/>
        </p:txBody>
      </p:sp>
      <p:sp>
        <p:nvSpPr>
          <p:cNvPr id="41" name="Google Shape;41;p7"/>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8"/>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
        <p:nvSpPr>
          <p:cNvPr id="44" name="Google Shape;44;p8"/>
          <p:cNvSpPr/>
          <p:nvPr/>
        </p:nvSpPr>
        <p:spPr>
          <a:xfrm>
            <a:off x="-11200" y="-37824"/>
            <a:ext cx="9155100" cy="1018500"/>
          </a:xfrm>
          <a:prstGeom prst="rect">
            <a:avLst/>
          </a:prstGeom>
          <a:solidFill>
            <a:srgbClr val="304F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8"/>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FAFAFA"/>
              </a:buClr>
              <a:buSzPts val="1400"/>
              <a:buFont typeface="Roboto"/>
              <a:buNone/>
              <a:defRPr b="1" i="0" sz="3600" u="none" cap="none" strike="noStrike">
                <a:solidFill>
                  <a:srgbClr val="FAFAFA"/>
                </a:solidFill>
                <a:latin typeface="Roboto"/>
                <a:ea typeface="Roboto"/>
                <a:cs typeface="Roboto"/>
                <a:sym typeface="Roboto"/>
              </a:defRPr>
            </a:lvl1pPr>
            <a:lvl2pPr indent="0" lvl="1" rtl="0">
              <a:spcBef>
                <a:spcPts val="0"/>
              </a:spcBef>
              <a:spcAft>
                <a:spcPts val="0"/>
              </a:spcAft>
              <a:buClr>
                <a:schemeClr val="dk1"/>
              </a:buClr>
              <a:buSzPts val="1400"/>
              <a:buFont typeface="Arial"/>
              <a:buNone/>
              <a:defRPr sz="2800">
                <a:solidFill>
                  <a:schemeClr val="dk1"/>
                </a:solidFill>
              </a:defRPr>
            </a:lvl2pPr>
            <a:lvl3pPr indent="0" lvl="2" rtl="0">
              <a:spcBef>
                <a:spcPts val="0"/>
              </a:spcBef>
              <a:spcAft>
                <a:spcPts val="0"/>
              </a:spcAft>
              <a:buClr>
                <a:schemeClr val="dk1"/>
              </a:buClr>
              <a:buSzPts val="1400"/>
              <a:buFont typeface="Arial"/>
              <a:buNone/>
              <a:defRPr sz="2800">
                <a:solidFill>
                  <a:schemeClr val="dk1"/>
                </a:solidFill>
              </a:defRPr>
            </a:lvl3pPr>
            <a:lvl4pPr indent="0" lvl="3" rtl="0">
              <a:spcBef>
                <a:spcPts val="0"/>
              </a:spcBef>
              <a:spcAft>
                <a:spcPts val="0"/>
              </a:spcAft>
              <a:buClr>
                <a:schemeClr val="dk1"/>
              </a:buClr>
              <a:buSzPts val="1400"/>
              <a:buFont typeface="Arial"/>
              <a:buNone/>
              <a:defRPr sz="2800">
                <a:solidFill>
                  <a:schemeClr val="dk1"/>
                </a:solidFill>
              </a:defRPr>
            </a:lvl4pPr>
            <a:lvl5pPr indent="0" lvl="4" rtl="0">
              <a:spcBef>
                <a:spcPts val="0"/>
              </a:spcBef>
              <a:spcAft>
                <a:spcPts val="0"/>
              </a:spcAft>
              <a:buClr>
                <a:schemeClr val="dk1"/>
              </a:buClr>
              <a:buSzPts val="1400"/>
              <a:buFont typeface="Arial"/>
              <a:buNone/>
              <a:defRPr sz="2800">
                <a:solidFill>
                  <a:schemeClr val="dk1"/>
                </a:solidFill>
              </a:defRPr>
            </a:lvl5pPr>
            <a:lvl6pPr indent="0" lvl="5" rtl="0">
              <a:spcBef>
                <a:spcPts val="0"/>
              </a:spcBef>
              <a:spcAft>
                <a:spcPts val="0"/>
              </a:spcAft>
              <a:buClr>
                <a:schemeClr val="dk1"/>
              </a:buClr>
              <a:buSzPts val="1400"/>
              <a:buFont typeface="Arial"/>
              <a:buNone/>
              <a:defRPr sz="2800">
                <a:solidFill>
                  <a:schemeClr val="dk1"/>
                </a:solidFill>
              </a:defRPr>
            </a:lvl6pPr>
            <a:lvl7pPr indent="0" lvl="6" rtl="0">
              <a:spcBef>
                <a:spcPts val="0"/>
              </a:spcBef>
              <a:spcAft>
                <a:spcPts val="0"/>
              </a:spcAft>
              <a:buClr>
                <a:schemeClr val="dk1"/>
              </a:buClr>
              <a:buSzPts val="1400"/>
              <a:buFont typeface="Arial"/>
              <a:buNone/>
              <a:defRPr sz="2800">
                <a:solidFill>
                  <a:schemeClr val="dk1"/>
                </a:solidFill>
              </a:defRPr>
            </a:lvl7pPr>
            <a:lvl8pPr indent="0" lvl="7" rtl="0">
              <a:spcBef>
                <a:spcPts val="0"/>
              </a:spcBef>
              <a:spcAft>
                <a:spcPts val="0"/>
              </a:spcAft>
              <a:buClr>
                <a:schemeClr val="dk1"/>
              </a:buClr>
              <a:buSzPts val="1400"/>
              <a:buFont typeface="Arial"/>
              <a:buNone/>
              <a:defRPr sz="2800">
                <a:solidFill>
                  <a:schemeClr val="dk1"/>
                </a:solidFill>
              </a:defRPr>
            </a:lvl8pPr>
            <a:lvl9pPr indent="0" lvl="8" rtl="0">
              <a:spcBef>
                <a:spcPts val="0"/>
              </a:spcBef>
              <a:spcAft>
                <a:spcPts val="0"/>
              </a:spcAft>
              <a:buClr>
                <a:schemeClr val="dk1"/>
              </a:buClr>
              <a:buSzPts val="1400"/>
              <a:buFont typeface="Arial"/>
              <a:buNone/>
              <a:defRPr sz="2800">
                <a:solidFill>
                  <a:schemeClr val="dk1"/>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46" name="Shape 46"/>
        <p:cNvGrpSpPr/>
        <p:nvPr/>
      </p:nvGrpSpPr>
      <p:grpSpPr>
        <a:xfrm>
          <a:off x="0" y="0"/>
          <a:ext cx="0" cy="0"/>
          <a:chOff x="0" y="0"/>
          <a:chExt cx="0" cy="0"/>
        </a:xfrm>
      </p:grpSpPr>
      <p:sp>
        <p:nvSpPr>
          <p:cNvPr id="47" name="Google Shape;47;p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rgbClr val="304FFE"/>
              </a:buClr>
              <a:buSzPts val="1400"/>
              <a:buFont typeface="Roboto"/>
              <a:buNone/>
              <a:defRPr b="1" i="0" sz="2400" u="none" cap="none" strike="noStrike">
                <a:solidFill>
                  <a:srgbClr val="304FFE"/>
                </a:solidFill>
                <a:latin typeface="Roboto"/>
                <a:ea typeface="Roboto"/>
                <a:cs typeface="Roboto"/>
                <a:sym typeface="Roboto"/>
              </a:defRPr>
            </a:lvl1pPr>
            <a:lvl2pPr indent="0" lvl="1" rtl="0">
              <a:spcBef>
                <a:spcPts val="0"/>
              </a:spcBef>
              <a:spcAft>
                <a:spcPts val="0"/>
              </a:spcAft>
              <a:buClr>
                <a:schemeClr val="dk1"/>
              </a:buClr>
              <a:buSzPts val="1400"/>
              <a:buFont typeface="Arial"/>
              <a:buNone/>
              <a:defRPr sz="2400">
                <a:solidFill>
                  <a:schemeClr val="dk1"/>
                </a:solidFill>
              </a:defRPr>
            </a:lvl2pPr>
            <a:lvl3pPr indent="0" lvl="2" rtl="0">
              <a:spcBef>
                <a:spcPts val="0"/>
              </a:spcBef>
              <a:spcAft>
                <a:spcPts val="0"/>
              </a:spcAft>
              <a:buClr>
                <a:schemeClr val="dk1"/>
              </a:buClr>
              <a:buSzPts val="1400"/>
              <a:buFont typeface="Arial"/>
              <a:buNone/>
              <a:defRPr sz="2400">
                <a:solidFill>
                  <a:schemeClr val="dk1"/>
                </a:solidFill>
              </a:defRPr>
            </a:lvl3pPr>
            <a:lvl4pPr indent="0" lvl="3" rtl="0">
              <a:spcBef>
                <a:spcPts val="0"/>
              </a:spcBef>
              <a:spcAft>
                <a:spcPts val="0"/>
              </a:spcAft>
              <a:buClr>
                <a:schemeClr val="dk1"/>
              </a:buClr>
              <a:buSzPts val="1400"/>
              <a:buFont typeface="Arial"/>
              <a:buNone/>
              <a:defRPr sz="2400">
                <a:solidFill>
                  <a:schemeClr val="dk1"/>
                </a:solidFill>
              </a:defRPr>
            </a:lvl4pPr>
            <a:lvl5pPr indent="0" lvl="4" rtl="0">
              <a:spcBef>
                <a:spcPts val="0"/>
              </a:spcBef>
              <a:spcAft>
                <a:spcPts val="0"/>
              </a:spcAft>
              <a:buClr>
                <a:schemeClr val="dk1"/>
              </a:buClr>
              <a:buSzPts val="1400"/>
              <a:buFont typeface="Arial"/>
              <a:buNone/>
              <a:defRPr sz="2400">
                <a:solidFill>
                  <a:schemeClr val="dk1"/>
                </a:solidFill>
              </a:defRPr>
            </a:lvl5pPr>
            <a:lvl6pPr indent="0" lvl="5" rtl="0">
              <a:spcBef>
                <a:spcPts val="0"/>
              </a:spcBef>
              <a:spcAft>
                <a:spcPts val="0"/>
              </a:spcAft>
              <a:buClr>
                <a:schemeClr val="dk1"/>
              </a:buClr>
              <a:buSzPts val="1400"/>
              <a:buFont typeface="Arial"/>
              <a:buNone/>
              <a:defRPr sz="2400">
                <a:solidFill>
                  <a:schemeClr val="dk1"/>
                </a:solidFill>
              </a:defRPr>
            </a:lvl6pPr>
            <a:lvl7pPr indent="0" lvl="6" rtl="0">
              <a:spcBef>
                <a:spcPts val="0"/>
              </a:spcBef>
              <a:spcAft>
                <a:spcPts val="0"/>
              </a:spcAft>
              <a:buClr>
                <a:schemeClr val="dk1"/>
              </a:buClr>
              <a:buSzPts val="1400"/>
              <a:buFont typeface="Arial"/>
              <a:buNone/>
              <a:defRPr sz="2400">
                <a:solidFill>
                  <a:schemeClr val="dk1"/>
                </a:solidFill>
              </a:defRPr>
            </a:lvl7pPr>
            <a:lvl8pPr indent="0" lvl="7" rtl="0">
              <a:spcBef>
                <a:spcPts val="0"/>
              </a:spcBef>
              <a:spcAft>
                <a:spcPts val="0"/>
              </a:spcAft>
              <a:buClr>
                <a:schemeClr val="dk1"/>
              </a:buClr>
              <a:buSzPts val="1400"/>
              <a:buFont typeface="Arial"/>
              <a:buNone/>
              <a:defRPr sz="2400">
                <a:solidFill>
                  <a:schemeClr val="dk1"/>
                </a:solidFill>
              </a:defRPr>
            </a:lvl8pPr>
            <a:lvl9pPr indent="0" lvl="8" rtl="0">
              <a:spcBef>
                <a:spcPts val="0"/>
              </a:spcBef>
              <a:spcAft>
                <a:spcPts val="0"/>
              </a:spcAft>
              <a:buClr>
                <a:schemeClr val="dk1"/>
              </a:buClr>
              <a:buSzPts val="1400"/>
              <a:buFont typeface="Arial"/>
              <a:buNone/>
              <a:defRPr sz="2400">
                <a:solidFill>
                  <a:schemeClr val="dk1"/>
                </a:solidFill>
              </a:defRPr>
            </a:lvl9pPr>
          </a:lstStyle>
          <a:p/>
        </p:txBody>
      </p:sp>
      <p:sp>
        <p:nvSpPr>
          <p:cNvPr id="48" name="Google Shape;48;p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1pPr>
            <a:lvl2pPr indent="-228600" lvl="1" marL="91440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2pPr>
            <a:lvl3pPr indent="-228600" lvl="2" marL="137160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3pPr>
            <a:lvl4pPr indent="-228600" lvl="3" marL="1828800" marR="0" rtl="0" algn="l">
              <a:lnSpc>
                <a:spcPct val="115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4pPr>
            <a:lvl5pPr indent="-228600" lvl="4" marL="22860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5pPr>
            <a:lvl6pPr indent="-228600" lvl="5" marL="27432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6pPr>
            <a:lvl7pPr indent="-228600" lvl="6" marL="32004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7pPr>
            <a:lvl8pPr indent="-228600" lvl="7" marL="36576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8pPr>
            <a:lvl9pPr indent="-228600" lvl="8" marL="4114800" marR="0" rtl="0" algn="l">
              <a:lnSpc>
                <a:spcPct val="115000"/>
              </a:lnSpc>
              <a:spcBef>
                <a:spcPts val="160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9pPr>
          </a:lstStyle>
          <a:p/>
        </p:txBody>
      </p:sp>
      <p:sp>
        <p:nvSpPr>
          <p:cNvPr id="49" name="Google Shape;49;p9"/>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50" name="Shape 50"/>
        <p:cNvGrpSpPr/>
        <p:nvPr/>
      </p:nvGrpSpPr>
      <p:grpSpPr>
        <a:xfrm>
          <a:off x="0" y="0"/>
          <a:ext cx="0" cy="0"/>
          <a:chOff x="0" y="0"/>
          <a:chExt cx="0" cy="0"/>
        </a:xfrm>
      </p:grpSpPr>
      <p:sp>
        <p:nvSpPr>
          <p:cNvPr id="51" name="Google Shape;51;p10"/>
          <p:cNvSpPr txBox="1"/>
          <p:nvPr>
            <p:ph idx="1" type="body"/>
          </p:nvPr>
        </p:nvSpPr>
        <p:spPr>
          <a:xfrm>
            <a:off x="311700" y="3918597"/>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228600" lvl="1" marL="9144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228600" lvl="2" marL="1371600" marR="0" rtl="0" algn="l">
              <a:lnSpc>
                <a:spcPct val="150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3pPr>
            <a:lvl4pPr indent="-228600" lvl="3" marL="1828800" marR="0" rtl="0" algn="l">
              <a:lnSpc>
                <a:spcPct val="115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4pPr>
            <a:lvl5pPr indent="-228600" lvl="4" marL="22860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5pPr>
            <a:lvl6pPr indent="-228600" lvl="5" marL="27432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6pPr>
            <a:lvl7pPr indent="-228600" lvl="6" marL="32004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7pPr>
            <a:lvl8pPr indent="-228600" lvl="7" marL="36576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8pPr>
            <a:lvl9pPr indent="-228600" lvl="8" marL="4114800" marR="0" rtl="0" algn="l">
              <a:lnSpc>
                <a:spcPct val="115000"/>
              </a:lnSpc>
              <a:spcBef>
                <a:spcPts val="160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9pPr>
          </a:lstStyle>
          <a:p/>
        </p:txBody>
      </p:sp>
      <p:sp>
        <p:nvSpPr>
          <p:cNvPr id="52" name="Google Shape;52;p10"/>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pic>
        <p:nvPicPr>
          <p:cNvPr descr="footer.png" id="6" name="Google Shape;6;p1"/>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7" name="Google Shape;7;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304FFE"/>
              </a:buClr>
              <a:buSzPts val="1400"/>
              <a:buFont typeface="Roboto"/>
              <a:buNone/>
              <a:defRPr b="1" i="0" sz="3600" u="none" cap="none" strike="noStrike">
                <a:solidFill>
                  <a:srgbClr val="304FFE"/>
                </a:solidFill>
                <a:latin typeface="Roboto"/>
                <a:ea typeface="Roboto"/>
                <a:cs typeface="Roboto"/>
                <a:sym typeface="Roboto"/>
              </a:defRPr>
            </a:lvl1pPr>
            <a:lvl2pPr indent="0" lvl="1" rtl="0">
              <a:spcBef>
                <a:spcPts val="0"/>
              </a:spcBef>
              <a:spcAft>
                <a:spcPts val="0"/>
              </a:spcAft>
              <a:buClr>
                <a:schemeClr val="dk1"/>
              </a:buClr>
              <a:buSzPts val="1400"/>
              <a:buFont typeface="Arial"/>
              <a:buNone/>
              <a:defRPr sz="2800">
                <a:solidFill>
                  <a:schemeClr val="dk1"/>
                </a:solidFill>
              </a:defRPr>
            </a:lvl2pPr>
            <a:lvl3pPr indent="0" lvl="2" rtl="0">
              <a:spcBef>
                <a:spcPts val="0"/>
              </a:spcBef>
              <a:spcAft>
                <a:spcPts val="0"/>
              </a:spcAft>
              <a:buClr>
                <a:schemeClr val="dk1"/>
              </a:buClr>
              <a:buSzPts val="1400"/>
              <a:buFont typeface="Arial"/>
              <a:buNone/>
              <a:defRPr sz="2800">
                <a:solidFill>
                  <a:schemeClr val="dk1"/>
                </a:solidFill>
              </a:defRPr>
            </a:lvl3pPr>
            <a:lvl4pPr indent="0" lvl="3" rtl="0">
              <a:spcBef>
                <a:spcPts val="0"/>
              </a:spcBef>
              <a:spcAft>
                <a:spcPts val="0"/>
              </a:spcAft>
              <a:buClr>
                <a:schemeClr val="dk1"/>
              </a:buClr>
              <a:buSzPts val="1400"/>
              <a:buFont typeface="Arial"/>
              <a:buNone/>
              <a:defRPr sz="2800">
                <a:solidFill>
                  <a:schemeClr val="dk1"/>
                </a:solidFill>
              </a:defRPr>
            </a:lvl4pPr>
            <a:lvl5pPr indent="0" lvl="4" rtl="0">
              <a:spcBef>
                <a:spcPts val="0"/>
              </a:spcBef>
              <a:spcAft>
                <a:spcPts val="0"/>
              </a:spcAft>
              <a:buClr>
                <a:schemeClr val="dk1"/>
              </a:buClr>
              <a:buSzPts val="1400"/>
              <a:buFont typeface="Arial"/>
              <a:buNone/>
              <a:defRPr sz="2800">
                <a:solidFill>
                  <a:schemeClr val="dk1"/>
                </a:solidFill>
              </a:defRPr>
            </a:lvl5pPr>
            <a:lvl6pPr indent="0" lvl="5" rtl="0">
              <a:spcBef>
                <a:spcPts val="0"/>
              </a:spcBef>
              <a:spcAft>
                <a:spcPts val="0"/>
              </a:spcAft>
              <a:buClr>
                <a:schemeClr val="dk1"/>
              </a:buClr>
              <a:buSzPts val="1400"/>
              <a:buFont typeface="Arial"/>
              <a:buNone/>
              <a:defRPr sz="2800">
                <a:solidFill>
                  <a:schemeClr val="dk1"/>
                </a:solidFill>
              </a:defRPr>
            </a:lvl6pPr>
            <a:lvl7pPr indent="0" lvl="6" rtl="0">
              <a:spcBef>
                <a:spcPts val="0"/>
              </a:spcBef>
              <a:spcAft>
                <a:spcPts val="0"/>
              </a:spcAft>
              <a:buClr>
                <a:schemeClr val="dk1"/>
              </a:buClr>
              <a:buSzPts val="1400"/>
              <a:buFont typeface="Arial"/>
              <a:buNone/>
              <a:defRPr sz="2800">
                <a:solidFill>
                  <a:schemeClr val="dk1"/>
                </a:solidFill>
              </a:defRPr>
            </a:lvl7pPr>
            <a:lvl8pPr indent="0" lvl="7" rtl="0">
              <a:spcBef>
                <a:spcPts val="0"/>
              </a:spcBef>
              <a:spcAft>
                <a:spcPts val="0"/>
              </a:spcAft>
              <a:buClr>
                <a:schemeClr val="dk1"/>
              </a:buClr>
              <a:buSzPts val="1400"/>
              <a:buFont typeface="Arial"/>
              <a:buNone/>
              <a:defRPr sz="2800">
                <a:solidFill>
                  <a:schemeClr val="dk1"/>
                </a:solidFill>
              </a:defRPr>
            </a:lvl8pPr>
            <a:lvl9pPr indent="0" lvl="8" rtl="0">
              <a:spcBef>
                <a:spcPts val="0"/>
              </a:spcBef>
              <a:spcAft>
                <a:spcPts val="0"/>
              </a:spcAft>
              <a:buClr>
                <a:schemeClr val="dk1"/>
              </a:buClr>
              <a:buSzPts val="1400"/>
              <a:buFont typeface="Arial"/>
              <a:buNone/>
              <a:defRPr sz="2800">
                <a:solidFill>
                  <a:schemeClr val="dk1"/>
                </a:solidFill>
              </a:defRPr>
            </a:lvl9pPr>
          </a:lstStyle>
          <a:p/>
        </p:txBody>
      </p:sp>
      <p:sp>
        <p:nvSpPr>
          <p:cNvPr id="8" name="Google Shape;8;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5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228600" lvl="1" marL="9144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228600" lvl="2" marL="1371600" marR="0" rtl="0" algn="l">
              <a:lnSpc>
                <a:spcPct val="150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3pPr>
            <a:lvl4pPr indent="-228600" lvl="3" marL="1828800" marR="0" rtl="0" algn="l">
              <a:lnSpc>
                <a:spcPct val="115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4pPr>
            <a:lvl5pPr indent="-228600" lvl="4" marL="22860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5pPr>
            <a:lvl6pPr indent="-228600" lvl="5" marL="27432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6pPr>
            <a:lvl7pPr indent="-228600" lvl="6" marL="32004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7pPr>
            <a:lvl8pPr indent="-228600" lvl="7" marL="36576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8pPr>
            <a:lvl9pPr indent="-228600" lvl="8" marL="4114800" marR="0" rtl="0" algn="l">
              <a:lnSpc>
                <a:spcPct val="115000"/>
              </a:lnSpc>
              <a:spcBef>
                <a:spcPts val="160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9pPr>
          </a:lstStyle>
          <a:p/>
        </p:txBody>
      </p:sp>
      <p:sp>
        <p:nvSpPr>
          <p:cNvPr id="9" name="Google Shape;9;p1"/>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sz="1400">
              <a:solidFill>
                <a:srgbClr val="000000"/>
              </a:solidFill>
            </a:endParaRPr>
          </a:p>
        </p:txBody>
      </p:sp>
      <p:sp>
        <p:nvSpPr>
          <p:cNvPr id="10" name="Google Shape;10;p1"/>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
          <p:cNvSpPr txBox="1"/>
          <p:nvPr/>
        </p:nvSpPr>
        <p:spPr>
          <a:xfrm>
            <a:off x="2381687" y="4761375"/>
            <a:ext cx="5296800" cy="22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rPr b="1" i="0" lang="en" sz="1000" u="none" cap="none" strike="noStrike">
                <a:solidFill>
                  <a:srgbClr val="757575"/>
                </a:solidFill>
                <a:latin typeface="Roboto"/>
                <a:ea typeface="Roboto"/>
                <a:cs typeface="Roboto"/>
                <a:sym typeface="Roboto"/>
              </a:rPr>
              <a:t>Progressive Web Apps   </a:t>
            </a:r>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developers.google.com/analytics/devguides/collection/protocol/v1/"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1" Type="http://schemas.openxmlformats.org/officeDocument/2006/relationships/hyperlink" Target="https://developer.mozilla.org/en-US/docs/Web/API/IndexedDB_API" TargetMode="External"/><Relationship Id="rId10" Type="http://schemas.openxmlformats.org/officeDocument/2006/relationships/hyperlink" Target="https://developers.google.com/web/updates/2016/07/offline-google-analytics?hl=en" TargetMode="External"/><Relationship Id="rId13" Type="http://schemas.openxmlformats.org/officeDocument/2006/relationships/hyperlink" Target="https://developers.google.com/analytics/devguides/collection/protocol/v1/" TargetMode="External"/><Relationship Id="rId12" Type="http://schemas.openxmlformats.org/officeDocument/2006/relationships/hyperlink" Target="https://codelabs.developers.google.com/codelabs/performance-analytics/index.html?index=..%2F..%2Findex#0" TargetMode="External"/><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developers.google.com/analytics/devguides/collection/analyticsjs/" TargetMode="External"/><Relationship Id="rId4" Type="http://schemas.openxmlformats.org/officeDocument/2006/relationships/hyperlink" Target="https://developers.google.com/analytics/devguides/reporting/core/v4/" TargetMode="External"/><Relationship Id="rId9" Type="http://schemas.openxmlformats.org/officeDocument/2006/relationships/hyperlink" Target="https://developer.mozilla.org/en-US/docs/Web/API/WorkerGlobalScope/importScripts" TargetMode="External"/><Relationship Id="rId14" Type="http://schemas.openxmlformats.org/officeDocument/2006/relationships/hyperlink" Target="https://developers.google.com/web/showcase/2015/service-workers-iowa#offline_google_analytics" TargetMode="External"/><Relationship Id="rId5" Type="http://schemas.openxmlformats.org/officeDocument/2006/relationships/hyperlink" Target="https://analyticsacademy.withgoogle.com/" TargetMode="External"/><Relationship Id="rId6" Type="http://schemas.openxmlformats.org/officeDocument/2006/relationships/hyperlink" Target="https://analytics.google.com/analytics/web/provision/?authuser=0#provision/SignUp/" TargetMode="External"/><Relationship Id="rId7" Type="http://schemas.openxmlformats.org/officeDocument/2006/relationships/hyperlink" Target="https://support.google.com/analytics/answer/2587086?hl=en&amp;ref_topic=2587085&amp;rd=1" TargetMode="External"/><Relationship Id="rId8" Type="http://schemas.openxmlformats.org/officeDocument/2006/relationships/hyperlink" Target="https://chrome.google.com/webstore/detail/google-analytics-debugger/jnkmfdileelhofjcijamephohjechhna"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support.google.com/webmasters/answer/6066468" TargetMode="External"/><Relationship Id="rId4" Type="http://schemas.openxmlformats.org/officeDocument/2006/relationships/hyperlink" Target="https://plus.google.com/+JohnMueller/posts/LT4fU7kFB8W"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265500" y="1928010"/>
            <a:ext cx="4045200" cy="1482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FAFAFA"/>
              </a:buClr>
              <a:buFont typeface="Roboto"/>
              <a:buNone/>
            </a:pPr>
            <a:r>
              <a:rPr b="1" i="0" lang="en" sz="4200" u="none" cap="none" strike="noStrike">
                <a:solidFill>
                  <a:srgbClr val="FAFAFA"/>
                </a:solidFill>
                <a:latin typeface="Roboto"/>
                <a:ea typeface="Roboto"/>
                <a:cs typeface="Roboto"/>
                <a:sym typeface="Roboto"/>
              </a:rPr>
              <a:t>Discoverability and Analytics</a:t>
            </a:r>
            <a:endParaRPr/>
          </a:p>
        </p:txBody>
      </p:sp>
      <p:sp>
        <p:nvSpPr>
          <p:cNvPr id="70" name="Google Shape;70;p14"/>
          <p:cNvSpPr txBox="1"/>
          <p:nvPr>
            <p:ph idx="3" type="subTitle"/>
          </p:nvPr>
        </p:nvSpPr>
        <p:spPr>
          <a:xfrm>
            <a:off x="265500" y="564125"/>
            <a:ext cx="4045200" cy="524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424242"/>
              </a:buClr>
              <a:buFont typeface="Roboto"/>
              <a:buNone/>
            </a:pPr>
            <a:r>
              <a:t/>
            </a:r>
            <a:endParaRPr b="0" i="0" sz="1600" u="none" cap="none" strike="noStrike">
              <a:solidFill>
                <a:srgbClr val="FAFAFA"/>
              </a:solidFill>
              <a:latin typeface="Roboto"/>
              <a:ea typeface="Roboto"/>
              <a:cs typeface="Roboto"/>
              <a:sym typeface="Roboto"/>
            </a:endParaRPr>
          </a:p>
        </p:txBody>
      </p:sp>
      <p:sp>
        <p:nvSpPr>
          <p:cNvPr id="71" name="Google Shape;71;p14"/>
          <p:cNvSpPr txBox="1"/>
          <p:nvPr>
            <p:ph idx="1" type="subTitle"/>
          </p:nvPr>
        </p:nvSpPr>
        <p:spPr>
          <a:xfrm>
            <a:off x="265500" y="3497910"/>
            <a:ext cx="4045200" cy="1235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AFAFA"/>
              </a:buClr>
              <a:buFont typeface="Roboto"/>
              <a:buNone/>
            </a:pPr>
            <a:r>
              <a:t/>
            </a:r>
            <a:endParaRPr b="0" i="0" sz="2100" u="none" cap="none" strike="noStrike">
              <a:solidFill>
                <a:srgbClr val="FAFAFA"/>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Custom events</a:t>
            </a:r>
            <a:endParaRPr/>
          </a:p>
        </p:txBody>
      </p:sp>
      <p:sp>
        <p:nvSpPr>
          <p:cNvPr id="139" name="Google Shape;139;p23"/>
          <p:cNvSpPr txBox="1"/>
          <p:nvPr>
            <p:ph idx="1" type="body"/>
          </p:nvPr>
        </p:nvSpPr>
        <p:spPr>
          <a:xfrm>
            <a:off x="311700" y="1118050"/>
            <a:ext cx="8520600" cy="3465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2400" u="none" cap="none" strike="noStrike">
                <a:solidFill>
                  <a:schemeClr val="dk1"/>
                </a:solidFill>
                <a:latin typeface="Roboto"/>
                <a:ea typeface="Roboto"/>
                <a:cs typeface="Roboto"/>
                <a:sym typeface="Roboto"/>
              </a:rPr>
              <a:t>ga('send', {</a:t>
            </a:r>
            <a:endParaRPr/>
          </a:p>
          <a:p>
            <a:pPr indent="0" lvl="0" marL="0" marR="0" rtl="0" algn="l">
              <a:lnSpc>
                <a:spcPct val="115000"/>
              </a:lnSpc>
              <a:spcBef>
                <a:spcPts val="0"/>
              </a:spcBef>
              <a:spcAft>
                <a:spcPts val="0"/>
              </a:spcAft>
              <a:buClr>
                <a:schemeClr val="dk1"/>
              </a:buClr>
              <a:buFont typeface="Arial"/>
              <a:buNone/>
            </a:pPr>
            <a:r>
              <a:rPr b="0" i="0" lang="en" sz="2400" u="none" cap="none" strike="noStrike">
                <a:solidFill>
                  <a:schemeClr val="dk1"/>
                </a:solidFill>
                <a:latin typeface="Roboto"/>
                <a:ea typeface="Roboto"/>
                <a:cs typeface="Roboto"/>
                <a:sym typeface="Roboto"/>
              </a:rPr>
              <a:t>  hitType: 'event',</a:t>
            </a:r>
            <a:endParaRPr/>
          </a:p>
          <a:p>
            <a:pPr indent="0" lvl="0" marL="0" marR="0" rtl="0" algn="l">
              <a:lnSpc>
                <a:spcPct val="115000"/>
              </a:lnSpc>
              <a:spcBef>
                <a:spcPts val="0"/>
              </a:spcBef>
              <a:spcAft>
                <a:spcPts val="0"/>
              </a:spcAft>
              <a:buClr>
                <a:schemeClr val="dk1"/>
              </a:buClr>
              <a:buFont typeface="Arial"/>
              <a:buNone/>
            </a:pPr>
            <a:r>
              <a:rPr b="0" i="0" lang="en" sz="2400" u="none" cap="none" strike="noStrike">
                <a:solidFill>
                  <a:schemeClr val="dk1"/>
                </a:solidFill>
                <a:latin typeface="Roboto"/>
                <a:ea typeface="Roboto"/>
                <a:cs typeface="Roboto"/>
                <a:sym typeface="Roboto"/>
              </a:rPr>
              <a:t>  eventCategory: 'products',</a:t>
            </a:r>
            <a:endParaRPr/>
          </a:p>
          <a:p>
            <a:pPr indent="0" lvl="0" marL="0" marR="0" rtl="0" algn="l">
              <a:lnSpc>
                <a:spcPct val="115000"/>
              </a:lnSpc>
              <a:spcBef>
                <a:spcPts val="0"/>
              </a:spcBef>
              <a:spcAft>
                <a:spcPts val="0"/>
              </a:spcAft>
              <a:buClr>
                <a:schemeClr val="dk1"/>
              </a:buClr>
              <a:buFont typeface="Arial"/>
              <a:buNone/>
            </a:pPr>
            <a:r>
              <a:rPr b="0" i="0" lang="en" sz="2400" u="none" cap="none" strike="noStrike">
                <a:solidFill>
                  <a:schemeClr val="dk1"/>
                </a:solidFill>
                <a:latin typeface="Roboto"/>
                <a:ea typeface="Roboto"/>
                <a:cs typeface="Roboto"/>
                <a:sym typeface="Roboto"/>
              </a:rPr>
              <a:t>  eventAction: 'view more',</a:t>
            </a:r>
            <a:endParaRPr/>
          </a:p>
          <a:p>
            <a:pPr indent="0" lvl="0" marL="0" marR="0" rtl="0" algn="l">
              <a:lnSpc>
                <a:spcPct val="115000"/>
              </a:lnSpc>
              <a:spcBef>
                <a:spcPts val="0"/>
              </a:spcBef>
              <a:spcAft>
                <a:spcPts val="0"/>
              </a:spcAft>
              <a:buClr>
                <a:schemeClr val="dk1"/>
              </a:buClr>
              <a:buFont typeface="Arial"/>
              <a:buNone/>
            </a:pPr>
            <a:r>
              <a:rPr b="0" i="0" lang="en" sz="2400" u="none" cap="none" strike="noStrike">
                <a:solidFill>
                  <a:schemeClr val="dk1"/>
                </a:solidFill>
                <a:latin typeface="Roboto"/>
                <a:ea typeface="Roboto"/>
                <a:cs typeface="Roboto"/>
                <a:sym typeface="Roboto"/>
              </a:rPr>
              <a:t>  eventLabel: 'premium'</a:t>
            </a:r>
            <a:endParaRPr/>
          </a:p>
          <a:p>
            <a:pPr indent="0" lvl="0" marL="0" marR="0" rtl="0" algn="l">
              <a:lnSpc>
                <a:spcPct val="115000"/>
              </a:lnSpc>
              <a:spcBef>
                <a:spcPts val="0"/>
              </a:spcBef>
              <a:spcAft>
                <a:spcPts val="0"/>
              </a:spcAft>
              <a:buClr>
                <a:schemeClr val="dk1"/>
              </a:buClr>
              <a:buFont typeface="Arial"/>
              <a:buNone/>
            </a:pPr>
            <a:r>
              <a:rPr b="0" i="0" lang="en" sz="2400" u="none" cap="none" strike="noStrike">
                <a:solidFill>
                  <a:schemeClr val="dk1"/>
                </a:solidFill>
                <a:latin typeface="Roboto"/>
                <a:ea typeface="Roboto"/>
                <a:cs typeface="Roboto"/>
                <a:sym typeface="Roboto"/>
              </a:rPr>
              <a:t>});</a:t>
            </a:r>
            <a:endParaRPr/>
          </a:p>
          <a:p>
            <a:pPr indent="0" lvl="0" marL="0" marR="0" rtl="0" algn="l">
              <a:lnSpc>
                <a:spcPct val="115000"/>
              </a:lnSpc>
              <a:spcBef>
                <a:spcPts val="0"/>
              </a:spcBef>
              <a:spcAft>
                <a:spcPts val="0"/>
              </a:spcAft>
              <a:buClr>
                <a:schemeClr val="dk1"/>
              </a:buClr>
              <a:buFont typeface="Arial"/>
              <a:buNone/>
            </a:pPr>
            <a:r>
              <a:rPr b="0" i="0" lang="en" sz="2400" u="none" cap="none" strike="noStrike">
                <a:solidFill>
                  <a:schemeClr val="dk1"/>
                </a:solidFill>
                <a:latin typeface="Roboto"/>
                <a:ea typeface="Roboto"/>
                <a:cs typeface="Roboto"/>
                <a:sym typeface="Roboto"/>
              </a:rPr>
              <a:t>// Alternative syntax</a:t>
            </a:r>
            <a:endParaRPr/>
          </a:p>
          <a:p>
            <a:pPr indent="0" lvl="0" marL="0" marR="0" rtl="0" algn="l">
              <a:lnSpc>
                <a:spcPct val="115000"/>
              </a:lnSpc>
              <a:spcBef>
                <a:spcPts val="0"/>
              </a:spcBef>
              <a:spcAft>
                <a:spcPts val="0"/>
              </a:spcAft>
              <a:buClr>
                <a:schemeClr val="dk1"/>
              </a:buClr>
              <a:buFont typeface="Arial"/>
              <a:buNone/>
            </a:pPr>
            <a:r>
              <a:rPr b="0" i="0" lang="en" sz="2400" u="none" cap="none" strike="noStrike">
                <a:solidFill>
                  <a:srgbClr val="000000"/>
                </a:solidFill>
                <a:latin typeface="Roboto"/>
                <a:ea typeface="Roboto"/>
                <a:cs typeface="Roboto"/>
                <a:sym typeface="Roboto"/>
              </a:rPr>
              <a:t>ga('send', 'event', 'products', 'view more', 'premium');</a:t>
            </a:r>
            <a:endParaRPr/>
          </a:p>
          <a:p>
            <a:pPr indent="0" lvl="0" marL="0" marR="0" rtl="0" algn="l">
              <a:lnSpc>
                <a:spcPct val="100000"/>
              </a:lnSpc>
              <a:spcBef>
                <a:spcPts val="0"/>
              </a:spcBef>
              <a:spcAft>
                <a:spcPts val="0"/>
              </a:spcAft>
              <a:buClr>
                <a:schemeClr val="dk1"/>
              </a:buClr>
              <a:buFont typeface="Arial"/>
              <a:buNone/>
            </a:pPr>
            <a:r>
              <a:t/>
            </a:r>
            <a:endParaRPr b="0" i="0" sz="1050" u="none" cap="none" strike="noStrike">
              <a:solidFill>
                <a:srgbClr val="37474F"/>
              </a:solidFill>
              <a:highlight>
                <a:srgbClr val="F7F7F7"/>
              </a:highlight>
              <a:latin typeface="Roboto Mono"/>
              <a:ea typeface="Roboto Mono"/>
              <a:cs typeface="Roboto Mono"/>
              <a:sym typeface="Roboto Mono"/>
            </a:endParaRPr>
          </a:p>
          <a:p>
            <a:pPr indent="0" lvl="0" marL="0" marR="0" rtl="0" algn="l">
              <a:lnSpc>
                <a:spcPct val="115000"/>
              </a:lnSpc>
              <a:spcBef>
                <a:spcPts val="0"/>
              </a:spcBef>
              <a:spcAft>
                <a:spcPts val="0"/>
              </a:spcAft>
              <a:buClr>
                <a:schemeClr val="dk1"/>
              </a:buClr>
              <a:buFont typeface="Arial"/>
              <a:buNone/>
            </a:pPr>
            <a:r>
              <a:t/>
            </a:r>
            <a:endParaRPr b="0" i="0" sz="2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Font typeface="Arial"/>
              <a:buNone/>
            </a:pPr>
            <a:r>
              <a:t/>
            </a:r>
            <a:endParaRPr b="0" i="0" sz="2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Font typeface="Arial"/>
              <a:buNone/>
            </a:pPr>
            <a:r>
              <a:t/>
            </a:r>
            <a:endParaRPr b="0" i="0" sz="2000" u="none" cap="none" strike="noStrike">
              <a:solidFill>
                <a:schemeClr val="dk1"/>
              </a:solidFill>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Font typeface="Arial"/>
              <a:buNone/>
            </a:pPr>
            <a:r>
              <a:rPr b="1" i="0" lang="en" sz="3600" u="none" cap="none" strike="noStrike">
                <a:solidFill>
                  <a:srgbClr val="FAFAFA"/>
                </a:solidFill>
                <a:latin typeface="Roboto"/>
                <a:ea typeface="Roboto"/>
                <a:cs typeface="Roboto"/>
                <a:sym typeface="Roboto"/>
              </a:rPr>
              <a:t>Example: Push notifications</a:t>
            </a:r>
            <a:endParaRPr/>
          </a:p>
        </p:txBody>
      </p:sp>
      <p:sp>
        <p:nvSpPr>
          <p:cNvPr id="145" name="Google Shape;145;p24"/>
          <p:cNvSpPr txBox="1"/>
          <p:nvPr>
            <p:ph idx="1" type="body"/>
          </p:nvPr>
        </p:nvSpPr>
        <p:spPr>
          <a:xfrm>
            <a:off x="311700" y="1140550"/>
            <a:ext cx="8520600" cy="3441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2400" u="none" cap="none" strike="noStrike">
                <a:solidFill>
                  <a:schemeClr val="dk1"/>
                </a:solidFill>
                <a:latin typeface="Roboto"/>
                <a:ea typeface="Roboto"/>
                <a:cs typeface="Roboto"/>
                <a:sym typeface="Roboto"/>
              </a:rPr>
              <a:t>registration.pushManager.subscribe({</a:t>
            </a:r>
            <a:endParaRPr/>
          </a:p>
          <a:p>
            <a:pPr indent="0" lvl="0" marL="0" marR="0" rtl="0" algn="l">
              <a:lnSpc>
                <a:spcPct val="115000"/>
              </a:lnSpc>
              <a:spcBef>
                <a:spcPts val="0"/>
              </a:spcBef>
              <a:spcAft>
                <a:spcPts val="0"/>
              </a:spcAft>
              <a:buClr>
                <a:schemeClr val="dk1"/>
              </a:buClr>
              <a:buFont typeface="Arial"/>
              <a:buNone/>
            </a:pPr>
            <a:r>
              <a:rPr b="0" i="0" lang="en" sz="2400" u="none" cap="none" strike="noStrike">
                <a:solidFill>
                  <a:schemeClr val="dk1"/>
                </a:solidFill>
                <a:latin typeface="Roboto"/>
                <a:ea typeface="Roboto"/>
                <a:cs typeface="Roboto"/>
                <a:sym typeface="Roboto"/>
              </a:rPr>
              <a:t>  userVisibleOnly: true</a:t>
            </a:r>
            <a:endParaRPr/>
          </a:p>
          <a:p>
            <a:pPr indent="0" lvl="0" marL="0" marR="0" rtl="0" algn="l">
              <a:lnSpc>
                <a:spcPct val="115000"/>
              </a:lnSpc>
              <a:spcBef>
                <a:spcPts val="0"/>
              </a:spcBef>
              <a:spcAft>
                <a:spcPts val="0"/>
              </a:spcAft>
              <a:buClr>
                <a:schemeClr val="dk1"/>
              </a:buClr>
              <a:buFont typeface="Arial"/>
              <a:buNone/>
            </a:pPr>
            <a:r>
              <a:rPr b="0" i="0" lang="en" sz="2400" u="none" cap="none" strike="noStrike">
                <a:solidFill>
                  <a:schemeClr val="dk1"/>
                </a:solidFill>
                <a:latin typeface="Roboto"/>
                <a:ea typeface="Roboto"/>
                <a:cs typeface="Roboto"/>
                <a:sym typeface="Roboto"/>
              </a:rPr>
              <a:t>})</a:t>
            </a:r>
            <a:endParaRPr/>
          </a:p>
          <a:p>
            <a:pPr indent="0" lvl="0" marL="0" marR="0" rtl="0" algn="l">
              <a:lnSpc>
                <a:spcPct val="115000"/>
              </a:lnSpc>
              <a:spcBef>
                <a:spcPts val="0"/>
              </a:spcBef>
              <a:spcAft>
                <a:spcPts val="0"/>
              </a:spcAft>
              <a:buClr>
                <a:schemeClr val="dk1"/>
              </a:buClr>
              <a:buFont typeface="Arial"/>
              <a:buNone/>
            </a:pPr>
            <a:r>
              <a:rPr b="0" i="0" lang="en" sz="2400" u="none" cap="none" strike="noStrike">
                <a:solidFill>
                  <a:schemeClr val="dk1"/>
                </a:solidFill>
                <a:latin typeface="Roboto"/>
                <a:ea typeface="Roboto"/>
                <a:cs typeface="Roboto"/>
                <a:sym typeface="Roboto"/>
              </a:rPr>
              <a:t>.then(function(pushSubscription) {</a:t>
            </a:r>
            <a:endParaRPr/>
          </a:p>
          <a:p>
            <a:pPr indent="0" lvl="0" marL="0" marR="0" rtl="0" algn="l">
              <a:lnSpc>
                <a:spcPct val="115000"/>
              </a:lnSpc>
              <a:spcBef>
                <a:spcPts val="0"/>
              </a:spcBef>
              <a:spcAft>
                <a:spcPts val="0"/>
              </a:spcAft>
              <a:buClr>
                <a:schemeClr val="dk1"/>
              </a:buClr>
              <a:buFont typeface="Arial"/>
              <a:buNone/>
            </a:pPr>
            <a:r>
              <a:rPr b="0" i="0" lang="en" sz="2400" u="none" cap="none" strike="noStrike">
                <a:solidFill>
                  <a:schemeClr val="dk1"/>
                </a:solidFill>
                <a:latin typeface="Roboto"/>
                <a:ea typeface="Roboto"/>
                <a:cs typeface="Roboto"/>
                <a:sym typeface="Roboto"/>
              </a:rPr>
              <a:t>  ga('send', 'event', 'push', 'subscribe'); </a:t>
            </a:r>
            <a:endParaRPr/>
          </a:p>
          <a:p>
            <a:pPr indent="0" lvl="0" marL="0" marR="0" rtl="0" algn="l">
              <a:lnSpc>
                <a:spcPct val="115000"/>
              </a:lnSpc>
              <a:spcBef>
                <a:spcPts val="0"/>
              </a:spcBef>
              <a:spcAft>
                <a:spcPts val="0"/>
              </a:spcAft>
              <a:buClr>
                <a:schemeClr val="dk1"/>
              </a:buClr>
              <a:buFont typeface="Arial"/>
              <a:buNone/>
            </a:pPr>
            <a:r>
              <a:rPr b="0" i="0" lang="en" sz="2400" u="none" cap="none" strike="noStrike">
                <a:solidFill>
                  <a:schemeClr val="dk1"/>
                </a:solidFill>
                <a:latin typeface="Roboto"/>
                <a:ea typeface="Roboto"/>
                <a:cs typeface="Roboto"/>
                <a:sym typeface="Roboto"/>
              </a:rPr>
              <a:t>});</a:t>
            </a:r>
            <a:endParaRPr/>
          </a:p>
          <a:p>
            <a:pPr indent="0" lvl="0" marL="0" marR="0" rtl="0" algn="l">
              <a:lnSpc>
                <a:spcPct val="115000"/>
              </a:lnSpc>
              <a:spcBef>
                <a:spcPts val="0"/>
              </a:spcBef>
              <a:spcAft>
                <a:spcPts val="0"/>
              </a:spcAft>
              <a:buClr>
                <a:schemeClr val="dk1"/>
              </a:buClr>
              <a:buFont typeface="Arial"/>
              <a:buNone/>
            </a:pPr>
            <a:r>
              <a:t/>
            </a:r>
            <a:endParaRPr b="0" i="0" sz="24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Font typeface="Arial"/>
              <a:buNone/>
            </a:pPr>
            <a:r>
              <a:t/>
            </a:r>
            <a:endParaRPr b="0" i="0" sz="2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Font typeface="Arial"/>
              <a:buNone/>
            </a:pPr>
            <a:r>
              <a:t/>
            </a:r>
            <a:endParaRPr b="0" i="0" sz="1400" u="none" cap="none" strike="noStrike">
              <a:solidFill>
                <a:srgbClr val="424242"/>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Analytics and service workers</a:t>
            </a:r>
            <a:endParaRPr/>
          </a:p>
        </p:txBody>
      </p:sp>
      <p:sp>
        <p:nvSpPr>
          <p:cNvPr id="151" name="Google Shape;151;p25"/>
          <p:cNvSpPr txBox="1"/>
          <p:nvPr/>
        </p:nvSpPr>
        <p:spPr>
          <a:xfrm>
            <a:off x="631975" y="1777450"/>
            <a:ext cx="4423800" cy="192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25"/>
          <p:cNvSpPr txBox="1"/>
          <p:nvPr>
            <p:ph idx="1" type="body"/>
          </p:nvPr>
        </p:nvSpPr>
        <p:spPr>
          <a:xfrm>
            <a:off x="311700" y="1140550"/>
            <a:ext cx="8520600" cy="34413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15000"/>
              </a:lnSpc>
              <a:spcBef>
                <a:spcPts val="0"/>
              </a:spcBef>
              <a:spcAft>
                <a:spcPts val="0"/>
              </a:spcAft>
              <a:buClr>
                <a:schemeClr val="dk1"/>
              </a:buClr>
              <a:buSzPts val="2000"/>
              <a:buFont typeface="Courier New"/>
              <a:buChar char="●"/>
            </a:pPr>
            <a:r>
              <a:rPr b="0" i="0" lang="en" sz="2400" u="none" cap="none" strike="noStrike">
                <a:solidFill>
                  <a:srgbClr val="424242"/>
                </a:solidFill>
                <a:latin typeface="Roboto"/>
                <a:ea typeface="Roboto"/>
                <a:cs typeface="Roboto"/>
                <a:sym typeface="Roboto"/>
              </a:rPr>
              <a:t>The Analytics </a:t>
            </a:r>
            <a:r>
              <a:rPr b="1" i="0" lang="en" sz="2400" u="none" cap="none" strike="noStrike">
                <a:solidFill>
                  <a:srgbClr val="424242"/>
                </a:solidFill>
                <a:latin typeface="Roboto"/>
                <a:ea typeface="Roboto"/>
                <a:cs typeface="Roboto"/>
                <a:sym typeface="Roboto"/>
              </a:rPr>
              <a:t>ga</a:t>
            </a:r>
            <a:r>
              <a:rPr b="0" i="0" lang="en" sz="2400" u="none" cap="none" strike="noStrike">
                <a:solidFill>
                  <a:srgbClr val="424242"/>
                </a:solidFill>
                <a:latin typeface="Roboto"/>
                <a:ea typeface="Roboto"/>
                <a:cs typeface="Roboto"/>
                <a:sym typeface="Roboto"/>
              </a:rPr>
              <a:t> function requires </a:t>
            </a:r>
            <a:r>
              <a:rPr b="1" i="0" lang="en" sz="2400" u="none" cap="none" strike="noStrike">
                <a:solidFill>
                  <a:srgbClr val="424242"/>
                </a:solidFill>
                <a:latin typeface="Roboto"/>
                <a:ea typeface="Roboto"/>
                <a:cs typeface="Roboto"/>
                <a:sym typeface="Roboto"/>
              </a:rPr>
              <a:t>Window</a:t>
            </a:r>
            <a:endParaRPr/>
          </a:p>
          <a:p>
            <a:pPr indent="-355600" lvl="0" marL="457200" marR="0" rtl="0" algn="l">
              <a:lnSpc>
                <a:spcPct val="115000"/>
              </a:lnSpc>
              <a:spcBef>
                <a:spcPts val="0"/>
              </a:spcBef>
              <a:spcAft>
                <a:spcPts val="0"/>
              </a:spcAft>
              <a:buClr>
                <a:schemeClr val="dk1"/>
              </a:buClr>
              <a:buSzPts val="2000"/>
              <a:buFont typeface="Roboto"/>
              <a:buChar char="●"/>
            </a:pPr>
            <a:r>
              <a:rPr b="0" i="0" lang="en" sz="2400" u="none" cap="none" strike="noStrike">
                <a:solidFill>
                  <a:srgbClr val="424242"/>
                </a:solidFill>
                <a:latin typeface="Roboto"/>
                <a:ea typeface="Roboto"/>
                <a:cs typeface="Roboto"/>
                <a:sym typeface="Roboto"/>
              </a:rPr>
              <a:t>Service worker hits use the </a:t>
            </a:r>
            <a:r>
              <a:rPr b="0" i="0" lang="en" sz="2400" u="sng" cap="none" strike="noStrike">
                <a:solidFill>
                  <a:schemeClr val="hlink"/>
                </a:solidFill>
                <a:latin typeface="Roboto"/>
                <a:ea typeface="Roboto"/>
                <a:cs typeface="Roboto"/>
                <a:sym typeface="Roboto"/>
                <a:hlinkClick r:id="rId3"/>
              </a:rPr>
              <a:t>Measurement Protocol</a:t>
            </a:r>
            <a:r>
              <a:rPr b="0" i="0" lang="en" sz="2400" u="none" cap="none" strike="noStrike">
                <a:solidFill>
                  <a:srgbClr val="424242"/>
                </a:solidFill>
                <a:latin typeface="Roboto"/>
                <a:ea typeface="Roboto"/>
                <a:cs typeface="Roboto"/>
                <a:sym typeface="Roboto"/>
              </a:rPr>
              <a:t> API:</a:t>
            </a:r>
            <a:endParaRPr/>
          </a:p>
          <a:p>
            <a:pPr indent="0" lvl="0" marL="0" marR="0" rtl="0" algn="l">
              <a:lnSpc>
                <a:spcPct val="115000"/>
              </a:lnSpc>
              <a:spcBef>
                <a:spcPts val="0"/>
              </a:spcBef>
              <a:spcAft>
                <a:spcPts val="0"/>
              </a:spcAft>
              <a:buClr>
                <a:srgbClr val="424242"/>
              </a:buClr>
              <a:buFont typeface="Roboto"/>
              <a:buNone/>
            </a:pPr>
            <a:r>
              <a:t/>
            </a:r>
            <a:endParaRPr b="0" i="0" sz="1800" u="none" cap="none" strike="noStrike">
              <a:solidFill>
                <a:srgbClr val="424242"/>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424242"/>
                </a:solidFill>
                <a:latin typeface="Roboto"/>
                <a:ea typeface="Roboto"/>
                <a:cs typeface="Roboto"/>
                <a:sym typeface="Roboto"/>
              </a:rPr>
              <a:t>POST /collect HTTP/1.1</a:t>
            </a:r>
            <a:br>
              <a:rPr b="0" i="0" lang="en" sz="2400" u="none" cap="none" strike="noStrike">
                <a:solidFill>
                  <a:srgbClr val="424242"/>
                </a:solidFill>
                <a:latin typeface="Roboto"/>
                <a:ea typeface="Roboto"/>
                <a:cs typeface="Roboto"/>
                <a:sym typeface="Roboto"/>
              </a:rPr>
            </a:br>
            <a:r>
              <a:rPr b="0" i="0" lang="en" sz="2400" u="none" cap="none" strike="noStrike">
                <a:solidFill>
                  <a:srgbClr val="424242"/>
                </a:solidFill>
                <a:latin typeface="Roboto"/>
                <a:ea typeface="Roboto"/>
                <a:cs typeface="Roboto"/>
                <a:sym typeface="Roboto"/>
              </a:rPr>
              <a:t>Host: www.google-analytics.com</a:t>
            </a:r>
            <a:br>
              <a:rPr b="0" i="0" lang="en" sz="2400" u="none" cap="none" strike="noStrike">
                <a:solidFill>
                  <a:srgbClr val="424242"/>
                </a:solidFill>
                <a:latin typeface="Roboto"/>
                <a:ea typeface="Roboto"/>
                <a:cs typeface="Roboto"/>
                <a:sym typeface="Roboto"/>
              </a:rPr>
            </a:br>
            <a:br>
              <a:rPr b="0" i="0" lang="en" sz="2400" u="none" cap="none" strike="noStrike">
                <a:solidFill>
                  <a:srgbClr val="424242"/>
                </a:solidFill>
                <a:latin typeface="Roboto"/>
                <a:ea typeface="Roboto"/>
                <a:cs typeface="Roboto"/>
                <a:sym typeface="Roboto"/>
              </a:rPr>
            </a:br>
            <a:r>
              <a:rPr b="0" i="0" lang="en" sz="2400" u="none" cap="none" strike="noStrike">
                <a:solidFill>
                  <a:srgbClr val="424242"/>
                </a:solidFill>
                <a:latin typeface="Roboto"/>
                <a:ea typeface="Roboto"/>
                <a:cs typeface="Roboto"/>
                <a:sym typeface="Roboto"/>
              </a:rPr>
              <a:t>v=1&amp;tid=UA-XXXXX-Y&amp;cid=555&amp;t=pageview&amp;dp=%2Fhome</a:t>
            </a:r>
            <a:endParaRPr/>
          </a:p>
          <a:p>
            <a:pPr indent="0" lvl="0" marL="0" marR="0" rtl="0" algn="l">
              <a:lnSpc>
                <a:spcPct val="115000"/>
              </a:lnSpc>
              <a:spcBef>
                <a:spcPts val="0"/>
              </a:spcBef>
              <a:spcAft>
                <a:spcPts val="0"/>
              </a:spcAft>
              <a:buClr>
                <a:srgbClr val="424242"/>
              </a:buClr>
              <a:buFont typeface="Roboto"/>
              <a:buNone/>
            </a:pPr>
            <a:r>
              <a:t/>
            </a:r>
            <a:endParaRPr b="0" i="0" sz="1800" u="none" cap="none" strike="noStrike">
              <a:solidFill>
                <a:srgbClr val="424242"/>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424242"/>
              </a:buClr>
              <a:buFont typeface="Roboto"/>
              <a:buNone/>
            </a:pPr>
            <a:r>
              <a:t/>
            </a:r>
            <a:endParaRPr b="0" i="0" sz="2400" u="none" cap="none" strike="noStrike">
              <a:solidFill>
                <a:srgbClr val="424242"/>
              </a:solidFill>
              <a:latin typeface="Arial"/>
              <a:ea typeface="Arial"/>
              <a:cs typeface="Arial"/>
              <a:sym typeface="Arial"/>
            </a:endParaRPr>
          </a:p>
          <a:p>
            <a:pPr indent="0" lvl="0" marL="0" marR="0" rtl="0" algn="l">
              <a:lnSpc>
                <a:spcPct val="115000"/>
              </a:lnSpc>
              <a:spcBef>
                <a:spcPts val="0"/>
              </a:spcBef>
              <a:spcAft>
                <a:spcPts val="0"/>
              </a:spcAft>
              <a:buClr>
                <a:schemeClr val="dk1"/>
              </a:buClr>
              <a:buFont typeface="Arial"/>
              <a:buNone/>
            </a:pPr>
            <a:r>
              <a:t/>
            </a:r>
            <a:endParaRPr b="0" i="0" sz="2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Font typeface="Arial"/>
              <a:buNone/>
            </a:pPr>
            <a:r>
              <a:t/>
            </a:r>
            <a:endParaRPr b="0" i="0" sz="1400" u="none" cap="none" strike="noStrike">
              <a:solidFill>
                <a:srgbClr val="424242"/>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Font typeface="Arial"/>
              <a:buNone/>
            </a:pPr>
            <a:r>
              <a:rPr b="1" i="0" lang="en" sz="3600" u="none" cap="none" strike="noStrike">
                <a:solidFill>
                  <a:srgbClr val="FAFAFA"/>
                </a:solidFill>
                <a:latin typeface="Roboto"/>
                <a:ea typeface="Roboto"/>
                <a:cs typeface="Roboto"/>
                <a:sym typeface="Roboto"/>
              </a:rPr>
              <a:t>Measurement Protocol example</a:t>
            </a:r>
            <a:endParaRPr/>
          </a:p>
        </p:txBody>
      </p:sp>
      <p:sp>
        <p:nvSpPr>
          <p:cNvPr id="158" name="Google Shape;158;p26"/>
          <p:cNvSpPr txBox="1"/>
          <p:nvPr>
            <p:ph idx="1" type="body"/>
          </p:nvPr>
        </p:nvSpPr>
        <p:spPr>
          <a:xfrm>
            <a:off x="311700" y="939750"/>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2300" u="none" cap="none" strike="noStrike">
                <a:solidFill>
                  <a:srgbClr val="424242"/>
                </a:solidFill>
                <a:latin typeface="Roboto"/>
                <a:ea typeface="Roboto"/>
                <a:cs typeface="Roboto"/>
                <a:sym typeface="Roboto"/>
              </a:rPr>
              <a:t>self.addEventListener('notificationclose', function(event) {</a:t>
            </a:r>
            <a:endParaRPr/>
          </a:p>
          <a:p>
            <a:pPr indent="0" lvl="0" marL="0" marR="0" rtl="0" algn="l">
              <a:lnSpc>
                <a:spcPct val="115000"/>
              </a:lnSpc>
              <a:spcBef>
                <a:spcPts val="0"/>
              </a:spcBef>
              <a:spcAft>
                <a:spcPts val="0"/>
              </a:spcAft>
              <a:buClr>
                <a:schemeClr val="dk1"/>
              </a:buClr>
              <a:buFont typeface="Arial"/>
              <a:buNone/>
            </a:pPr>
            <a:r>
              <a:rPr b="0" i="0" lang="en" sz="2300" u="none" cap="none" strike="noStrike">
                <a:solidFill>
                  <a:srgbClr val="424242"/>
                </a:solidFill>
                <a:latin typeface="Roboto"/>
                <a:ea typeface="Roboto"/>
                <a:cs typeface="Roboto"/>
                <a:sym typeface="Roboto"/>
              </a:rPr>
              <a:t>  event.waitUntil(</a:t>
            </a:r>
            <a:endParaRPr/>
          </a:p>
          <a:p>
            <a:pPr indent="0" lvl="0" marL="0" marR="0" rtl="0" algn="l">
              <a:lnSpc>
                <a:spcPct val="115000"/>
              </a:lnSpc>
              <a:spcBef>
                <a:spcPts val="0"/>
              </a:spcBef>
              <a:spcAft>
                <a:spcPts val="0"/>
              </a:spcAft>
              <a:buClr>
                <a:srgbClr val="424242"/>
              </a:buClr>
              <a:buFont typeface="Roboto"/>
              <a:buNone/>
            </a:pPr>
            <a:r>
              <a:rPr b="0" i="0" lang="en" sz="2300" u="none" cap="none" strike="noStrike">
                <a:solidFill>
                  <a:srgbClr val="424242"/>
                </a:solidFill>
                <a:latin typeface="Roboto"/>
                <a:ea typeface="Roboto"/>
                <a:cs typeface="Roboto"/>
                <a:sym typeface="Roboto"/>
              </a:rPr>
              <a:t>    fetch('https://www.google-analytics.com/collect', {</a:t>
            </a:r>
            <a:endParaRPr/>
          </a:p>
          <a:p>
            <a:pPr indent="0" lvl="0" marL="0" marR="0" rtl="0" algn="l">
              <a:lnSpc>
                <a:spcPct val="115000"/>
              </a:lnSpc>
              <a:spcBef>
                <a:spcPts val="0"/>
              </a:spcBef>
              <a:spcAft>
                <a:spcPts val="0"/>
              </a:spcAft>
              <a:buClr>
                <a:srgbClr val="424242"/>
              </a:buClr>
              <a:buFont typeface="Roboto"/>
              <a:buNone/>
            </a:pPr>
            <a:r>
              <a:rPr b="0" i="0" lang="en" sz="2300" u="none" cap="none" strike="noStrike">
                <a:solidFill>
                  <a:srgbClr val="424242"/>
                </a:solidFill>
                <a:latin typeface="Roboto"/>
                <a:ea typeface="Roboto"/>
                <a:cs typeface="Roboto"/>
                <a:sym typeface="Roboto"/>
              </a:rPr>
              <a:t>      method: 'post',</a:t>
            </a:r>
            <a:endParaRPr/>
          </a:p>
          <a:p>
            <a:pPr indent="0" lvl="0" marL="0" marR="0" rtl="0" algn="l">
              <a:lnSpc>
                <a:spcPct val="115000"/>
              </a:lnSpc>
              <a:spcBef>
                <a:spcPts val="0"/>
              </a:spcBef>
              <a:spcAft>
                <a:spcPts val="0"/>
              </a:spcAft>
              <a:buClr>
                <a:srgbClr val="424242"/>
              </a:buClr>
              <a:buFont typeface="Roboto"/>
              <a:buNone/>
            </a:pPr>
            <a:r>
              <a:rPr b="0" i="0" lang="en" sz="2300" u="none" cap="none" strike="noStrike">
                <a:solidFill>
                  <a:srgbClr val="424242"/>
                </a:solidFill>
                <a:latin typeface="Roboto"/>
                <a:ea typeface="Roboto"/>
                <a:cs typeface="Roboto"/>
                <a:sym typeface="Roboto"/>
              </a:rPr>
              <a:t>      body: 'v=1&amp;cid=...&amp;tid=UA-XXXXXXXX-Y&amp;t=event&amp;' +</a:t>
            </a:r>
            <a:endParaRPr/>
          </a:p>
          <a:p>
            <a:pPr indent="0" lvl="0" marL="0" marR="0" rtl="0" algn="l">
              <a:lnSpc>
                <a:spcPct val="115000"/>
              </a:lnSpc>
              <a:spcBef>
                <a:spcPts val="0"/>
              </a:spcBef>
              <a:spcAft>
                <a:spcPts val="0"/>
              </a:spcAft>
              <a:buClr>
                <a:srgbClr val="424242"/>
              </a:buClr>
              <a:buFont typeface="Roboto"/>
              <a:buNone/>
            </a:pPr>
            <a:r>
              <a:rPr b="0" i="0" lang="en" sz="2300" u="none" cap="none" strike="noStrike">
                <a:solidFill>
                  <a:srgbClr val="424242"/>
                </a:solidFill>
                <a:latin typeface="Roboto"/>
                <a:ea typeface="Roboto"/>
                <a:cs typeface="Roboto"/>
                <a:sym typeface="Roboto"/>
              </a:rPr>
              <a:t>            'ec=notification&amp;ea=delay&amp;el=serviceworker'</a:t>
            </a:r>
            <a:endParaRPr/>
          </a:p>
          <a:p>
            <a:pPr indent="0" lvl="0" marL="0" marR="0" rtl="0" algn="l">
              <a:lnSpc>
                <a:spcPct val="115000"/>
              </a:lnSpc>
              <a:spcBef>
                <a:spcPts val="0"/>
              </a:spcBef>
              <a:spcAft>
                <a:spcPts val="0"/>
              </a:spcAft>
              <a:buClr>
                <a:schemeClr val="dk1"/>
              </a:buClr>
              <a:buFont typeface="Arial"/>
              <a:buNone/>
            </a:pPr>
            <a:r>
              <a:rPr b="0" i="0" lang="en" sz="2300" u="none" cap="none" strike="noStrike">
                <a:solidFill>
                  <a:srgbClr val="424242"/>
                </a:solidFill>
                <a:latin typeface="Roboto"/>
                <a:ea typeface="Roboto"/>
                <a:cs typeface="Roboto"/>
                <a:sym typeface="Roboto"/>
              </a:rPr>
              <a:t>    });</a:t>
            </a:r>
            <a:endParaRPr/>
          </a:p>
          <a:p>
            <a:pPr indent="0" lvl="0" marL="0" marR="0" rtl="0" algn="l">
              <a:lnSpc>
                <a:spcPct val="115000"/>
              </a:lnSpc>
              <a:spcBef>
                <a:spcPts val="0"/>
              </a:spcBef>
              <a:spcAft>
                <a:spcPts val="0"/>
              </a:spcAft>
              <a:buClr>
                <a:schemeClr val="dk1"/>
              </a:buClr>
              <a:buFont typeface="Arial"/>
              <a:buNone/>
            </a:pPr>
            <a:r>
              <a:rPr b="0" i="0" lang="en" sz="2300" u="none" cap="none" strike="noStrike">
                <a:solidFill>
                  <a:srgbClr val="424242"/>
                </a:solidFill>
                <a:latin typeface="Roboto"/>
                <a:ea typeface="Roboto"/>
                <a:cs typeface="Roboto"/>
                <a:sym typeface="Roboto"/>
              </a:rPr>
              <a:t>  );</a:t>
            </a:r>
            <a:endParaRPr/>
          </a:p>
          <a:p>
            <a:pPr indent="0" lvl="0" marL="0" marR="0" rtl="0" algn="l">
              <a:lnSpc>
                <a:spcPct val="115000"/>
              </a:lnSpc>
              <a:spcBef>
                <a:spcPts val="0"/>
              </a:spcBef>
              <a:spcAft>
                <a:spcPts val="0"/>
              </a:spcAft>
              <a:buClr>
                <a:schemeClr val="dk1"/>
              </a:buClr>
              <a:buFont typeface="Arial"/>
              <a:buNone/>
            </a:pPr>
            <a:r>
              <a:rPr b="0" i="0" lang="en" sz="2300" u="none" cap="none" strike="noStrike">
                <a:solidFill>
                  <a:srgbClr val="424242"/>
                </a:solidFill>
                <a:latin typeface="Roboto"/>
                <a:ea typeface="Roboto"/>
                <a:cs typeface="Roboto"/>
                <a:sym typeface="Roboto"/>
              </a:rPr>
              <a:t>});</a:t>
            </a:r>
            <a:endParaRPr/>
          </a:p>
        </p:txBody>
      </p:sp>
      <p:sp>
        <p:nvSpPr>
          <p:cNvPr id="159" name="Google Shape;159;p26"/>
          <p:cNvSpPr/>
          <p:nvPr/>
        </p:nvSpPr>
        <p:spPr>
          <a:xfrm>
            <a:off x="6795750" y="3760200"/>
            <a:ext cx="2036700" cy="572700"/>
          </a:xfrm>
          <a:prstGeom prst="roundRect">
            <a:avLst>
              <a:gd fmla="val 16667" name="adj"/>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service-worker.js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What about when users are offline?</a:t>
            </a:r>
            <a:endParaRPr/>
          </a:p>
        </p:txBody>
      </p:sp>
      <p:sp>
        <p:nvSpPr>
          <p:cNvPr id="165" name="Google Shape;165;p27"/>
          <p:cNvSpPr txBox="1"/>
          <p:nvPr>
            <p:ph idx="1" type="body"/>
          </p:nvPr>
        </p:nvSpPr>
        <p:spPr>
          <a:xfrm>
            <a:off x="196650" y="1076275"/>
            <a:ext cx="87705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424242"/>
              </a:buClr>
              <a:buFont typeface="Roboto"/>
              <a:buNone/>
            </a:pPr>
            <a:r>
              <a:rPr b="0" i="0" lang="en" sz="2400" u="sng" cap="none" strike="noStrike">
                <a:solidFill>
                  <a:srgbClr val="424242"/>
                </a:solidFill>
                <a:latin typeface="Roboto"/>
                <a:ea typeface="Roboto"/>
                <a:cs typeface="Roboto"/>
                <a:sym typeface="Roboto"/>
              </a:rPr>
              <a:t>Install</a:t>
            </a:r>
            <a:endParaRPr/>
          </a:p>
          <a:p>
            <a:pPr indent="0" lvl="0" marL="0" marR="0" rtl="0" algn="l">
              <a:lnSpc>
                <a:spcPct val="115000"/>
              </a:lnSpc>
              <a:spcBef>
                <a:spcPts val="0"/>
              </a:spcBef>
              <a:spcAft>
                <a:spcPts val="0"/>
              </a:spcAft>
              <a:buClr>
                <a:srgbClr val="424242"/>
              </a:buClr>
              <a:buFont typeface="Roboto"/>
              <a:buNone/>
            </a:pPr>
            <a:r>
              <a:rPr b="0" i="0" lang="en" sz="2400" u="none" cap="none" strike="noStrike">
                <a:solidFill>
                  <a:schemeClr val="dk1"/>
                </a:solidFill>
                <a:latin typeface="Roboto"/>
                <a:ea typeface="Roboto"/>
                <a:cs typeface="Roboto"/>
                <a:sym typeface="Roboto"/>
              </a:rPr>
              <a:t>$ npm install --save-dev sw-offline-google-analytics</a:t>
            </a:r>
            <a:endParaRPr/>
          </a:p>
          <a:p>
            <a:pPr indent="0" lvl="0" marL="0" marR="0" rtl="0" algn="l">
              <a:lnSpc>
                <a:spcPct val="115000"/>
              </a:lnSpc>
              <a:spcBef>
                <a:spcPts val="0"/>
              </a:spcBef>
              <a:spcAft>
                <a:spcPts val="0"/>
              </a:spcAft>
              <a:buClr>
                <a:srgbClr val="424242"/>
              </a:buClr>
              <a:buFont typeface="Roboto"/>
              <a:buNone/>
            </a:pPr>
            <a:r>
              <a:t/>
            </a:r>
            <a:endParaRPr b="0" i="0" sz="24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rgbClr val="424242"/>
              </a:buClr>
              <a:buFont typeface="Roboto"/>
              <a:buNone/>
            </a:pPr>
            <a:r>
              <a:rPr b="0" i="0" lang="en" sz="2400" u="sng" cap="none" strike="noStrike">
                <a:solidFill>
                  <a:schemeClr val="dk1"/>
                </a:solidFill>
                <a:latin typeface="Roboto"/>
                <a:ea typeface="Roboto"/>
                <a:cs typeface="Roboto"/>
                <a:sym typeface="Roboto"/>
              </a:rPr>
              <a:t>Service worker</a:t>
            </a:r>
            <a:endParaRPr/>
          </a:p>
          <a:p>
            <a:pPr indent="0" lvl="0" marL="0" marR="0" rtl="0" algn="l">
              <a:lnSpc>
                <a:spcPct val="115000"/>
              </a:lnSpc>
              <a:spcBef>
                <a:spcPts val="0"/>
              </a:spcBef>
              <a:spcAft>
                <a:spcPts val="0"/>
              </a:spcAft>
              <a:buClr>
                <a:srgbClr val="424242"/>
              </a:buClr>
              <a:buFont typeface="Roboto"/>
              <a:buNone/>
            </a:pPr>
            <a:r>
              <a:rPr b="0" i="0" lang="en" sz="2400" u="none" cap="none" strike="noStrike">
                <a:solidFill>
                  <a:schemeClr val="dk1"/>
                </a:solidFill>
                <a:latin typeface="Roboto"/>
                <a:ea typeface="Roboto"/>
                <a:cs typeface="Roboto"/>
                <a:sym typeface="Roboto"/>
              </a:rPr>
              <a:t>importScripts('path/to/offline-google-analytics-import.js');</a:t>
            </a:r>
            <a:endParaRPr/>
          </a:p>
          <a:p>
            <a:pPr indent="0" lvl="0" marL="0" marR="0" rtl="0" algn="l">
              <a:lnSpc>
                <a:spcPct val="115000"/>
              </a:lnSpc>
              <a:spcBef>
                <a:spcPts val="0"/>
              </a:spcBef>
              <a:spcAft>
                <a:spcPts val="0"/>
              </a:spcAft>
              <a:buClr>
                <a:schemeClr val="dk1"/>
              </a:buClr>
              <a:buFont typeface="Arial"/>
              <a:buNone/>
            </a:pPr>
            <a:r>
              <a:rPr b="0" i="0" lang="en" sz="2400" u="none" cap="none" strike="noStrike">
                <a:solidFill>
                  <a:schemeClr val="dk1"/>
                </a:solidFill>
                <a:latin typeface="Roboto"/>
                <a:ea typeface="Roboto"/>
                <a:cs typeface="Roboto"/>
                <a:sym typeface="Roboto"/>
              </a:rPr>
              <a:t>goog.offlineGoogleAnalytics.initialize();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8"/>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Analytics stored in IndexedDB</a:t>
            </a:r>
            <a:endParaRPr/>
          </a:p>
        </p:txBody>
      </p:sp>
      <p:pic>
        <p:nvPicPr>
          <p:cNvPr descr="GA idb.png" id="171" name="Google Shape;171;p28"/>
          <p:cNvPicPr preferRelativeResize="0"/>
          <p:nvPr/>
        </p:nvPicPr>
        <p:blipFill rotWithShape="1">
          <a:blip r:embed="rId3">
            <a:alphaModFix/>
          </a:blip>
          <a:srcRect b="0" l="0" r="0" t="0"/>
          <a:stretch/>
        </p:blipFill>
        <p:spPr>
          <a:xfrm>
            <a:off x="1403973" y="1019950"/>
            <a:ext cx="6336048" cy="352905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9"/>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Lab Overview</a:t>
            </a:r>
            <a:endParaRPr/>
          </a:p>
        </p:txBody>
      </p:sp>
      <p:sp>
        <p:nvSpPr>
          <p:cNvPr id="177" name="Google Shape;177;p29"/>
          <p:cNvSpPr txBox="1"/>
          <p:nvPr>
            <p:ph idx="1" type="body"/>
          </p:nvPr>
        </p:nvSpPr>
        <p:spPr>
          <a:xfrm>
            <a:off x="311700" y="1076275"/>
            <a:ext cx="8520600" cy="34164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Create a Google Analytics &amp; Firebase account</a:t>
            </a:r>
            <a:endParaRPr/>
          </a:p>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Add analytics to an app</a:t>
            </a:r>
            <a:endParaRPr/>
          </a:p>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View analytics data</a:t>
            </a:r>
            <a:endParaRPr/>
          </a:p>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Add custom events to understand user behavior</a:t>
            </a:r>
            <a:endParaRPr/>
          </a:p>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Use analytics with service workers (&amp; push notifications)</a:t>
            </a:r>
            <a:endParaRPr/>
          </a:p>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Use the Measurement Protocol API</a:t>
            </a:r>
            <a:endParaRPr/>
          </a:p>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Add offline analytics to an app</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0"/>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304FFE"/>
              </a:buClr>
              <a:buFont typeface="Roboto"/>
              <a:buNone/>
            </a:pPr>
            <a:r>
              <a:rPr b="1" i="0" lang="en" sz="3600" u="none" cap="none" strike="noStrike">
                <a:solidFill>
                  <a:srgbClr val="304FFE"/>
                </a:solidFill>
                <a:latin typeface="Roboto"/>
                <a:ea typeface="Roboto"/>
                <a:cs typeface="Roboto"/>
                <a:sym typeface="Roboto"/>
              </a:rPr>
              <a:t>Resources</a:t>
            </a:r>
            <a:endParaRPr/>
          </a:p>
        </p:txBody>
      </p:sp>
      <p:sp>
        <p:nvSpPr>
          <p:cNvPr id="183" name="Google Shape;183;p30"/>
          <p:cNvSpPr txBox="1"/>
          <p:nvPr>
            <p:ph idx="1" type="body"/>
          </p:nvPr>
        </p:nvSpPr>
        <p:spPr>
          <a:xfrm>
            <a:off x="311700" y="1114094"/>
            <a:ext cx="3999900" cy="3416400"/>
          </a:xfrm>
          <a:prstGeom prst="rect">
            <a:avLst/>
          </a:prstGeom>
          <a:noFill/>
          <a:ln>
            <a:noFill/>
          </a:ln>
        </p:spPr>
        <p:txBody>
          <a:bodyPr anchorCtr="0" anchor="t" bIns="91425" lIns="91425" spcFirstLastPara="1" rIns="91425" wrap="square" tIns="91425">
            <a:noAutofit/>
          </a:bodyPr>
          <a:lstStyle/>
          <a:p>
            <a:pPr indent="-368300" lvl="0" marL="457200" marR="0" rtl="0" algn="l">
              <a:lnSpc>
                <a:spcPct val="150000"/>
              </a:lnSpc>
              <a:spcBef>
                <a:spcPts val="0"/>
              </a:spcBef>
              <a:spcAft>
                <a:spcPts val="0"/>
              </a:spcAft>
              <a:buClr>
                <a:srgbClr val="424242"/>
              </a:buClr>
              <a:buSzPts val="2200"/>
              <a:buFont typeface="Arial"/>
              <a:buChar char="●"/>
            </a:pPr>
            <a:r>
              <a:rPr b="0" i="0" lang="en" sz="2200" u="sng" cap="none" strike="noStrike">
                <a:solidFill>
                  <a:schemeClr val="hlink"/>
                </a:solidFill>
                <a:latin typeface="Arial"/>
                <a:ea typeface="Arial"/>
                <a:cs typeface="Arial"/>
                <a:sym typeface="Arial"/>
                <a:hlinkClick r:id="rId3"/>
              </a:rPr>
              <a:t>analytics.js </a:t>
            </a:r>
            <a:endParaRPr/>
          </a:p>
          <a:p>
            <a:pPr indent="-368300" lvl="0" marL="457200" marR="0" rtl="0" algn="l">
              <a:lnSpc>
                <a:spcPct val="150000"/>
              </a:lnSpc>
              <a:spcBef>
                <a:spcPts val="0"/>
              </a:spcBef>
              <a:spcAft>
                <a:spcPts val="0"/>
              </a:spcAft>
              <a:buClr>
                <a:srgbClr val="424242"/>
              </a:buClr>
              <a:buSzPts val="2200"/>
              <a:buFont typeface="Arial"/>
              <a:buChar char="●"/>
            </a:pPr>
            <a:r>
              <a:rPr b="0" i="0" lang="en" sz="2200" u="sng" cap="none" strike="noStrike">
                <a:solidFill>
                  <a:schemeClr val="hlink"/>
                </a:solidFill>
                <a:latin typeface="Arial"/>
                <a:ea typeface="Arial"/>
                <a:cs typeface="Arial"/>
                <a:sym typeface="Arial"/>
                <a:hlinkClick r:id="rId4"/>
              </a:rPr>
              <a:t>Reporting API</a:t>
            </a:r>
            <a:endParaRPr/>
          </a:p>
          <a:p>
            <a:pPr indent="-368300" lvl="0" marL="457200" marR="0" rtl="0" algn="l">
              <a:lnSpc>
                <a:spcPct val="115000"/>
              </a:lnSpc>
              <a:spcBef>
                <a:spcPts val="0"/>
              </a:spcBef>
              <a:spcAft>
                <a:spcPts val="0"/>
              </a:spcAft>
              <a:buClr>
                <a:srgbClr val="424242"/>
              </a:buClr>
              <a:buSzPts val="2200"/>
              <a:buFont typeface="Arial"/>
              <a:buChar char="●"/>
            </a:pPr>
            <a:r>
              <a:rPr b="0" i="0" lang="en" sz="2200" u="sng" cap="none" strike="noStrike">
                <a:solidFill>
                  <a:schemeClr val="hlink"/>
                </a:solidFill>
                <a:latin typeface="Arial"/>
                <a:ea typeface="Arial"/>
                <a:cs typeface="Arial"/>
                <a:sym typeface="Arial"/>
                <a:hlinkClick r:id="rId5"/>
              </a:rPr>
              <a:t>Google Analytics Academy</a:t>
            </a:r>
            <a:r>
              <a:rPr b="0" i="0" lang="en" sz="2200" u="none" cap="none" strike="noStrike">
                <a:solidFill>
                  <a:schemeClr val="dk1"/>
                </a:solidFill>
                <a:latin typeface="Arial"/>
                <a:ea typeface="Arial"/>
                <a:cs typeface="Arial"/>
                <a:sym typeface="Arial"/>
              </a:rPr>
              <a:t> </a:t>
            </a:r>
            <a:endParaRPr/>
          </a:p>
          <a:p>
            <a:pPr indent="-368300" lvl="0" marL="457200" marR="0" rtl="0" algn="l">
              <a:lnSpc>
                <a:spcPct val="115000"/>
              </a:lnSpc>
              <a:spcBef>
                <a:spcPts val="0"/>
              </a:spcBef>
              <a:spcAft>
                <a:spcPts val="0"/>
              </a:spcAft>
              <a:buClr>
                <a:srgbClr val="424242"/>
              </a:buClr>
              <a:buSzPts val="2200"/>
              <a:buFont typeface="Arial"/>
              <a:buChar char="●"/>
            </a:pPr>
            <a:r>
              <a:rPr b="0" i="0" lang="en" sz="2200" u="sng" cap="none" strike="noStrike">
                <a:solidFill>
                  <a:schemeClr val="hlink"/>
                </a:solidFill>
                <a:latin typeface="Arial"/>
                <a:ea typeface="Arial"/>
                <a:cs typeface="Arial"/>
                <a:sym typeface="Arial"/>
                <a:hlinkClick r:id="rId6"/>
              </a:rPr>
              <a:t>Account signup</a:t>
            </a:r>
            <a:endParaRPr/>
          </a:p>
          <a:p>
            <a:pPr indent="-368300" lvl="0" marL="457200" marR="0" rtl="0" algn="l">
              <a:lnSpc>
                <a:spcPct val="115000"/>
              </a:lnSpc>
              <a:spcBef>
                <a:spcPts val="0"/>
              </a:spcBef>
              <a:spcAft>
                <a:spcPts val="0"/>
              </a:spcAft>
              <a:buClr>
                <a:srgbClr val="424242"/>
              </a:buClr>
              <a:buSzPts val="2200"/>
              <a:buFont typeface="Arial"/>
              <a:buChar char="●"/>
            </a:pPr>
            <a:r>
              <a:rPr b="0" i="0" lang="en" sz="2200" u="sng" cap="none" strike="noStrike">
                <a:solidFill>
                  <a:schemeClr val="hlink"/>
                </a:solidFill>
                <a:latin typeface="Arial"/>
                <a:ea typeface="Arial"/>
                <a:cs typeface="Arial"/>
                <a:sym typeface="Arial"/>
                <a:hlinkClick r:id="rId7"/>
              </a:rPr>
              <a:t>Analytics for mobile applications</a:t>
            </a:r>
            <a:endParaRPr/>
          </a:p>
          <a:p>
            <a:pPr indent="-368300" lvl="0" marL="457200" marR="0" rtl="0" algn="l">
              <a:lnSpc>
                <a:spcPct val="115000"/>
              </a:lnSpc>
              <a:spcBef>
                <a:spcPts val="0"/>
              </a:spcBef>
              <a:spcAft>
                <a:spcPts val="0"/>
              </a:spcAft>
              <a:buClr>
                <a:srgbClr val="424242"/>
              </a:buClr>
              <a:buSzPts val="2200"/>
              <a:buFont typeface="Arial"/>
              <a:buChar char="●"/>
            </a:pPr>
            <a:r>
              <a:rPr b="0" i="0" lang="en" sz="2200" u="sng" cap="none" strike="noStrike">
                <a:solidFill>
                  <a:schemeClr val="hlink"/>
                </a:solidFill>
                <a:latin typeface="Arial"/>
                <a:ea typeface="Arial"/>
                <a:cs typeface="Arial"/>
                <a:sym typeface="Arial"/>
                <a:hlinkClick r:id="rId8"/>
              </a:rPr>
              <a:t>Chrome debugger extension</a:t>
            </a:r>
            <a:endParaRPr/>
          </a:p>
          <a:p>
            <a:pPr indent="0" lvl="0" marL="0" marR="0" rtl="0" algn="l">
              <a:lnSpc>
                <a:spcPct val="150000"/>
              </a:lnSpc>
              <a:spcBef>
                <a:spcPts val="0"/>
              </a:spcBef>
              <a:spcAft>
                <a:spcPts val="0"/>
              </a:spcAft>
              <a:buClr>
                <a:srgbClr val="424242"/>
              </a:buClr>
              <a:buFont typeface="Roboto"/>
              <a:buNone/>
            </a:pPr>
            <a:r>
              <a:t/>
            </a:r>
            <a:endParaRPr b="0" i="0" sz="3000" u="none" cap="none" strike="noStrike">
              <a:solidFill>
                <a:srgbClr val="424242"/>
              </a:solidFill>
              <a:latin typeface="Roboto"/>
              <a:ea typeface="Roboto"/>
              <a:cs typeface="Roboto"/>
              <a:sym typeface="Roboto"/>
            </a:endParaRPr>
          </a:p>
        </p:txBody>
      </p:sp>
      <p:sp>
        <p:nvSpPr>
          <p:cNvPr id="184" name="Google Shape;184;p30"/>
          <p:cNvSpPr txBox="1"/>
          <p:nvPr>
            <p:ph idx="2" type="body"/>
          </p:nvPr>
        </p:nvSpPr>
        <p:spPr>
          <a:xfrm>
            <a:off x="4832400" y="1114094"/>
            <a:ext cx="3999900" cy="3416400"/>
          </a:xfrm>
          <a:prstGeom prst="rect">
            <a:avLst/>
          </a:prstGeom>
          <a:noFill/>
          <a:ln>
            <a:noFill/>
          </a:ln>
        </p:spPr>
        <p:txBody>
          <a:bodyPr anchorCtr="0" anchor="t" bIns="91425" lIns="91425" spcFirstLastPara="1" rIns="91425" wrap="square" tIns="91425">
            <a:noAutofit/>
          </a:bodyPr>
          <a:lstStyle/>
          <a:p>
            <a:pPr indent="-368300" lvl="0" marL="457200" marR="0" rtl="0" algn="l">
              <a:lnSpc>
                <a:spcPct val="150000"/>
              </a:lnSpc>
              <a:spcBef>
                <a:spcPts val="0"/>
              </a:spcBef>
              <a:spcAft>
                <a:spcPts val="0"/>
              </a:spcAft>
              <a:buClr>
                <a:srgbClr val="424242"/>
              </a:buClr>
              <a:buSzPts val="2200"/>
              <a:buFont typeface="Arial"/>
              <a:buChar char="●"/>
            </a:pPr>
            <a:r>
              <a:rPr b="0" i="0" lang="en" sz="2200" u="sng" cap="none" strike="noStrike">
                <a:solidFill>
                  <a:schemeClr val="hlink"/>
                </a:solidFill>
                <a:latin typeface="Arial"/>
                <a:ea typeface="Arial"/>
                <a:cs typeface="Arial"/>
                <a:sym typeface="Arial"/>
                <a:hlinkClick r:id="rId9"/>
              </a:rPr>
              <a:t>ImportScripts</a:t>
            </a:r>
            <a:endParaRPr/>
          </a:p>
          <a:p>
            <a:pPr indent="-368300" lvl="0" marL="457200" marR="0" rtl="0" algn="l">
              <a:lnSpc>
                <a:spcPct val="150000"/>
              </a:lnSpc>
              <a:spcBef>
                <a:spcPts val="0"/>
              </a:spcBef>
              <a:spcAft>
                <a:spcPts val="0"/>
              </a:spcAft>
              <a:buClr>
                <a:srgbClr val="424242"/>
              </a:buClr>
              <a:buSzPts val="2200"/>
              <a:buFont typeface="Arial"/>
              <a:buChar char="●"/>
            </a:pPr>
            <a:r>
              <a:rPr b="0" i="0" lang="en" sz="2200" u="sng" cap="none" strike="noStrike">
                <a:solidFill>
                  <a:schemeClr val="hlink"/>
                </a:solidFill>
                <a:latin typeface="Arial"/>
                <a:ea typeface="Arial"/>
                <a:cs typeface="Arial"/>
                <a:sym typeface="Arial"/>
                <a:hlinkClick r:id="rId10"/>
              </a:rPr>
              <a:t>Offline Google Analytics </a:t>
            </a:r>
            <a:endParaRPr/>
          </a:p>
          <a:p>
            <a:pPr indent="-368300" lvl="0" marL="457200" marR="0" rtl="0" algn="l">
              <a:lnSpc>
                <a:spcPct val="150000"/>
              </a:lnSpc>
              <a:spcBef>
                <a:spcPts val="0"/>
              </a:spcBef>
              <a:spcAft>
                <a:spcPts val="0"/>
              </a:spcAft>
              <a:buClr>
                <a:srgbClr val="424242"/>
              </a:buClr>
              <a:buSzPts val="2200"/>
              <a:buFont typeface="Arial"/>
              <a:buChar char="●"/>
            </a:pPr>
            <a:r>
              <a:rPr b="0" i="0" lang="en" sz="2200" u="sng" cap="none" strike="noStrike">
                <a:solidFill>
                  <a:schemeClr val="hlink"/>
                </a:solidFill>
                <a:latin typeface="Arial"/>
                <a:ea typeface="Arial"/>
                <a:cs typeface="Arial"/>
                <a:sym typeface="Arial"/>
                <a:hlinkClick r:id="rId11"/>
              </a:rPr>
              <a:t>IndexedDB</a:t>
            </a:r>
            <a:endParaRPr/>
          </a:p>
          <a:p>
            <a:pPr indent="-368300" lvl="0" marL="457200" marR="0" rtl="0" algn="l">
              <a:lnSpc>
                <a:spcPct val="115000"/>
              </a:lnSpc>
              <a:spcBef>
                <a:spcPts val="0"/>
              </a:spcBef>
              <a:spcAft>
                <a:spcPts val="0"/>
              </a:spcAft>
              <a:buClr>
                <a:schemeClr val="dk1"/>
              </a:buClr>
              <a:buSzPts val="2200"/>
              <a:buFont typeface="Arial"/>
              <a:buChar char="●"/>
            </a:pPr>
            <a:r>
              <a:rPr b="0" i="0" lang="en" sz="2200" u="sng" cap="none" strike="noStrike">
                <a:solidFill>
                  <a:schemeClr val="hlink"/>
                </a:solidFill>
                <a:latin typeface="Arial"/>
                <a:ea typeface="Arial"/>
                <a:cs typeface="Arial"/>
                <a:sym typeface="Arial"/>
                <a:hlinkClick r:id="rId12"/>
              </a:rPr>
              <a:t>Measuring Critical Performance Metrics with Google Analytics</a:t>
            </a:r>
            <a:endParaRPr/>
          </a:p>
          <a:p>
            <a:pPr indent="-368300" lvl="0" marL="457200" marR="0" rtl="0" algn="l">
              <a:lnSpc>
                <a:spcPct val="115000"/>
              </a:lnSpc>
              <a:spcBef>
                <a:spcPts val="0"/>
              </a:spcBef>
              <a:spcAft>
                <a:spcPts val="0"/>
              </a:spcAft>
              <a:buClr>
                <a:schemeClr val="dk1"/>
              </a:buClr>
              <a:buSzPts val="2200"/>
              <a:buFont typeface="Arial"/>
              <a:buChar char="●"/>
            </a:pPr>
            <a:r>
              <a:rPr b="0" i="0" lang="en" sz="2200" u="sng" cap="none" strike="noStrike">
                <a:solidFill>
                  <a:schemeClr val="hlink"/>
                </a:solidFill>
                <a:latin typeface="Arial"/>
                <a:ea typeface="Arial"/>
                <a:cs typeface="Arial"/>
                <a:sym typeface="Arial"/>
                <a:hlinkClick r:id="rId13"/>
              </a:rPr>
              <a:t>Measurement Protocol</a:t>
            </a:r>
            <a:endParaRPr/>
          </a:p>
          <a:p>
            <a:pPr indent="-368300" lvl="0" marL="457200" marR="0" rtl="0" algn="l">
              <a:lnSpc>
                <a:spcPct val="115000"/>
              </a:lnSpc>
              <a:spcBef>
                <a:spcPts val="0"/>
              </a:spcBef>
              <a:spcAft>
                <a:spcPts val="0"/>
              </a:spcAft>
              <a:buClr>
                <a:schemeClr val="dk1"/>
              </a:buClr>
              <a:buSzPts val="2200"/>
              <a:buFont typeface="Arial"/>
              <a:buChar char="●"/>
            </a:pPr>
            <a:r>
              <a:rPr b="0" i="0" lang="en" sz="2200" u="sng" cap="none" strike="noStrike">
                <a:solidFill>
                  <a:schemeClr val="hlink"/>
                </a:solidFill>
                <a:latin typeface="Arial"/>
                <a:ea typeface="Arial"/>
                <a:cs typeface="Arial"/>
                <a:sym typeface="Arial"/>
                <a:hlinkClick r:id="rId14"/>
              </a:rPr>
              <a:t>Google I/O offline example</a:t>
            </a:r>
            <a:endParaRPr/>
          </a:p>
        </p:txBody>
      </p:sp>
      <p:sp>
        <p:nvSpPr>
          <p:cNvPr id="185" name="Google Shape;185;p30"/>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Resources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304FFE"/>
              </a:buClr>
              <a:buFont typeface="Roboto"/>
              <a:buNone/>
            </a:pPr>
            <a:r>
              <a:rPr b="1" i="0" lang="en" sz="4800" u="none" cap="none" strike="noStrike">
                <a:solidFill>
                  <a:srgbClr val="304FFE"/>
                </a:solidFill>
                <a:latin typeface="Roboto"/>
                <a:ea typeface="Roboto"/>
                <a:cs typeface="Roboto"/>
                <a:sym typeface="Roboto"/>
              </a:rPr>
              <a:t>UI reference slides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2"/>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Finding your tracking snippet &amp; ID</a:t>
            </a:r>
            <a:endParaRPr/>
          </a:p>
        </p:txBody>
      </p:sp>
      <p:sp>
        <p:nvSpPr>
          <p:cNvPr id="196" name="Google Shape;196;p32"/>
          <p:cNvSpPr txBox="1"/>
          <p:nvPr>
            <p:ph idx="1" type="body"/>
          </p:nvPr>
        </p:nvSpPr>
        <p:spPr>
          <a:xfrm>
            <a:off x="311700" y="1076275"/>
            <a:ext cx="3661500" cy="34713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1"/>
              </a:buClr>
              <a:buSzPts val="1800"/>
              <a:buFont typeface="Arial"/>
              <a:buAutoNum type="arabicPeriod"/>
            </a:pPr>
            <a:r>
              <a:rPr b="0" i="0" lang="en" sz="1800" u="none" cap="none" strike="noStrike">
                <a:solidFill>
                  <a:schemeClr val="dk1"/>
                </a:solidFill>
                <a:latin typeface="Arial"/>
                <a:ea typeface="Arial"/>
                <a:cs typeface="Arial"/>
                <a:sym typeface="Arial"/>
              </a:rPr>
              <a:t>Select the Admin tab </a:t>
            </a:r>
            <a:endParaRPr/>
          </a:p>
          <a:p>
            <a:pPr indent="-342900" lvl="0" marL="457200" marR="0" rtl="0" algn="l">
              <a:lnSpc>
                <a:spcPct val="115000"/>
              </a:lnSpc>
              <a:spcBef>
                <a:spcPts val="0"/>
              </a:spcBef>
              <a:spcAft>
                <a:spcPts val="0"/>
              </a:spcAft>
              <a:buClr>
                <a:schemeClr val="dk1"/>
              </a:buClr>
              <a:buSzPts val="1800"/>
              <a:buFont typeface="Arial"/>
              <a:buAutoNum type="arabicPeriod"/>
            </a:pPr>
            <a:r>
              <a:rPr b="0" i="0" lang="en" sz="1800" u="none" cap="none" strike="noStrike">
                <a:solidFill>
                  <a:schemeClr val="dk1"/>
                </a:solidFill>
                <a:latin typeface="Arial"/>
                <a:ea typeface="Arial"/>
                <a:cs typeface="Arial"/>
                <a:sym typeface="Arial"/>
              </a:rPr>
              <a:t>Under “account”, select your account from the drop down list. </a:t>
            </a:r>
            <a:endParaRPr/>
          </a:p>
          <a:p>
            <a:pPr indent="-342900" lvl="0" marL="457200" marR="0" rtl="0" algn="l">
              <a:lnSpc>
                <a:spcPct val="115000"/>
              </a:lnSpc>
              <a:spcBef>
                <a:spcPts val="0"/>
              </a:spcBef>
              <a:spcAft>
                <a:spcPts val="0"/>
              </a:spcAft>
              <a:buClr>
                <a:schemeClr val="dk1"/>
              </a:buClr>
              <a:buSzPts val="1800"/>
              <a:buFont typeface="Arial"/>
              <a:buAutoNum type="arabicPeriod"/>
            </a:pPr>
            <a:r>
              <a:rPr b="0" i="0" lang="en" sz="1800" u="none" cap="none" strike="noStrike">
                <a:solidFill>
                  <a:schemeClr val="dk1"/>
                </a:solidFill>
                <a:latin typeface="Arial"/>
                <a:ea typeface="Arial"/>
                <a:cs typeface="Arial"/>
                <a:sym typeface="Arial"/>
              </a:rPr>
              <a:t>Then under “properties”, select your property from the down list. </a:t>
            </a:r>
            <a:endParaRPr/>
          </a:p>
          <a:p>
            <a:pPr indent="-342900" lvl="0" marL="457200" marR="0" rtl="0" algn="l">
              <a:lnSpc>
                <a:spcPct val="115000"/>
              </a:lnSpc>
              <a:spcBef>
                <a:spcPts val="0"/>
              </a:spcBef>
              <a:spcAft>
                <a:spcPts val="0"/>
              </a:spcAft>
              <a:buClr>
                <a:schemeClr val="dk1"/>
              </a:buClr>
              <a:buSzPts val="1800"/>
              <a:buFont typeface="Arial"/>
              <a:buAutoNum type="arabicPeriod"/>
            </a:pPr>
            <a:r>
              <a:rPr b="0" i="0" lang="en" sz="1800" u="none" cap="none" strike="noStrike">
                <a:solidFill>
                  <a:schemeClr val="dk1"/>
                </a:solidFill>
                <a:latin typeface="Arial"/>
                <a:ea typeface="Arial"/>
                <a:cs typeface="Arial"/>
                <a:sym typeface="Arial"/>
              </a:rPr>
              <a:t>Now choose “tracking info”, followed by “tracking code”. </a:t>
            </a:r>
            <a:endParaRPr/>
          </a:p>
        </p:txBody>
      </p:sp>
      <p:pic>
        <p:nvPicPr>
          <p:cNvPr descr="GA account create.png" id="197" name="Google Shape;197;p32"/>
          <p:cNvPicPr preferRelativeResize="0"/>
          <p:nvPr/>
        </p:nvPicPr>
        <p:blipFill rotWithShape="1">
          <a:blip r:embed="rId3">
            <a:alphaModFix/>
          </a:blip>
          <a:srcRect b="0" l="0" r="0" t="0"/>
          <a:stretch/>
        </p:blipFill>
        <p:spPr>
          <a:xfrm>
            <a:off x="4150756" y="1027574"/>
            <a:ext cx="4934793" cy="3566650"/>
          </a:xfrm>
          <a:prstGeom prst="rect">
            <a:avLst/>
          </a:prstGeom>
          <a:noFill/>
          <a:ln cap="flat" cmpd="sng" w="19050">
            <a:solidFill>
              <a:srgbClr val="000000"/>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304FFE"/>
              </a:buClr>
              <a:buFont typeface="Roboto"/>
              <a:buNone/>
            </a:pPr>
            <a:r>
              <a:rPr b="1" i="0" lang="en" sz="3600" u="none" cap="none" strike="noStrike">
                <a:solidFill>
                  <a:srgbClr val="304FFE"/>
                </a:solidFill>
                <a:latin typeface="Roboto"/>
                <a:ea typeface="Roboto"/>
                <a:cs typeface="Roboto"/>
                <a:sym typeface="Roboto"/>
              </a:rPr>
              <a:t>Progressive Enhancement</a:t>
            </a:r>
            <a:endParaRPr/>
          </a:p>
        </p:txBody>
      </p:sp>
      <p:sp>
        <p:nvSpPr>
          <p:cNvPr id="77" name="Google Shape;77;p15"/>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Discoverability and PWA’s</a:t>
            </a:r>
            <a:endParaRPr/>
          </a:p>
        </p:txBody>
      </p:sp>
      <p:sp>
        <p:nvSpPr>
          <p:cNvPr id="78" name="Google Shape;78;p15"/>
          <p:cNvSpPr txBox="1"/>
          <p:nvPr>
            <p:ph idx="1" type="body"/>
          </p:nvPr>
        </p:nvSpPr>
        <p:spPr>
          <a:xfrm>
            <a:off x="311700" y="10762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424242"/>
              </a:buClr>
              <a:buFont typeface="Roboto"/>
              <a:buNone/>
            </a:pPr>
            <a:r>
              <a:t/>
            </a:r>
            <a:endParaRPr b="0" i="0" sz="2400" u="none" cap="none" strike="noStrike">
              <a:solidFill>
                <a:srgbClr val="424242"/>
              </a:solidFill>
              <a:latin typeface="Roboto"/>
              <a:ea typeface="Roboto"/>
              <a:cs typeface="Roboto"/>
              <a:sym typeface="Roboto"/>
            </a:endParaRPr>
          </a:p>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Progressive enhancement = content available to all users</a:t>
            </a:r>
            <a:endParaRPr/>
          </a:p>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JS sites </a:t>
            </a:r>
            <a:r>
              <a:rPr b="0" i="1" lang="en" sz="2400" u="none" cap="none" strike="noStrike">
                <a:solidFill>
                  <a:srgbClr val="424242"/>
                </a:solidFill>
                <a:latin typeface="Roboto"/>
                <a:ea typeface="Roboto"/>
                <a:cs typeface="Roboto"/>
                <a:sym typeface="Roboto"/>
              </a:rPr>
              <a:t>are</a:t>
            </a:r>
            <a:r>
              <a:rPr b="0" i="0" lang="en" sz="2400" u="none" cap="none" strike="noStrike">
                <a:solidFill>
                  <a:srgbClr val="424242"/>
                </a:solidFill>
                <a:latin typeface="Roboto"/>
                <a:ea typeface="Roboto"/>
                <a:cs typeface="Roboto"/>
                <a:sym typeface="Roboto"/>
              </a:rPr>
              <a:t> indexed by Google**</a:t>
            </a:r>
            <a:endParaRPr/>
          </a:p>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Test your site with </a:t>
            </a:r>
            <a:r>
              <a:rPr b="0" i="0" lang="en" sz="2400" u="sng" cap="none" strike="noStrike">
                <a:solidFill>
                  <a:schemeClr val="hlink"/>
                </a:solidFill>
                <a:latin typeface="Roboto"/>
                <a:ea typeface="Roboto"/>
                <a:cs typeface="Roboto"/>
                <a:sym typeface="Roboto"/>
                <a:hlinkClick r:id="rId3"/>
              </a:rPr>
              <a:t>Fetch as Google</a:t>
            </a:r>
            <a:r>
              <a:rPr b="0" i="0" lang="en" sz="2400" u="none" cap="none" strike="noStrike">
                <a:solidFill>
                  <a:srgbClr val="424242"/>
                </a:solidFill>
                <a:latin typeface="Roboto"/>
                <a:ea typeface="Roboto"/>
                <a:cs typeface="Roboto"/>
                <a:sym typeface="Roboto"/>
              </a:rPr>
              <a:t> tool</a:t>
            </a:r>
            <a:endParaRPr/>
          </a:p>
          <a:p>
            <a:pPr indent="0" lvl="0" marL="0" marR="0" rtl="0" algn="l">
              <a:lnSpc>
                <a:spcPct val="115000"/>
              </a:lnSpc>
              <a:spcBef>
                <a:spcPts val="0"/>
              </a:spcBef>
              <a:spcAft>
                <a:spcPts val="0"/>
              </a:spcAft>
              <a:buClr>
                <a:srgbClr val="424242"/>
              </a:buClr>
              <a:buFont typeface="Roboto"/>
              <a:buNone/>
            </a:pPr>
            <a:r>
              <a:t/>
            </a:r>
            <a:endParaRPr b="0" i="0" sz="2400" u="none" cap="none" strike="noStrike">
              <a:solidFill>
                <a:srgbClr val="424242"/>
              </a:solidFill>
              <a:latin typeface="Roboto"/>
              <a:ea typeface="Roboto"/>
              <a:cs typeface="Roboto"/>
              <a:sym typeface="Roboto"/>
            </a:endParaRPr>
          </a:p>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424242"/>
                </a:solidFill>
                <a:latin typeface="Roboto"/>
                <a:ea typeface="Roboto"/>
                <a:cs typeface="Roboto"/>
                <a:sym typeface="Roboto"/>
              </a:rPr>
              <a:t>**Follow these </a:t>
            </a:r>
            <a:r>
              <a:rPr b="0" i="0" lang="en" sz="2400" u="sng" cap="none" strike="noStrike">
                <a:solidFill>
                  <a:schemeClr val="hlink"/>
                </a:solidFill>
                <a:latin typeface="Roboto"/>
                <a:ea typeface="Roboto"/>
                <a:cs typeface="Roboto"/>
                <a:sym typeface="Roboto"/>
                <a:hlinkClick r:id="rId4"/>
              </a:rPr>
              <a:t>best practices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3"/>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Finding the Audience Overview interface</a:t>
            </a:r>
            <a:endParaRPr/>
          </a:p>
        </p:txBody>
      </p:sp>
      <p:pic>
        <p:nvPicPr>
          <p:cNvPr descr="GA records overview.png" id="203" name="Google Shape;203;p33"/>
          <p:cNvPicPr preferRelativeResize="0"/>
          <p:nvPr/>
        </p:nvPicPr>
        <p:blipFill rotWithShape="1">
          <a:blip r:embed="rId3">
            <a:alphaModFix/>
          </a:blip>
          <a:srcRect b="0" l="0" r="0" t="0"/>
          <a:stretch/>
        </p:blipFill>
        <p:spPr>
          <a:xfrm>
            <a:off x="3213524" y="1022062"/>
            <a:ext cx="5872050" cy="3566774"/>
          </a:xfrm>
          <a:prstGeom prst="rect">
            <a:avLst/>
          </a:prstGeom>
          <a:noFill/>
          <a:ln cap="flat" cmpd="sng" w="19050">
            <a:solidFill>
              <a:schemeClr val="dk2"/>
            </a:solidFill>
            <a:prstDash val="solid"/>
            <a:round/>
            <a:headEnd len="sm" w="sm" type="none"/>
            <a:tailEnd len="sm" w="sm" type="none"/>
          </a:ln>
        </p:spPr>
      </p:pic>
      <p:sp>
        <p:nvSpPr>
          <p:cNvPr id="204" name="Google Shape;204;p33"/>
          <p:cNvSpPr txBox="1"/>
          <p:nvPr/>
        </p:nvSpPr>
        <p:spPr>
          <a:xfrm>
            <a:off x="214225" y="1098275"/>
            <a:ext cx="2843400" cy="34476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00000"/>
              </a:lnSpc>
              <a:spcBef>
                <a:spcPts val="0"/>
              </a:spcBef>
              <a:spcAft>
                <a:spcPts val="0"/>
              </a:spcAft>
              <a:buClr>
                <a:srgbClr val="000000"/>
              </a:buClr>
              <a:buSzPts val="2400"/>
              <a:buFont typeface="Arial"/>
              <a:buAutoNum type="arabicPeriod"/>
            </a:pPr>
            <a:r>
              <a:rPr b="0" i="0" lang="en" sz="2400" u="none" cap="none" strike="noStrike">
                <a:solidFill>
                  <a:srgbClr val="000000"/>
                </a:solidFill>
                <a:latin typeface="Arial"/>
                <a:ea typeface="Arial"/>
                <a:cs typeface="Arial"/>
                <a:sym typeface="Arial"/>
              </a:rPr>
              <a:t>Select the Reporting tab</a:t>
            </a:r>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rgbClr val="000000"/>
              </a:solidFill>
              <a:latin typeface="Arial"/>
              <a:ea typeface="Arial"/>
              <a:cs typeface="Arial"/>
              <a:sym typeface="Arial"/>
            </a:endParaRPr>
          </a:p>
          <a:p>
            <a:pPr indent="-381000" lvl="0" marL="457200" marR="0" rtl="0" algn="l">
              <a:lnSpc>
                <a:spcPct val="100000"/>
              </a:lnSpc>
              <a:spcBef>
                <a:spcPts val="0"/>
              </a:spcBef>
              <a:spcAft>
                <a:spcPts val="0"/>
              </a:spcAft>
              <a:buClr>
                <a:srgbClr val="000000"/>
              </a:buClr>
              <a:buSzPts val="2400"/>
              <a:buFont typeface="Arial"/>
              <a:buAutoNum type="arabicPeriod"/>
            </a:pPr>
            <a:r>
              <a:rPr b="0" i="0" lang="en" sz="2400" u="none" cap="none" strike="noStrike">
                <a:solidFill>
                  <a:srgbClr val="000000"/>
                </a:solidFill>
                <a:latin typeface="Arial"/>
                <a:ea typeface="Arial"/>
                <a:cs typeface="Arial"/>
                <a:sym typeface="Arial"/>
              </a:rPr>
              <a:t>Select Audience in the side panel</a:t>
            </a:r>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rgbClr val="000000"/>
              </a:solidFill>
              <a:latin typeface="Arial"/>
              <a:ea typeface="Arial"/>
              <a:cs typeface="Arial"/>
              <a:sym typeface="Arial"/>
            </a:endParaRPr>
          </a:p>
          <a:p>
            <a:pPr indent="-381000" lvl="0" marL="457200" marR="0" rtl="0" algn="l">
              <a:lnSpc>
                <a:spcPct val="100000"/>
              </a:lnSpc>
              <a:spcBef>
                <a:spcPts val="0"/>
              </a:spcBef>
              <a:spcAft>
                <a:spcPts val="0"/>
              </a:spcAft>
              <a:buClr>
                <a:srgbClr val="000000"/>
              </a:buClr>
              <a:buSzPts val="2400"/>
              <a:buFont typeface="Arial"/>
              <a:buAutoNum type="arabicPeriod"/>
            </a:pPr>
            <a:r>
              <a:rPr b="0" i="0" lang="en" sz="2400" u="none" cap="none" strike="noStrike">
                <a:solidFill>
                  <a:srgbClr val="000000"/>
                </a:solidFill>
                <a:latin typeface="Arial"/>
                <a:ea typeface="Arial"/>
                <a:cs typeface="Arial"/>
                <a:sym typeface="Arial"/>
              </a:rPr>
              <a:t>Select Overview</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4"/>
          <p:cNvSpPr txBox="1"/>
          <p:nvPr>
            <p:ph type="title"/>
          </p:nvPr>
        </p:nvSpPr>
        <p:spPr>
          <a:xfrm>
            <a:off x="262925" y="170825"/>
            <a:ext cx="85695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Finding the Real-time Overview interface</a:t>
            </a:r>
            <a:endParaRPr/>
          </a:p>
        </p:txBody>
      </p:sp>
      <p:pic>
        <p:nvPicPr>
          <p:cNvPr descr="GA real time nav.png" id="210" name="Google Shape;210;p34"/>
          <p:cNvPicPr preferRelativeResize="0"/>
          <p:nvPr/>
        </p:nvPicPr>
        <p:blipFill rotWithShape="1">
          <a:blip r:embed="rId3">
            <a:alphaModFix/>
          </a:blip>
          <a:srcRect b="0" l="0" r="0" t="0"/>
          <a:stretch/>
        </p:blipFill>
        <p:spPr>
          <a:xfrm>
            <a:off x="5015124" y="1057325"/>
            <a:ext cx="3817300" cy="3513325"/>
          </a:xfrm>
          <a:prstGeom prst="rect">
            <a:avLst/>
          </a:prstGeom>
          <a:noFill/>
          <a:ln cap="flat" cmpd="sng" w="19050">
            <a:solidFill>
              <a:srgbClr val="000000"/>
            </a:solidFill>
            <a:prstDash val="solid"/>
            <a:round/>
            <a:headEnd len="sm" w="sm" type="none"/>
            <a:tailEnd len="sm" w="sm" type="none"/>
          </a:ln>
        </p:spPr>
      </p:pic>
      <p:sp>
        <p:nvSpPr>
          <p:cNvPr id="211" name="Google Shape;211;p34"/>
          <p:cNvSpPr txBox="1"/>
          <p:nvPr/>
        </p:nvSpPr>
        <p:spPr>
          <a:xfrm>
            <a:off x="223950" y="1090200"/>
            <a:ext cx="4328400" cy="34476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00000"/>
              </a:lnSpc>
              <a:spcBef>
                <a:spcPts val="0"/>
              </a:spcBef>
              <a:spcAft>
                <a:spcPts val="0"/>
              </a:spcAft>
              <a:buClr>
                <a:srgbClr val="000000"/>
              </a:buClr>
              <a:buSzPts val="2400"/>
              <a:buFont typeface="Arial"/>
              <a:buAutoNum type="arabicPeriod"/>
            </a:pPr>
            <a:r>
              <a:rPr b="0" i="0" lang="en" sz="2400" u="none" cap="none" strike="noStrike">
                <a:solidFill>
                  <a:srgbClr val="000000"/>
                </a:solidFill>
                <a:latin typeface="Arial"/>
                <a:ea typeface="Arial"/>
                <a:cs typeface="Arial"/>
                <a:sym typeface="Arial"/>
              </a:rPr>
              <a:t>Select the Reporting tab</a:t>
            </a:r>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rgbClr val="000000"/>
              </a:solidFill>
              <a:latin typeface="Arial"/>
              <a:ea typeface="Arial"/>
              <a:cs typeface="Arial"/>
              <a:sym typeface="Arial"/>
            </a:endParaRPr>
          </a:p>
          <a:p>
            <a:pPr indent="-381000" lvl="0" marL="457200" marR="0" rtl="0" algn="l">
              <a:lnSpc>
                <a:spcPct val="100000"/>
              </a:lnSpc>
              <a:spcBef>
                <a:spcPts val="0"/>
              </a:spcBef>
              <a:spcAft>
                <a:spcPts val="0"/>
              </a:spcAft>
              <a:buClr>
                <a:srgbClr val="000000"/>
              </a:buClr>
              <a:buSzPts val="2400"/>
              <a:buFont typeface="Arial"/>
              <a:buAutoNum type="arabicPeriod"/>
            </a:pPr>
            <a:r>
              <a:rPr b="0" i="0" lang="en" sz="2400" u="none" cap="none" strike="noStrike">
                <a:solidFill>
                  <a:srgbClr val="000000"/>
                </a:solidFill>
                <a:latin typeface="Arial"/>
                <a:ea typeface="Arial"/>
                <a:cs typeface="Arial"/>
                <a:sym typeface="Arial"/>
              </a:rPr>
              <a:t>Select Real-time in the side panel</a:t>
            </a:r>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rgbClr val="000000"/>
              </a:solidFill>
              <a:latin typeface="Arial"/>
              <a:ea typeface="Arial"/>
              <a:cs typeface="Arial"/>
              <a:sym typeface="Arial"/>
            </a:endParaRPr>
          </a:p>
          <a:p>
            <a:pPr indent="-381000" lvl="0" marL="457200" marR="0" rtl="0" algn="l">
              <a:lnSpc>
                <a:spcPct val="100000"/>
              </a:lnSpc>
              <a:spcBef>
                <a:spcPts val="0"/>
              </a:spcBef>
              <a:spcAft>
                <a:spcPts val="0"/>
              </a:spcAft>
              <a:buClr>
                <a:srgbClr val="000000"/>
              </a:buClr>
              <a:buSzPts val="2400"/>
              <a:buFont typeface="Arial"/>
              <a:buAutoNum type="arabicPeriod"/>
            </a:pPr>
            <a:r>
              <a:rPr b="0" i="0" lang="en" sz="2400" u="none" cap="none" strike="noStrike">
                <a:solidFill>
                  <a:srgbClr val="000000"/>
                </a:solidFill>
                <a:latin typeface="Arial"/>
                <a:ea typeface="Arial"/>
                <a:cs typeface="Arial"/>
                <a:sym typeface="Arial"/>
              </a:rPr>
              <a:t>Select Overview</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Finding the Real-time Events interface</a:t>
            </a:r>
            <a:endParaRPr/>
          </a:p>
        </p:txBody>
      </p:sp>
      <p:pic>
        <p:nvPicPr>
          <p:cNvPr descr="GA real time events.png" id="217" name="Google Shape;217;p35"/>
          <p:cNvPicPr preferRelativeResize="0"/>
          <p:nvPr/>
        </p:nvPicPr>
        <p:blipFill rotWithShape="1">
          <a:blip r:embed="rId3">
            <a:alphaModFix/>
          </a:blip>
          <a:srcRect b="0" l="0" r="0" t="0"/>
          <a:stretch/>
        </p:blipFill>
        <p:spPr>
          <a:xfrm>
            <a:off x="3067349" y="1076275"/>
            <a:ext cx="6028399" cy="3416400"/>
          </a:xfrm>
          <a:prstGeom prst="rect">
            <a:avLst/>
          </a:prstGeom>
          <a:noFill/>
          <a:ln cap="flat" cmpd="sng" w="19050">
            <a:solidFill>
              <a:schemeClr val="dk2"/>
            </a:solidFill>
            <a:prstDash val="solid"/>
            <a:round/>
            <a:headEnd len="sm" w="sm" type="none"/>
            <a:tailEnd len="sm" w="sm" type="none"/>
          </a:ln>
        </p:spPr>
      </p:pic>
      <p:sp>
        <p:nvSpPr>
          <p:cNvPr id="218" name="Google Shape;218;p35"/>
          <p:cNvSpPr txBox="1"/>
          <p:nvPr/>
        </p:nvSpPr>
        <p:spPr>
          <a:xfrm>
            <a:off x="223950" y="1090187"/>
            <a:ext cx="2843400" cy="34476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00000"/>
              </a:lnSpc>
              <a:spcBef>
                <a:spcPts val="0"/>
              </a:spcBef>
              <a:spcAft>
                <a:spcPts val="0"/>
              </a:spcAft>
              <a:buClr>
                <a:srgbClr val="000000"/>
              </a:buClr>
              <a:buSzPts val="2400"/>
              <a:buFont typeface="Arial"/>
              <a:buAutoNum type="arabicPeriod"/>
            </a:pPr>
            <a:r>
              <a:rPr b="0" i="0" lang="en" sz="2400" u="none" cap="none" strike="noStrike">
                <a:solidFill>
                  <a:srgbClr val="000000"/>
                </a:solidFill>
                <a:latin typeface="Arial"/>
                <a:ea typeface="Arial"/>
                <a:cs typeface="Arial"/>
                <a:sym typeface="Arial"/>
              </a:rPr>
              <a:t>Select the Reporting tab</a:t>
            </a:r>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rgbClr val="000000"/>
              </a:solidFill>
              <a:latin typeface="Arial"/>
              <a:ea typeface="Arial"/>
              <a:cs typeface="Arial"/>
              <a:sym typeface="Arial"/>
            </a:endParaRPr>
          </a:p>
          <a:p>
            <a:pPr indent="-381000" lvl="0" marL="457200" marR="0" rtl="0" algn="l">
              <a:lnSpc>
                <a:spcPct val="100000"/>
              </a:lnSpc>
              <a:spcBef>
                <a:spcPts val="0"/>
              </a:spcBef>
              <a:spcAft>
                <a:spcPts val="0"/>
              </a:spcAft>
              <a:buClr>
                <a:srgbClr val="000000"/>
              </a:buClr>
              <a:buSzPts val="2400"/>
              <a:buFont typeface="Arial"/>
              <a:buAutoNum type="arabicPeriod"/>
            </a:pPr>
            <a:r>
              <a:rPr b="0" i="0" lang="en" sz="2400" u="none" cap="none" strike="noStrike">
                <a:solidFill>
                  <a:srgbClr val="000000"/>
                </a:solidFill>
                <a:latin typeface="Arial"/>
                <a:ea typeface="Arial"/>
                <a:cs typeface="Arial"/>
                <a:sym typeface="Arial"/>
              </a:rPr>
              <a:t>Select Real-time in the side panel</a:t>
            </a:r>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rgbClr val="000000"/>
              </a:solidFill>
              <a:latin typeface="Arial"/>
              <a:ea typeface="Arial"/>
              <a:cs typeface="Arial"/>
              <a:sym typeface="Arial"/>
            </a:endParaRPr>
          </a:p>
          <a:p>
            <a:pPr indent="-381000" lvl="0" marL="457200" marR="0" rtl="0" algn="l">
              <a:lnSpc>
                <a:spcPct val="100000"/>
              </a:lnSpc>
              <a:spcBef>
                <a:spcPts val="0"/>
              </a:spcBef>
              <a:spcAft>
                <a:spcPts val="0"/>
              </a:spcAft>
              <a:buClr>
                <a:srgbClr val="000000"/>
              </a:buClr>
              <a:buSzPts val="2400"/>
              <a:buFont typeface="Arial"/>
              <a:buAutoNum type="arabicPeriod"/>
            </a:pPr>
            <a:r>
              <a:rPr b="0" i="0" lang="en" sz="2400" u="none" cap="none" strike="noStrike">
                <a:solidFill>
                  <a:srgbClr val="000000"/>
                </a:solidFill>
                <a:latin typeface="Arial"/>
                <a:ea typeface="Arial"/>
                <a:cs typeface="Arial"/>
                <a:sym typeface="Arial"/>
              </a:rPr>
              <a:t>Select Events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6"/>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Finding the Events Overview interface</a:t>
            </a:r>
            <a:endParaRPr/>
          </a:p>
        </p:txBody>
      </p:sp>
      <p:pic>
        <p:nvPicPr>
          <p:cNvPr descr="GA past events.png" id="224" name="Google Shape;224;p36"/>
          <p:cNvPicPr preferRelativeResize="0"/>
          <p:nvPr/>
        </p:nvPicPr>
        <p:blipFill rotWithShape="1">
          <a:blip r:embed="rId3">
            <a:alphaModFix/>
          </a:blip>
          <a:srcRect b="0" l="0" r="0" t="0"/>
          <a:stretch/>
        </p:blipFill>
        <p:spPr>
          <a:xfrm>
            <a:off x="3729719" y="1061450"/>
            <a:ext cx="5344881" cy="3416399"/>
          </a:xfrm>
          <a:prstGeom prst="rect">
            <a:avLst/>
          </a:prstGeom>
          <a:noFill/>
          <a:ln cap="flat" cmpd="sng" w="19050">
            <a:solidFill>
              <a:schemeClr val="dk2"/>
            </a:solidFill>
            <a:prstDash val="solid"/>
            <a:round/>
            <a:headEnd len="sm" w="sm" type="none"/>
            <a:tailEnd len="sm" w="sm" type="none"/>
          </a:ln>
        </p:spPr>
      </p:pic>
      <p:sp>
        <p:nvSpPr>
          <p:cNvPr id="225" name="Google Shape;225;p36"/>
          <p:cNvSpPr txBox="1"/>
          <p:nvPr/>
        </p:nvSpPr>
        <p:spPr>
          <a:xfrm>
            <a:off x="223950" y="937787"/>
            <a:ext cx="2843400" cy="34476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00000"/>
              </a:lnSpc>
              <a:spcBef>
                <a:spcPts val="0"/>
              </a:spcBef>
              <a:spcAft>
                <a:spcPts val="0"/>
              </a:spcAft>
              <a:buClr>
                <a:srgbClr val="000000"/>
              </a:buClr>
              <a:buSzPts val="2400"/>
              <a:buFont typeface="Arial"/>
              <a:buAutoNum type="arabicPeriod"/>
            </a:pPr>
            <a:r>
              <a:rPr b="0" i="0" lang="en" sz="2400" u="none" cap="none" strike="noStrike">
                <a:solidFill>
                  <a:srgbClr val="000000"/>
                </a:solidFill>
                <a:latin typeface="Arial"/>
                <a:ea typeface="Arial"/>
                <a:cs typeface="Arial"/>
                <a:sym typeface="Arial"/>
              </a:rPr>
              <a:t>Select the Reporting tab</a:t>
            </a:r>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rgbClr val="000000"/>
              </a:solidFill>
              <a:latin typeface="Arial"/>
              <a:ea typeface="Arial"/>
              <a:cs typeface="Arial"/>
              <a:sym typeface="Arial"/>
            </a:endParaRPr>
          </a:p>
          <a:p>
            <a:pPr indent="-381000" lvl="0" marL="457200" marR="0" rtl="0" algn="l">
              <a:lnSpc>
                <a:spcPct val="100000"/>
              </a:lnSpc>
              <a:spcBef>
                <a:spcPts val="0"/>
              </a:spcBef>
              <a:spcAft>
                <a:spcPts val="0"/>
              </a:spcAft>
              <a:buClr>
                <a:srgbClr val="000000"/>
              </a:buClr>
              <a:buSzPts val="2400"/>
              <a:buFont typeface="Arial"/>
              <a:buAutoNum type="arabicPeriod"/>
            </a:pPr>
            <a:r>
              <a:rPr b="0" i="0" lang="en" sz="2400" u="none" cap="none" strike="noStrike">
                <a:solidFill>
                  <a:srgbClr val="000000"/>
                </a:solidFill>
                <a:latin typeface="Arial"/>
                <a:ea typeface="Arial"/>
                <a:cs typeface="Arial"/>
                <a:sym typeface="Arial"/>
              </a:rPr>
              <a:t>Select Behavior in the side panel</a:t>
            </a:r>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rgbClr val="000000"/>
              </a:solidFill>
              <a:latin typeface="Arial"/>
              <a:ea typeface="Arial"/>
              <a:cs typeface="Arial"/>
              <a:sym typeface="Arial"/>
            </a:endParaRPr>
          </a:p>
          <a:p>
            <a:pPr indent="-381000" lvl="0" marL="457200" marR="0" rtl="0" algn="l">
              <a:lnSpc>
                <a:spcPct val="100000"/>
              </a:lnSpc>
              <a:spcBef>
                <a:spcPts val="0"/>
              </a:spcBef>
              <a:spcAft>
                <a:spcPts val="0"/>
              </a:spcAft>
              <a:buClr>
                <a:srgbClr val="000000"/>
              </a:buClr>
              <a:buSzPts val="2400"/>
              <a:buFont typeface="Arial"/>
              <a:buAutoNum type="arabicPeriod"/>
            </a:pPr>
            <a:r>
              <a:rPr b="0" i="0" lang="en" sz="2400" u="none" cap="none" strike="noStrike">
                <a:solidFill>
                  <a:srgbClr val="000000"/>
                </a:solidFill>
                <a:latin typeface="Arial"/>
                <a:ea typeface="Arial"/>
                <a:cs typeface="Arial"/>
                <a:sym typeface="Arial"/>
              </a:rPr>
              <a:t>Select Events </a:t>
            </a:r>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rgbClr val="000000"/>
              </a:solidFill>
              <a:latin typeface="Arial"/>
              <a:ea typeface="Arial"/>
              <a:cs typeface="Arial"/>
              <a:sym typeface="Arial"/>
            </a:endParaRPr>
          </a:p>
          <a:p>
            <a:pPr indent="-381000" lvl="0" marL="457200" marR="0" rtl="0" algn="l">
              <a:lnSpc>
                <a:spcPct val="100000"/>
              </a:lnSpc>
              <a:spcBef>
                <a:spcPts val="0"/>
              </a:spcBef>
              <a:spcAft>
                <a:spcPts val="0"/>
              </a:spcAft>
              <a:buClr>
                <a:srgbClr val="000000"/>
              </a:buClr>
              <a:buSzPts val="2400"/>
              <a:buFont typeface="Arial"/>
              <a:buAutoNum type="arabicPeriod"/>
            </a:pPr>
            <a:r>
              <a:rPr b="0" i="0" lang="en" sz="2400" u="none" cap="none" strike="noStrike">
                <a:solidFill>
                  <a:srgbClr val="000000"/>
                </a:solidFill>
                <a:latin typeface="Arial"/>
                <a:ea typeface="Arial"/>
                <a:cs typeface="Arial"/>
                <a:sym typeface="Arial"/>
              </a:rPr>
              <a:t>Select Overview</a:t>
            </a:r>
            <a:r>
              <a:rPr b="0" i="0" lang="en" sz="1800" u="none" cap="none" strike="noStrike">
                <a:solidFill>
                  <a:srgbClr val="000000"/>
                </a:solidFill>
                <a:latin typeface="Arial"/>
                <a:ea typeface="Arial"/>
                <a:cs typeface="Arial"/>
                <a:sym typeface="Arial"/>
              </a:rPr>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What is Google Analytics?</a:t>
            </a:r>
            <a:endParaRPr/>
          </a:p>
        </p:txBody>
      </p:sp>
      <p:cxnSp>
        <p:nvCxnSpPr>
          <p:cNvPr id="84" name="Google Shape;84;p16"/>
          <p:cNvCxnSpPr/>
          <p:nvPr/>
        </p:nvCxnSpPr>
        <p:spPr>
          <a:xfrm>
            <a:off x="2552900" y="2571750"/>
            <a:ext cx="838500" cy="0"/>
          </a:xfrm>
          <a:prstGeom prst="straightConnector1">
            <a:avLst/>
          </a:prstGeom>
          <a:noFill/>
          <a:ln cap="flat" cmpd="sng" w="38100">
            <a:solidFill>
              <a:schemeClr val="dk2"/>
            </a:solidFill>
            <a:prstDash val="solid"/>
            <a:round/>
            <a:headEnd len="sm" w="sm" type="none"/>
            <a:tailEnd len="lg" w="lg" type="triangle"/>
          </a:ln>
        </p:spPr>
      </p:cxnSp>
      <p:sp>
        <p:nvSpPr>
          <p:cNvPr id="85" name="Google Shape;85;p16"/>
          <p:cNvSpPr txBox="1"/>
          <p:nvPr/>
        </p:nvSpPr>
        <p:spPr>
          <a:xfrm>
            <a:off x="129200" y="1920300"/>
            <a:ext cx="2423700" cy="1302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Roboto"/>
              <a:buNone/>
            </a:pPr>
            <a:r>
              <a:rPr b="0" i="0" lang="en" sz="2400" u="none" cap="none" strike="noStrike">
                <a:solidFill>
                  <a:srgbClr val="000000"/>
                </a:solidFill>
                <a:latin typeface="Roboto"/>
                <a:ea typeface="Roboto"/>
                <a:cs typeface="Roboto"/>
                <a:sym typeface="Roboto"/>
              </a:rPr>
              <a:t>Data is generated from user behavior</a:t>
            </a:r>
            <a:endParaRPr/>
          </a:p>
        </p:txBody>
      </p:sp>
      <p:sp>
        <p:nvSpPr>
          <p:cNvPr id="86" name="Google Shape;86;p16"/>
          <p:cNvSpPr txBox="1"/>
          <p:nvPr/>
        </p:nvSpPr>
        <p:spPr>
          <a:xfrm>
            <a:off x="3391350" y="1920300"/>
            <a:ext cx="2818500" cy="1302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Roboto"/>
              <a:buNone/>
            </a:pPr>
            <a:r>
              <a:rPr b="0" i="0" lang="en" sz="2400" u="none" cap="none" strike="noStrike">
                <a:solidFill>
                  <a:srgbClr val="000000"/>
                </a:solidFill>
                <a:latin typeface="Roboto"/>
                <a:ea typeface="Roboto"/>
                <a:cs typeface="Roboto"/>
                <a:sym typeface="Roboto"/>
              </a:rPr>
              <a:t>Data is processed by Google Analytics back end</a:t>
            </a:r>
            <a:endParaRPr/>
          </a:p>
        </p:txBody>
      </p:sp>
      <p:sp>
        <p:nvSpPr>
          <p:cNvPr id="87" name="Google Shape;87;p16"/>
          <p:cNvSpPr txBox="1"/>
          <p:nvPr/>
        </p:nvSpPr>
        <p:spPr>
          <a:xfrm>
            <a:off x="7119300" y="2072700"/>
            <a:ext cx="1865400" cy="99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Roboto"/>
              <a:buNone/>
            </a:pPr>
            <a:r>
              <a:rPr b="0" i="0" lang="en" sz="2400" u="none" cap="none" strike="noStrike">
                <a:solidFill>
                  <a:srgbClr val="000000"/>
                </a:solidFill>
                <a:latin typeface="Roboto"/>
                <a:ea typeface="Roboto"/>
                <a:cs typeface="Roboto"/>
                <a:sym typeface="Roboto"/>
              </a:rPr>
              <a:t>Reports are generated</a:t>
            </a:r>
            <a:endParaRPr/>
          </a:p>
        </p:txBody>
      </p:sp>
      <p:cxnSp>
        <p:nvCxnSpPr>
          <p:cNvPr id="88" name="Google Shape;88;p16"/>
          <p:cNvCxnSpPr>
            <a:stCxn id="86" idx="3"/>
            <a:endCxn id="87" idx="1"/>
          </p:cNvCxnSpPr>
          <p:nvPr/>
        </p:nvCxnSpPr>
        <p:spPr>
          <a:xfrm>
            <a:off x="6209850" y="2571750"/>
            <a:ext cx="909600" cy="900"/>
          </a:xfrm>
          <a:prstGeom prst="straightConnector1">
            <a:avLst/>
          </a:prstGeom>
          <a:noFill/>
          <a:ln cap="flat" cmpd="sng" w="38100">
            <a:solidFill>
              <a:schemeClr val="dk2"/>
            </a:solidFill>
            <a:prstDash val="solid"/>
            <a:round/>
            <a:headEnd len="sm" w="sm" type="none"/>
            <a:tailEnd len="lg" w="lg"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Integration process overview	</a:t>
            </a:r>
            <a:endParaRPr/>
          </a:p>
        </p:txBody>
      </p:sp>
      <p:sp>
        <p:nvSpPr>
          <p:cNvPr id="94" name="Google Shape;94;p17"/>
          <p:cNvSpPr txBox="1"/>
          <p:nvPr>
            <p:ph idx="1" type="body"/>
          </p:nvPr>
        </p:nvSpPr>
        <p:spPr>
          <a:xfrm>
            <a:off x="311700" y="1076275"/>
            <a:ext cx="8520600" cy="34164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15000"/>
              </a:lnSpc>
              <a:spcBef>
                <a:spcPts val="0"/>
              </a:spcBef>
              <a:spcAft>
                <a:spcPts val="0"/>
              </a:spcAft>
              <a:buClr>
                <a:srgbClr val="424242"/>
              </a:buClr>
              <a:buSzPts val="2400"/>
              <a:buFont typeface="Roboto"/>
              <a:buAutoNum type="arabicPeriod"/>
            </a:pPr>
            <a:r>
              <a:rPr b="0" i="0" lang="en" sz="2400" u="none" cap="none" strike="noStrike">
                <a:solidFill>
                  <a:srgbClr val="424242"/>
                </a:solidFill>
                <a:latin typeface="Roboto"/>
                <a:ea typeface="Roboto"/>
                <a:cs typeface="Roboto"/>
                <a:sym typeface="Roboto"/>
              </a:rPr>
              <a:t>Create account and “property”</a:t>
            </a:r>
            <a:endParaRPr/>
          </a:p>
          <a:p>
            <a:pPr indent="-228600" lvl="0" marL="457200" marR="0" rtl="0" algn="l">
              <a:lnSpc>
                <a:spcPct val="115000"/>
              </a:lnSpc>
              <a:spcBef>
                <a:spcPts val="0"/>
              </a:spcBef>
              <a:spcAft>
                <a:spcPts val="0"/>
              </a:spcAft>
              <a:buClr>
                <a:srgbClr val="424242"/>
              </a:buClr>
              <a:buSzPts val="2400"/>
              <a:buFont typeface="Roboto"/>
              <a:buAutoNum type="arabicPeriod"/>
            </a:pPr>
            <a:r>
              <a:rPr b="0" i="0" lang="en" sz="2400" u="none" cap="none" strike="noStrike">
                <a:solidFill>
                  <a:srgbClr val="424242"/>
                </a:solidFill>
                <a:latin typeface="Roboto"/>
                <a:ea typeface="Roboto"/>
                <a:cs typeface="Roboto"/>
                <a:sym typeface="Roboto"/>
              </a:rPr>
              <a:t>Paste tracking snippet</a:t>
            </a:r>
            <a:endParaRPr/>
          </a:p>
          <a:p>
            <a:pPr indent="-228600" lvl="0" marL="457200" marR="0" rtl="0" algn="l">
              <a:lnSpc>
                <a:spcPct val="115000"/>
              </a:lnSpc>
              <a:spcBef>
                <a:spcPts val="0"/>
              </a:spcBef>
              <a:spcAft>
                <a:spcPts val="0"/>
              </a:spcAft>
              <a:buClr>
                <a:srgbClr val="424242"/>
              </a:buClr>
              <a:buSzPts val="2400"/>
              <a:buFont typeface="Roboto"/>
              <a:buAutoNum type="arabicPeriod"/>
            </a:pPr>
            <a:r>
              <a:rPr b="0" i="0" lang="en" sz="2400" u="none" cap="none" strike="noStrike">
                <a:solidFill>
                  <a:srgbClr val="424242"/>
                </a:solidFill>
                <a:latin typeface="Roboto"/>
                <a:ea typeface="Roboto"/>
                <a:cs typeface="Roboto"/>
                <a:sym typeface="Roboto"/>
              </a:rPr>
              <a:t>(Optional) Add custom analytics</a:t>
            </a:r>
            <a:endParaRPr/>
          </a:p>
          <a:p>
            <a:pPr indent="0" lvl="0" marL="0" marR="0" rtl="0" algn="l">
              <a:lnSpc>
                <a:spcPct val="115000"/>
              </a:lnSpc>
              <a:spcBef>
                <a:spcPts val="0"/>
              </a:spcBef>
              <a:spcAft>
                <a:spcPts val="0"/>
              </a:spcAft>
              <a:buClr>
                <a:srgbClr val="424242"/>
              </a:buClr>
              <a:buFont typeface="Roboto"/>
              <a:buNone/>
            </a:pPr>
            <a:r>
              <a:t/>
            </a:r>
            <a:endParaRPr b="0" i="0" sz="2400" u="none" cap="none" strike="noStrike">
              <a:solidFill>
                <a:srgbClr val="424242"/>
              </a:solidFill>
              <a:latin typeface="Roboto"/>
              <a:ea typeface="Roboto"/>
              <a:cs typeface="Roboto"/>
              <a:sym typeface="Roboto"/>
            </a:endParaRPr>
          </a:p>
          <a:p>
            <a:pPr indent="0" lvl="0" marL="0" marR="0" rtl="0" algn="l">
              <a:lnSpc>
                <a:spcPct val="115000"/>
              </a:lnSpc>
              <a:spcBef>
                <a:spcPts val="0"/>
              </a:spcBef>
              <a:spcAft>
                <a:spcPts val="0"/>
              </a:spcAft>
              <a:buClr>
                <a:srgbClr val="424242"/>
              </a:buClr>
              <a:buFont typeface="Roboto"/>
              <a:buNone/>
            </a:pPr>
            <a:r>
              <a:t/>
            </a:r>
            <a:endParaRPr b="0" i="0" sz="2400" u="none" cap="none" strike="noStrike">
              <a:solidFill>
                <a:srgbClr val="424242"/>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Accounts and properties</a:t>
            </a:r>
            <a:endParaRPr/>
          </a:p>
        </p:txBody>
      </p:sp>
      <p:sp>
        <p:nvSpPr>
          <p:cNvPr id="100" name="Google Shape;100;p18"/>
          <p:cNvSpPr/>
          <p:nvPr/>
        </p:nvSpPr>
        <p:spPr>
          <a:xfrm>
            <a:off x="444675" y="2456900"/>
            <a:ext cx="2540700" cy="2015400"/>
          </a:xfrm>
          <a:prstGeom prst="rect">
            <a:avLst/>
          </a:prstGeom>
          <a:solidFill>
            <a:srgbClr val="304FFE"/>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Arial"/>
              <a:buNone/>
            </a:pPr>
            <a:r>
              <a:rPr b="1" i="0" lang="en" sz="2400" u="none" cap="none" strike="noStrike">
                <a:solidFill>
                  <a:srgbClr val="FFFFFF"/>
                </a:solidFill>
                <a:latin typeface="Arial"/>
                <a:ea typeface="Arial"/>
                <a:cs typeface="Arial"/>
                <a:sym typeface="Arial"/>
              </a:rPr>
              <a:t>Property #1</a:t>
            </a:r>
            <a:r>
              <a:rPr b="0" i="0" lang="en" sz="2400" u="none" cap="none" strike="noStrike">
                <a:solidFill>
                  <a:srgbClr val="FFFFFF"/>
                </a:solidFill>
                <a:latin typeface="Arial"/>
                <a:ea typeface="Arial"/>
                <a:cs typeface="Arial"/>
                <a:sym typeface="Arial"/>
              </a:rPr>
              <a:t>: </a:t>
            </a:r>
            <a:endParaRPr/>
          </a:p>
          <a:p>
            <a:pPr indent="0" lvl="0" marL="0" marR="0" rtl="0" algn="ctr">
              <a:lnSpc>
                <a:spcPct val="100000"/>
              </a:lnSpc>
              <a:spcBef>
                <a:spcPts val="0"/>
              </a:spcBef>
              <a:spcAft>
                <a:spcPts val="0"/>
              </a:spcAft>
              <a:buClr>
                <a:schemeClr val="dk1"/>
              </a:buClr>
              <a:buFont typeface="Arial"/>
              <a:buNone/>
            </a:pPr>
            <a:r>
              <a:rPr b="0" i="0" lang="en" sz="2400" u="none" cap="none" strike="noStrike">
                <a:solidFill>
                  <a:srgbClr val="FFFFFF"/>
                </a:solidFill>
                <a:latin typeface="Arial"/>
                <a:ea typeface="Arial"/>
                <a:cs typeface="Arial"/>
                <a:sym typeface="Arial"/>
              </a:rPr>
              <a:t>iOS app</a:t>
            </a:r>
            <a:endParaRPr/>
          </a:p>
          <a:p>
            <a:pPr indent="0" lvl="0" marL="0" marR="0" rtl="0" algn="ctr">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8"/>
          <p:cNvSpPr/>
          <p:nvPr/>
        </p:nvSpPr>
        <p:spPr>
          <a:xfrm>
            <a:off x="618375" y="3740725"/>
            <a:ext cx="2193300" cy="63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Arial"/>
              <a:buNone/>
            </a:pPr>
            <a:r>
              <a:rPr b="0" i="0" lang="en" sz="2000" u="none" cap="none" strike="noStrike">
                <a:solidFill>
                  <a:schemeClr val="dk1"/>
                </a:solidFill>
                <a:latin typeface="Arial"/>
                <a:ea typeface="Arial"/>
                <a:cs typeface="Arial"/>
                <a:sym typeface="Arial"/>
              </a:rPr>
              <a:t>Property ID: 12345-6</a:t>
            </a:r>
            <a:endParaRPr/>
          </a:p>
        </p:txBody>
      </p:sp>
      <p:sp>
        <p:nvSpPr>
          <p:cNvPr id="102" name="Google Shape;102;p18"/>
          <p:cNvSpPr txBox="1"/>
          <p:nvPr/>
        </p:nvSpPr>
        <p:spPr>
          <a:xfrm>
            <a:off x="1612350" y="865100"/>
            <a:ext cx="5919300" cy="1065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Arial"/>
              <a:buNone/>
            </a:pPr>
            <a:r>
              <a:rPr b="1" i="0" lang="en" sz="3000" u="none" cap="none" strike="noStrike">
                <a:solidFill>
                  <a:schemeClr val="dk1"/>
                </a:solidFill>
                <a:latin typeface="Arial"/>
                <a:ea typeface="Arial"/>
                <a:cs typeface="Arial"/>
                <a:sym typeface="Arial"/>
              </a:rPr>
              <a:t>Account</a:t>
            </a:r>
            <a:r>
              <a:rPr b="0" i="0" lang="en" sz="3000" u="none" cap="none" strike="noStrike">
                <a:solidFill>
                  <a:schemeClr val="dk1"/>
                </a:solidFill>
                <a:latin typeface="Arial"/>
                <a:ea typeface="Arial"/>
                <a:cs typeface="Arial"/>
                <a:sym typeface="Arial"/>
              </a:rPr>
              <a:t>: </a:t>
            </a:r>
            <a:endParaRPr/>
          </a:p>
          <a:p>
            <a:pPr indent="0" lvl="0" marL="0" marR="0" rtl="0" algn="ctr">
              <a:lnSpc>
                <a:spcPct val="100000"/>
              </a:lnSpc>
              <a:spcBef>
                <a:spcPts val="0"/>
              </a:spcBef>
              <a:spcAft>
                <a:spcPts val="0"/>
              </a:spcAft>
              <a:buClr>
                <a:schemeClr val="dk1"/>
              </a:buClr>
              <a:buFont typeface="Arial"/>
              <a:buNone/>
            </a:pPr>
            <a:r>
              <a:rPr b="0" i="0" lang="en" sz="3000" u="none" cap="none" strike="noStrike">
                <a:solidFill>
                  <a:schemeClr val="dk1"/>
                </a:solidFill>
                <a:latin typeface="Arial"/>
                <a:ea typeface="Arial"/>
                <a:cs typeface="Arial"/>
                <a:sym typeface="Arial"/>
              </a:rPr>
              <a:t>My Company</a:t>
            </a:r>
            <a:endParaRPr/>
          </a:p>
        </p:txBody>
      </p:sp>
      <p:sp>
        <p:nvSpPr>
          <p:cNvPr id="103" name="Google Shape;103;p18"/>
          <p:cNvSpPr/>
          <p:nvPr/>
        </p:nvSpPr>
        <p:spPr>
          <a:xfrm>
            <a:off x="3301650" y="2456975"/>
            <a:ext cx="2540700" cy="2015400"/>
          </a:xfrm>
          <a:prstGeom prst="rect">
            <a:avLst/>
          </a:prstGeom>
          <a:solidFill>
            <a:srgbClr val="304FFE"/>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Font typeface="Arial"/>
              <a:buNone/>
            </a:pPr>
            <a:r>
              <a:rPr b="1" i="0" lang="en" sz="2400" u="none" cap="none" strike="noStrike">
                <a:solidFill>
                  <a:srgbClr val="FFFFFF"/>
                </a:solidFill>
                <a:latin typeface="Arial"/>
                <a:ea typeface="Arial"/>
                <a:cs typeface="Arial"/>
                <a:sym typeface="Arial"/>
              </a:rPr>
              <a:t>Property #2</a:t>
            </a:r>
            <a:r>
              <a:rPr b="0" i="0" lang="en" sz="2400" u="none" cap="none" strike="noStrike">
                <a:solidFill>
                  <a:srgbClr val="FFFFFF"/>
                </a:solidFill>
                <a:latin typeface="Arial"/>
                <a:ea typeface="Arial"/>
                <a:cs typeface="Arial"/>
                <a:sym typeface="Arial"/>
              </a:rPr>
              <a:t>: </a:t>
            </a:r>
            <a:endParaRPr/>
          </a:p>
          <a:p>
            <a:pPr indent="0" lvl="0" marL="0" marR="0" rtl="0" algn="ctr">
              <a:lnSpc>
                <a:spcPct val="100000"/>
              </a:lnSpc>
              <a:spcBef>
                <a:spcPts val="0"/>
              </a:spcBef>
              <a:spcAft>
                <a:spcPts val="0"/>
              </a:spcAft>
              <a:buClr>
                <a:srgbClr val="FFFFFF"/>
              </a:buClr>
              <a:buFont typeface="Arial"/>
              <a:buNone/>
            </a:pPr>
            <a:r>
              <a:rPr b="0" i="0" lang="en" sz="2400" u="none" cap="none" strike="noStrike">
                <a:solidFill>
                  <a:srgbClr val="FFFFFF"/>
                </a:solidFill>
                <a:latin typeface="Arial"/>
                <a:ea typeface="Arial"/>
                <a:cs typeface="Arial"/>
                <a:sym typeface="Arial"/>
              </a:rPr>
              <a:t>Android app</a:t>
            </a:r>
            <a:endParaRPr/>
          </a:p>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8"/>
          <p:cNvSpPr/>
          <p:nvPr/>
        </p:nvSpPr>
        <p:spPr>
          <a:xfrm>
            <a:off x="3475350" y="3740725"/>
            <a:ext cx="2193300" cy="63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Arial"/>
              <a:buNone/>
            </a:pPr>
            <a:r>
              <a:rPr b="0" i="0" lang="en" sz="2000" u="none" cap="none" strike="noStrike">
                <a:solidFill>
                  <a:schemeClr val="dk1"/>
                </a:solidFill>
                <a:latin typeface="Arial"/>
                <a:ea typeface="Arial"/>
                <a:cs typeface="Arial"/>
                <a:sym typeface="Arial"/>
              </a:rPr>
              <a:t>Property ID: 23456-7</a:t>
            </a:r>
            <a:endParaRPr/>
          </a:p>
        </p:txBody>
      </p:sp>
      <p:sp>
        <p:nvSpPr>
          <p:cNvPr id="105" name="Google Shape;105;p18"/>
          <p:cNvSpPr/>
          <p:nvPr/>
        </p:nvSpPr>
        <p:spPr>
          <a:xfrm>
            <a:off x="6158625" y="2456975"/>
            <a:ext cx="2540700" cy="2015400"/>
          </a:xfrm>
          <a:prstGeom prst="rect">
            <a:avLst/>
          </a:prstGeom>
          <a:solidFill>
            <a:srgbClr val="304FFE"/>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Font typeface="Arial"/>
              <a:buNone/>
            </a:pPr>
            <a:r>
              <a:rPr b="1" i="0" lang="en" sz="2400" u="none" cap="none" strike="noStrike">
                <a:solidFill>
                  <a:srgbClr val="FFFFFF"/>
                </a:solidFill>
                <a:latin typeface="Arial"/>
                <a:ea typeface="Arial"/>
                <a:cs typeface="Arial"/>
                <a:sym typeface="Arial"/>
              </a:rPr>
              <a:t>Property #3</a:t>
            </a:r>
            <a:r>
              <a:rPr b="0" i="0" lang="en" sz="2400" u="none" cap="none" strike="noStrike">
                <a:solidFill>
                  <a:srgbClr val="FFFFFF"/>
                </a:solidFill>
                <a:latin typeface="Arial"/>
                <a:ea typeface="Arial"/>
                <a:cs typeface="Arial"/>
                <a:sym typeface="Arial"/>
              </a:rPr>
              <a:t>: </a:t>
            </a:r>
            <a:endParaRPr/>
          </a:p>
          <a:p>
            <a:pPr indent="0" lvl="0" marL="0" marR="0" rtl="0" algn="ctr">
              <a:lnSpc>
                <a:spcPct val="100000"/>
              </a:lnSpc>
              <a:spcBef>
                <a:spcPts val="0"/>
              </a:spcBef>
              <a:spcAft>
                <a:spcPts val="0"/>
              </a:spcAft>
              <a:buClr>
                <a:srgbClr val="FFFFFF"/>
              </a:buClr>
              <a:buFont typeface="Arial"/>
              <a:buNone/>
            </a:pPr>
            <a:r>
              <a:rPr b="0" i="0" lang="en" sz="2400" u="none" cap="none" strike="noStrike">
                <a:solidFill>
                  <a:srgbClr val="FFFFFF"/>
                </a:solidFill>
                <a:latin typeface="Arial"/>
                <a:ea typeface="Arial"/>
                <a:cs typeface="Arial"/>
                <a:sym typeface="Arial"/>
              </a:rPr>
              <a:t>Web app</a:t>
            </a:r>
            <a:endParaRPr/>
          </a:p>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8"/>
          <p:cNvSpPr/>
          <p:nvPr/>
        </p:nvSpPr>
        <p:spPr>
          <a:xfrm>
            <a:off x="6332325" y="3740725"/>
            <a:ext cx="2193300" cy="63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Arial"/>
              <a:buNone/>
            </a:pPr>
            <a:r>
              <a:rPr b="0" i="0" lang="en" sz="2000" u="none" cap="none" strike="noStrike">
                <a:solidFill>
                  <a:schemeClr val="dk1"/>
                </a:solidFill>
                <a:latin typeface="Arial"/>
                <a:ea typeface="Arial"/>
                <a:cs typeface="Arial"/>
                <a:sym typeface="Arial"/>
              </a:rPr>
              <a:t>Property ID: 34567-8</a:t>
            </a:r>
            <a:endParaRPr/>
          </a:p>
        </p:txBody>
      </p:sp>
      <p:cxnSp>
        <p:nvCxnSpPr>
          <p:cNvPr id="107" name="Google Shape;107;p18"/>
          <p:cNvCxnSpPr/>
          <p:nvPr/>
        </p:nvCxnSpPr>
        <p:spPr>
          <a:xfrm flipH="1">
            <a:off x="1714950" y="2075900"/>
            <a:ext cx="2862000" cy="384900"/>
          </a:xfrm>
          <a:prstGeom prst="bentConnector3">
            <a:avLst>
              <a:gd fmla="val 100383" name="adj1"/>
            </a:avLst>
          </a:prstGeom>
          <a:noFill/>
          <a:ln cap="flat" cmpd="sng" w="28575">
            <a:solidFill>
              <a:schemeClr val="dk2"/>
            </a:solidFill>
            <a:prstDash val="solid"/>
            <a:round/>
            <a:headEnd len="sm" w="sm" type="none"/>
            <a:tailEnd len="sm" w="sm" type="none"/>
          </a:ln>
        </p:spPr>
      </p:cxnSp>
      <p:cxnSp>
        <p:nvCxnSpPr>
          <p:cNvPr id="108" name="Google Shape;108;p18"/>
          <p:cNvCxnSpPr>
            <a:stCxn id="102" idx="2"/>
            <a:endCxn id="103" idx="0"/>
          </p:cNvCxnSpPr>
          <p:nvPr/>
        </p:nvCxnSpPr>
        <p:spPr>
          <a:xfrm>
            <a:off x="4572000" y="1930400"/>
            <a:ext cx="0" cy="526500"/>
          </a:xfrm>
          <a:prstGeom prst="straightConnector1">
            <a:avLst/>
          </a:prstGeom>
          <a:noFill/>
          <a:ln cap="flat" cmpd="sng" w="28575">
            <a:solidFill>
              <a:schemeClr val="dk2"/>
            </a:solidFill>
            <a:prstDash val="solid"/>
            <a:round/>
            <a:headEnd len="sm" w="sm" type="none"/>
            <a:tailEnd len="sm" w="sm" type="none"/>
          </a:ln>
        </p:spPr>
      </p:cxnSp>
      <p:cxnSp>
        <p:nvCxnSpPr>
          <p:cNvPr id="109" name="Google Shape;109;p18"/>
          <p:cNvCxnSpPr/>
          <p:nvPr/>
        </p:nvCxnSpPr>
        <p:spPr>
          <a:xfrm>
            <a:off x="4581675" y="2068525"/>
            <a:ext cx="2847600" cy="389700"/>
          </a:xfrm>
          <a:prstGeom prst="bentConnector3">
            <a:avLst>
              <a:gd fmla="val 99795" name="adj1"/>
            </a:avLst>
          </a:prstGeom>
          <a:noFill/>
          <a:ln cap="flat" cmpd="sng" w="28575">
            <a:solidFill>
              <a:schemeClr val="dk2"/>
            </a:solidFill>
            <a:prstDash val="solid"/>
            <a:round/>
            <a:headEnd len="sm" w="sm" type="none"/>
            <a:tailEnd len="sm" w="sm"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Adding analytics to your app</a:t>
            </a:r>
            <a:endParaRPr/>
          </a:p>
        </p:txBody>
      </p:sp>
      <p:sp>
        <p:nvSpPr>
          <p:cNvPr id="115" name="Google Shape;115;p19"/>
          <p:cNvSpPr txBox="1"/>
          <p:nvPr>
            <p:ph idx="1" type="body"/>
          </p:nvPr>
        </p:nvSpPr>
        <p:spPr>
          <a:xfrm>
            <a:off x="116000" y="1120650"/>
            <a:ext cx="8912100" cy="3318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2400" u="none" cap="none" strike="noStrike">
                <a:solidFill>
                  <a:srgbClr val="000000"/>
                </a:solidFill>
                <a:latin typeface="Roboto"/>
                <a:ea typeface="Roboto"/>
                <a:cs typeface="Roboto"/>
                <a:sym typeface="Roboto"/>
              </a:rPr>
              <a:t>&lt;script&gt;</a:t>
            </a:r>
            <a:endParaRPr/>
          </a:p>
          <a:p>
            <a:pPr indent="0" lvl="0" marL="0" marR="0" rtl="0" algn="l">
              <a:lnSpc>
                <a:spcPct val="115000"/>
              </a:lnSpc>
              <a:spcBef>
                <a:spcPts val="0"/>
              </a:spcBef>
              <a:spcAft>
                <a:spcPts val="0"/>
              </a:spcAft>
              <a:buClr>
                <a:schemeClr val="dk1"/>
              </a:buClr>
              <a:buFont typeface="Arial"/>
              <a:buNone/>
            </a:pPr>
            <a:r>
              <a:t/>
            </a:r>
            <a:endParaRPr b="0" i="0" sz="2400" u="none" cap="none" strike="noStrike">
              <a:solidFill>
                <a:srgbClr val="000000"/>
              </a:solidFill>
              <a:latin typeface="Roboto"/>
              <a:ea typeface="Roboto"/>
              <a:cs typeface="Roboto"/>
              <a:sym typeface="Roboto"/>
            </a:endParaRPr>
          </a:p>
          <a:p>
            <a:pPr indent="-76200" lvl="0" marL="457200" marR="0" rtl="0" algn="l">
              <a:lnSpc>
                <a:spcPct val="115000"/>
              </a:lnSpc>
              <a:spcBef>
                <a:spcPts val="0"/>
              </a:spcBef>
              <a:spcAft>
                <a:spcPts val="0"/>
              </a:spcAft>
              <a:buClr>
                <a:schemeClr val="dk1"/>
              </a:buClr>
              <a:buFont typeface="Arial"/>
              <a:buNone/>
            </a:pPr>
            <a:r>
              <a:rPr b="0" i="0" lang="en" sz="2400" u="none" cap="none" strike="noStrike">
                <a:solidFill>
                  <a:srgbClr val="000000"/>
                </a:solidFill>
                <a:latin typeface="Roboto"/>
                <a:ea typeface="Roboto"/>
                <a:cs typeface="Roboto"/>
                <a:sym typeface="Roboto"/>
              </a:rPr>
              <a:t>// [a bunch of uglified JS]</a:t>
            </a:r>
            <a:endParaRPr/>
          </a:p>
          <a:p>
            <a:pPr indent="-76200" lvl="0" marL="457200" marR="0" rtl="0" algn="l">
              <a:lnSpc>
                <a:spcPct val="115000"/>
              </a:lnSpc>
              <a:spcBef>
                <a:spcPts val="0"/>
              </a:spcBef>
              <a:spcAft>
                <a:spcPts val="0"/>
              </a:spcAft>
              <a:buClr>
                <a:schemeClr val="dk1"/>
              </a:buClr>
              <a:buFont typeface="Arial"/>
              <a:buNone/>
            </a:pPr>
            <a:r>
              <a:rPr b="0" i="0" lang="en" sz="2400" u="none" cap="none" strike="noStrike">
                <a:solidFill>
                  <a:srgbClr val="000000"/>
                </a:solidFill>
                <a:latin typeface="Roboto"/>
                <a:ea typeface="Roboto"/>
                <a:cs typeface="Roboto"/>
                <a:sym typeface="Roboto"/>
              </a:rPr>
              <a:t>ga('create', 'UA-XXXXXXXX-Y', 'auto');</a:t>
            </a:r>
            <a:endParaRPr/>
          </a:p>
          <a:p>
            <a:pPr indent="-76200" lvl="0" marL="457200" marR="0" rtl="0" algn="l">
              <a:lnSpc>
                <a:spcPct val="115000"/>
              </a:lnSpc>
              <a:spcBef>
                <a:spcPts val="0"/>
              </a:spcBef>
              <a:spcAft>
                <a:spcPts val="0"/>
              </a:spcAft>
              <a:buClr>
                <a:schemeClr val="dk1"/>
              </a:buClr>
              <a:buFont typeface="Arial"/>
              <a:buNone/>
            </a:pPr>
            <a:r>
              <a:rPr b="0" i="0" lang="en" sz="2400" u="none" cap="none" strike="noStrike">
                <a:solidFill>
                  <a:srgbClr val="000000"/>
                </a:solidFill>
                <a:latin typeface="Roboto"/>
                <a:ea typeface="Roboto"/>
                <a:cs typeface="Roboto"/>
                <a:sym typeface="Roboto"/>
              </a:rPr>
              <a:t>ga('send', 'pageview');</a:t>
            </a:r>
            <a:endParaRPr/>
          </a:p>
          <a:p>
            <a:pPr indent="0" lvl="0" marL="0" marR="0" rtl="0" algn="l">
              <a:lnSpc>
                <a:spcPct val="115000"/>
              </a:lnSpc>
              <a:spcBef>
                <a:spcPts val="0"/>
              </a:spcBef>
              <a:spcAft>
                <a:spcPts val="0"/>
              </a:spcAft>
              <a:buClr>
                <a:schemeClr val="dk1"/>
              </a:buClr>
              <a:buFont typeface="Arial"/>
              <a:buNone/>
            </a:pPr>
            <a:r>
              <a:t/>
            </a:r>
            <a:endParaRPr b="0" i="0" sz="2400" u="none" cap="none" strike="noStrike">
              <a:solidFill>
                <a:srgbClr val="000000"/>
              </a:solidFill>
              <a:latin typeface="Roboto"/>
              <a:ea typeface="Roboto"/>
              <a:cs typeface="Roboto"/>
              <a:sym typeface="Roboto"/>
            </a:endParaRPr>
          </a:p>
          <a:p>
            <a:pPr indent="0" lvl="0" marL="0" marR="0" rtl="0" algn="l">
              <a:lnSpc>
                <a:spcPct val="115000"/>
              </a:lnSpc>
              <a:spcBef>
                <a:spcPts val="0"/>
              </a:spcBef>
              <a:spcAft>
                <a:spcPts val="0"/>
              </a:spcAft>
              <a:buClr>
                <a:schemeClr val="dk1"/>
              </a:buClr>
              <a:buFont typeface="Arial"/>
              <a:buNone/>
            </a:pPr>
            <a:r>
              <a:rPr b="0" i="0" lang="en" sz="2400" u="none" cap="none" strike="noStrike">
                <a:solidFill>
                  <a:srgbClr val="000000"/>
                </a:solidFill>
                <a:latin typeface="Roboto"/>
                <a:ea typeface="Roboto"/>
                <a:cs typeface="Roboto"/>
                <a:sym typeface="Roboto"/>
              </a:rPr>
              <a:t>&lt;/script&gt;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The Google Analytics dashboard</a:t>
            </a:r>
            <a:endParaRPr/>
          </a:p>
        </p:txBody>
      </p:sp>
      <p:pic>
        <p:nvPicPr>
          <p:cNvPr descr="GA records overview.png" id="121" name="Google Shape;121;p20"/>
          <p:cNvPicPr preferRelativeResize="0"/>
          <p:nvPr/>
        </p:nvPicPr>
        <p:blipFill rotWithShape="1">
          <a:blip r:embed="rId3">
            <a:alphaModFix/>
          </a:blip>
          <a:srcRect b="0" l="0" r="0" t="0"/>
          <a:stretch/>
        </p:blipFill>
        <p:spPr>
          <a:xfrm>
            <a:off x="1635974" y="1041537"/>
            <a:ext cx="5872050" cy="3566774"/>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The Google Analytics dashboard (cont.)</a:t>
            </a:r>
            <a:endParaRPr/>
          </a:p>
        </p:txBody>
      </p:sp>
      <p:pic>
        <p:nvPicPr>
          <p:cNvPr descr="GA details.png" id="127" name="Google Shape;127;p21"/>
          <p:cNvPicPr preferRelativeResize="0"/>
          <p:nvPr/>
        </p:nvPicPr>
        <p:blipFill rotWithShape="1">
          <a:blip r:embed="rId3">
            <a:alphaModFix/>
          </a:blip>
          <a:srcRect b="0" l="0" r="0" t="0"/>
          <a:stretch/>
        </p:blipFill>
        <p:spPr>
          <a:xfrm>
            <a:off x="77500" y="1015825"/>
            <a:ext cx="8998326" cy="363322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Real-time analytics</a:t>
            </a:r>
            <a:endParaRPr/>
          </a:p>
        </p:txBody>
      </p:sp>
      <p:pic>
        <p:nvPicPr>
          <p:cNvPr descr="Ga real time small.png" id="133" name="Google Shape;133;p22"/>
          <p:cNvPicPr preferRelativeResize="0"/>
          <p:nvPr/>
        </p:nvPicPr>
        <p:blipFill rotWithShape="1">
          <a:blip r:embed="rId3">
            <a:alphaModFix/>
          </a:blip>
          <a:srcRect b="0" l="0" r="0" t="0"/>
          <a:stretch/>
        </p:blipFill>
        <p:spPr>
          <a:xfrm>
            <a:off x="2595550" y="1013149"/>
            <a:ext cx="3952900" cy="3644974"/>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