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F1AC-544D-F241-9313-5783B8CF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71AB8-7866-0B47-AEE3-9CAE270D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A82E-DB65-674E-8898-A72E5BE0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EAAA-3471-3E4C-8870-AF56A89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BD98-040F-674B-98C2-76465F5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648F-3CC7-1246-B919-B4CAC9D6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04FEC-D37A-FA4A-8578-56EA3621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D18A-CEDB-9B46-8319-440C3317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09F69-1BDE-2A4A-843C-5D5888B3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B8E0-A3C7-B047-B817-886F2B66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3D50A-945E-F348-9AF0-EACC25867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39DAE-7012-D14D-B947-B9C97110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2E94-92DF-A84F-AF40-9F7EB2BE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57B2-FEF9-A747-BF75-374939F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85BB-30E9-C548-99CA-925488C2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812-EDE7-0747-ACD4-DEE7070F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31BA-C3CF-5A4C-965D-8D01EBE9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814E-996D-864D-8109-E73B230B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9DAA-9848-5B4B-9776-AEB005E8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25F2-397E-A34E-9AE4-C7D0B4A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BEA0-1576-914D-A991-E5457D2B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C0FC-49FA-1F45-8896-156A0DA4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9C7A-461D-194C-8D8B-FD4C572D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33E6-66F3-C84F-B879-05CD3063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FC00-EDE6-5741-987F-EC3C505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4063-5EAE-814C-8E30-AF09DB98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4895-AEA9-9740-BD90-4F4AD3A7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07C32-827C-A344-A23B-000C7B818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A815-282B-D24A-8EC2-21C69F04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4123-0294-0E4A-812E-523BD678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22B7-D079-144C-9F1C-E4F2D577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95FC-F340-0844-8FC9-6E26100E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E7C-CE1C-0340-90F8-02BE2A8E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6AAA9-07A4-4349-8ADD-952C90B2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953B0-782F-1546-AC0D-C1239CC3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AFEC1-B12E-E545-B0C5-845D7263A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CA7C6-CC0A-054C-B5E8-7AB667F8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3416B-0BFB-EF43-B1BA-CD8A660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19CE-C6BA-4548-A271-1E488F03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B7AF-0C26-EB4A-94B3-8F48541D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23D98-C159-8841-A0CE-B1CFD39D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79CCF-4A11-A942-90B8-97846D69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F81C4-F516-8044-AE42-CB89B298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CA372-9DFA-9041-ABF2-D81216DC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C9204-606E-D54F-9D4F-032B8518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228F1-4971-9049-879C-C7BA53D4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36C-D4DB-BF48-99CA-C121A0F1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9F5A-CD1E-4B47-B8B8-96ADA976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1E964-5280-B340-BB54-6E14C7BE8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7A3D-42BD-5448-B2A9-4E609A2F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16691-41B6-7B41-BDDA-348C4DD9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C148-DA20-864B-A994-ACD7159D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08E4-9938-2548-955C-530E9198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EEC2E-D859-0143-BA9A-8B4C0159D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F520D-0705-FE4C-BAD3-041CA458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209D-9CF7-6945-876B-28B78C61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8CA2A-237E-2D40-8169-76A586BD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AEC1-6055-AE41-BA45-6A32076D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710F1-1B55-5F4D-8958-FA89BF39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54FC-826B-8540-A8B4-207CE34C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4998-3B6C-B642-A895-8CD563714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C09DC-DC28-304B-8CAA-7EF273AE7836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87DC-77E5-FD42-AC0F-6E09447B3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EE5E-B8BC-384D-9405-1275965D8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124A-9422-2841-A2FA-694549D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0897-8F30-A842-9E49-1A88DAF03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3BDE-7C81-5345-9A7C-8343BD0A8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 Cannon</dc:creator>
  <cp:lastModifiedBy>Jonathan J Cannon</cp:lastModifiedBy>
  <cp:revision>1</cp:revision>
  <dcterms:created xsi:type="dcterms:W3CDTF">2021-02-07T18:21:10Z</dcterms:created>
  <dcterms:modified xsi:type="dcterms:W3CDTF">2021-02-07T18:21:27Z</dcterms:modified>
</cp:coreProperties>
</file>