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7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64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591A-0B9A-433D-93CE-2A83058DB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29E3D-1790-4588-88AA-797C547D0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5DF84-51C2-4456-A078-6519F219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2C404-63B0-45EF-BC92-0502FDEA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33737-0C90-4C4D-9B6C-370D8F07B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6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15A5-25D4-4F8B-91E4-4CE27380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3C2D3-BB12-4D13-859F-BFE4C1C04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2BFCC-9D30-4589-AC25-25267F1A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AC1BC-02A1-467D-B148-5EFD2BEF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B1E9A-A37B-4151-91FA-FFED1483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4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FB8317-0503-4BC8-A411-A40CE89E8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F9B74-1FA1-4B90-8070-CDB343F9E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AA4CE-89C0-4E2A-8999-792D6002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64238-00EC-492C-9EC5-1F2174A0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4A45C-AA1A-4635-8BBE-BE35B30A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9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02A7-B521-4400-9A36-B6AF9AE5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F30EE-223F-4D6B-9DEA-6DD21E085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C501C-9E1C-4F47-8BCC-0A873EE4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110F2-CAB3-40E6-B966-16A01915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63934-98D1-4FB5-B499-AC4A1417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0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BFB39-2C31-4282-BDBC-98CCD8322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9E784-53E1-47D9-80BD-143A44CAE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0DC3D-149D-40A8-A968-2C32E6F7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E45A6-AE12-46D3-BD62-862947441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A61EC-C64B-4E15-90D8-D9813FC3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5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113B-0AF2-4474-9DE7-E19C199B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37283-A89A-4F10-9568-D0EA401BF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16BB0-984A-41F5-B7FD-BD2B31FBE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DEBED-AFC1-4EA7-8CF2-3FEFA0D47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AD2C7-0BA6-4270-9A99-750D94BD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12E46-4B1E-443B-A49B-1BCC996A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3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38A8-07BC-4828-A916-4748A644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6EE78-44AB-489F-B0C8-228915C83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54926-A48C-4E12-954B-F4C5E71F5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6E23B-3FDE-40CC-A6B2-655C7976C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2577F-1833-40EC-B771-1453D063F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E203F-BEE7-461B-ACC8-5E8B303A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56B15-263A-4C5B-9D9C-D8FA31D0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C3221E-036A-49F8-9499-EB1304D2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5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86DC6-7441-4CE8-935E-419E5C7B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223BF-9FA0-4439-873A-244C0975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EFBE9-BD64-43D8-ABA9-C078319D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7D58-8812-4A79-8397-F1BAF00D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9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AAFC70-F0E2-485A-81CC-B382405D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1E507-3F93-4507-9996-F04D008A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C6FC5-4A9C-4993-AC00-FAA5E4E0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2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BE00-49AA-4CF3-86EC-73938D79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433A3-3718-4CE5-9B73-8641E0F3D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BB347-0E90-4812-8E6F-3F84E3B27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7FADB-27D3-43D5-9EAC-510D9E00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D18F6-A8BF-4995-BABC-ECC1BFD6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7A2EB-C084-4BB2-A394-CE9B91EE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8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0B3B-4D3A-4310-A224-15C28DE41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92C3BF-3F30-4B58-B137-4A68BD693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24698-F126-4129-B1CF-349029673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7955A-4B78-4CE9-9931-6673F835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D58A9-066B-4E0C-B72F-C635236D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48407-987F-4BF5-8E8C-42375EB4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6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AEEE2E-4E5C-4269-A168-1C56699F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C8C8C-4B45-4822-846F-16169F711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41C8E-95D1-4336-AE76-B46D46A8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39FDF-7FCA-4754-8739-9BC92882FCC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122F9-A4F4-40B7-8957-D42167E61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B7639-C5C4-4E7B-99D4-8F1B3724F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4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FF9F40A-79EE-4FF1-82B7-B1834C85246D}"/>
              </a:ext>
            </a:extLst>
          </p:cNvPr>
          <p:cNvCxnSpPr>
            <a:stCxn id="112" idx="4"/>
            <a:endCxn id="32" idx="0"/>
          </p:cNvCxnSpPr>
          <p:nvPr/>
        </p:nvCxnSpPr>
        <p:spPr>
          <a:xfrm flipH="1">
            <a:off x="2976424" y="1205340"/>
            <a:ext cx="3620419" cy="1113911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7119F5D-B77E-4D7A-82AB-1EFC575DA20F}"/>
              </a:ext>
            </a:extLst>
          </p:cNvPr>
          <p:cNvGrpSpPr/>
          <p:nvPr/>
        </p:nvGrpSpPr>
        <p:grpSpPr>
          <a:xfrm>
            <a:off x="1234344" y="1748441"/>
            <a:ext cx="3438921" cy="3433157"/>
            <a:chOff x="1566605" y="1748441"/>
            <a:chExt cx="3438921" cy="3433157"/>
          </a:xfrm>
        </p:grpSpPr>
        <p:sp>
          <p:nvSpPr>
            <p:cNvPr id="114" name="Flowchart: Process 113">
              <a:extLst>
                <a:ext uri="{FF2B5EF4-FFF2-40B4-BE49-F238E27FC236}">
                  <a16:creationId xmlns:a16="http://schemas.microsoft.com/office/drawing/2014/main" id="{7D818C8C-6956-4F72-BF32-1804885F48A5}"/>
                </a:ext>
              </a:extLst>
            </p:cNvPr>
            <p:cNvSpPr/>
            <p:nvPr/>
          </p:nvSpPr>
          <p:spPr>
            <a:xfrm>
              <a:off x="1566605" y="1748441"/>
              <a:ext cx="3438921" cy="3433157"/>
            </a:xfrm>
            <a:prstGeom prst="flowChartProcess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0B63F189-0D6F-4005-B8CA-69AC0F8FDE2D}"/>
                </a:ext>
              </a:extLst>
            </p:cNvPr>
            <p:cNvSpPr/>
            <p:nvPr/>
          </p:nvSpPr>
          <p:spPr>
            <a:xfrm>
              <a:off x="1770611" y="4372494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28E97B86-0B6D-4D7F-BD3E-9CB5C1FCA8FD}"/>
                </a:ext>
              </a:extLst>
            </p:cNvPr>
            <p:cNvSpPr/>
            <p:nvPr/>
          </p:nvSpPr>
          <p:spPr>
            <a:xfrm>
              <a:off x="2050472" y="4372494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512163E5-3E96-4EA2-8024-50294BC44B4C}"/>
                </a:ext>
              </a:extLst>
            </p:cNvPr>
            <p:cNvSpPr/>
            <p:nvPr/>
          </p:nvSpPr>
          <p:spPr>
            <a:xfrm>
              <a:off x="2330333" y="4372494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0EADA67B-DAED-4ABA-9054-1DC0A03137DD}"/>
                </a:ext>
              </a:extLst>
            </p:cNvPr>
            <p:cNvSpPr/>
            <p:nvPr/>
          </p:nvSpPr>
          <p:spPr>
            <a:xfrm>
              <a:off x="2604650" y="4372494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34058EE-7471-4C05-8B4C-C6FB685E0F52}"/>
                </a:ext>
              </a:extLst>
            </p:cNvPr>
            <p:cNvSpPr/>
            <p:nvPr/>
          </p:nvSpPr>
          <p:spPr>
            <a:xfrm>
              <a:off x="2878967" y="4372493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E989EC90-B1C2-4DDE-9968-C9EFE68EFF81}"/>
                </a:ext>
              </a:extLst>
            </p:cNvPr>
            <p:cNvSpPr/>
            <p:nvPr/>
          </p:nvSpPr>
          <p:spPr>
            <a:xfrm>
              <a:off x="2193175" y="3632661"/>
              <a:ext cx="490448" cy="465513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P1</a:t>
              </a:r>
              <a:endParaRPr lang="en-US" sz="300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3BFCEA-1856-4BDD-AC71-9A7820540B2B}"/>
                </a:ext>
              </a:extLst>
            </p:cNvPr>
            <p:cNvCxnSpPr>
              <a:stCxn id="10" idx="3"/>
              <a:endCxn id="5" idx="7"/>
            </p:cNvCxnSpPr>
            <p:nvPr/>
          </p:nvCxnSpPr>
          <p:spPr>
            <a:xfrm flipH="1">
              <a:off x="1955090" y="4030001"/>
              <a:ext cx="309909" cy="37536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F8E5A1-5727-494C-AD20-0865075518AC}"/>
                </a:ext>
              </a:extLst>
            </p:cNvPr>
            <p:cNvCxnSpPr>
              <a:cxnSpLocks/>
              <a:stCxn id="10" idx="3"/>
              <a:endCxn id="6" idx="0"/>
            </p:cNvCxnSpPr>
            <p:nvPr/>
          </p:nvCxnSpPr>
          <p:spPr>
            <a:xfrm flipH="1">
              <a:off x="2158538" y="4030001"/>
              <a:ext cx="106461" cy="34249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A34694-02F9-434B-AFAF-2B717E74AF93}"/>
                </a:ext>
              </a:extLst>
            </p:cNvPr>
            <p:cNvCxnSpPr>
              <a:cxnSpLocks/>
              <a:stCxn id="10" idx="4"/>
              <a:endCxn id="7" idx="0"/>
            </p:cNvCxnSpPr>
            <p:nvPr/>
          </p:nvCxnSpPr>
          <p:spPr>
            <a:xfrm>
              <a:off x="2438399" y="4098174"/>
              <a:ext cx="0" cy="27432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CEBF213-2FFB-4464-A3DE-1995316E138B}"/>
                </a:ext>
              </a:extLst>
            </p:cNvPr>
            <p:cNvCxnSpPr>
              <a:cxnSpLocks/>
              <a:stCxn id="10" idx="5"/>
              <a:endCxn id="8" idx="0"/>
            </p:cNvCxnSpPr>
            <p:nvPr/>
          </p:nvCxnSpPr>
          <p:spPr>
            <a:xfrm>
              <a:off x="2611799" y="4030001"/>
              <a:ext cx="100917" cy="34249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0D47EEE-66CD-4626-A409-2F5990942159}"/>
                </a:ext>
              </a:extLst>
            </p:cNvPr>
            <p:cNvCxnSpPr>
              <a:cxnSpLocks/>
              <a:stCxn id="10" idx="5"/>
              <a:endCxn id="9" idx="0"/>
            </p:cNvCxnSpPr>
            <p:nvPr/>
          </p:nvCxnSpPr>
          <p:spPr>
            <a:xfrm>
              <a:off x="2611799" y="4030001"/>
              <a:ext cx="375234" cy="3424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B4FEE968-2BEE-4B3C-AE31-6DB1E999B918}"/>
                </a:ext>
              </a:extLst>
            </p:cNvPr>
            <p:cNvSpPr/>
            <p:nvPr/>
          </p:nvSpPr>
          <p:spPr>
            <a:xfrm>
              <a:off x="2969244" y="2319251"/>
              <a:ext cx="678881" cy="673331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ECD76C97-E9BC-4988-A173-F712205330A4}"/>
                </a:ext>
              </a:extLst>
            </p:cNvPr>
            <p:cNvSpPr/>
            <p:nvPr/>
          </p:nvSpPr>
          <p:spPr>
            <a:xfrm>
              <a:off x="3578851" y="4372493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44332102-5ED7-4198-BC76-F37ED336A5A8}"/>
                </a:ext>
              </a:extLst>
            </p:cNvPr>
            <p:cNvSpPr/>
            <p:nvPr/>
          </p:nvSpPr>
          <p:spPr>
            <a:xfrm>
              <a:off x="3858712" y="4372493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CC0D19DA-88B7-4442-B8FE-9596BA8ECB9D}"/>
                </a:ext>
              </a:extLst>
            </p:cNvPr>
            <p:cNvSpPr/>
            <p:nvPr/>
          </p:nvSpPr>
          <p:spPr>
            <a:xfrm>
              <a:off x="4138573" y="4372493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DA36E1E2-B9B6-4FB1-99CA-E14ED34E29E0}"/>
                </a:ext>
              </a:extLst>
            </p:cNvPr>
            <p:cNvSpPr/>
            <p:nvPr/>
          </p:nvSpPr>
          <p:spPr>
            <a:xfrm>
              <a:off x="4412890" y="4372493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C62F94F6-867B-47D3-805E-185ADC679D0E}"/>
                </a:ext>
              </a:extLst>
            </p:cNvPr>
            <p:cNvSpPr/>
            <p:nvPr/>
          </p:nvSpPr>
          <p:spPr>
            <a:xfrm>
              <a:off x="4687207" y="4372492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DF968F15-FDB6-415F-AC87-06EE34D9AA04}"/>
                </a:ext>
              </a:extLst>
            </p:cNvPr>
            <p:cNvSpPr/>
            <p:nvPr/>
          </p:nvSpPr>
          <p:spPr>
            <a:xfrm>
              <a:off x="4001415" y="3632660"/>
              <a:ext cx="490448" cy="465513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P2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39D8925-C546-4229-8AD5-237C0D5661E5}"/>
                </a:ext>
              </a:extLst>
            </p:cNvPr>
            <p:cNvCxnSpPr>
              <a:stCxn id="41" idx="3"/>
              <a:endCxn id="36" idx="7"/>
            </p:cNvCxnSpPr>
            <p:nvPr/>
          </p:nvCxnSpPr>
          <p:spPr>
            <a:xfrm flipH="1">
              <a:off x="3763330" y="4030000"/>
              <a:ext cx="309909" cy="37536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0D6E354-3858-4DD9-9E8C-E1B649E3791F}"/>
                </a:ext>
              </a:extLst>
            </p:cNvPr>
            <p:cNvCxnSpPr>
              <a:cxnSpLocks/>
              <a:stCxn id="41" idx="3"/>
              <a:endCxn id="37" idx="0"/>
            </p:cNvCxnSpPr>
            <p:nvPr/>
          </p:nvCxnSpPr>
          <p:spPr>
            <a:xfrm flipH="1">
              <a:off x="3966778" y="4030000"/>
              <a:ext cx="106461" cy="34249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D996E97-8A00-4BE7-A93C-8184393007BF}"/>
                </a:ext>
              </a:extLst>
            </p:cNvPr>
            <p:cNvCxnSpPr>
              <a:cxnSpLocks/>
              <a:stCxn id="41" idx="4"/>
              <a:endCxn id="38" idx="0"/>
            </p:cNvCxnSpPr>
            <p:nvPr/>
          </p:nvCxnSpPr>
          <p:spPr>
            <a:xfrm>
              <a:off x="4246639" y="4098173"/>
              <a:ext cx="0" cy="27432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060291A-6D94-40DD-A3EA-0882098205E4}"/>
                </a:ext>
              </a:extLst>
            </p:cNvPr>
            <p:cNvCxnSpPr>
              <a:cxnSpLocks/>
              <a:stCxn id="41" idx="5"/>
              <a:endCxn id="39" idx="0"/>
            </p:cNvCxnSpPr>
            <p:nvPr/>
          </p:nvCxnSpPr>
          <p:spPr>
            <a:xfrm>
              <a:off x="4420039" y="4030000"/>
              <a:ext cx="100917" cy="34249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2331924-592A-4A3C-B61F-EBE51E7A9CEA}"/>
                </a:ext>
              </a:extLst>
            </p:cNvPr>
            <p:cNvCxnSpPr>
              <a:cxnSpLocks/>
              <a:stCxn id="41" idx="5"/>
              <a:endCxn id="40" idx="0"/>
            </p:cNvCxnSpPr>
            <p:nvPr/>
          </p:nvCxnSpPr>
          <p:spPr>
            <a:xfrm>
              <a:off x="4420039" y="4030000"/>
              <a:ext cx="375234" cy="3424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E66745B-3D7A-4C1E-AE3D-BD7777114401}"/>
                </a:ext>
              </a:extLst>
            </p:cNvPr>
            <p:cNvCxnSpPr>
              <a:cxnSpLocks/>
              <a:stCxn id="32" idx="4"/>
              <a:endCxn id="41" idx="0"/>
            </p:cNvCxnSpPr>
            <p:nvPr/>
          </p:nvCxnSpPr>
          <p:spPr>
            <a:xfrm>
              <a:off x="3308685" y="2992582"/>
              <a:ext cx="937954" cy="640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6A362DB-AFCE-474A-B455-CB2271DF1657}"/>
                </a:ext>
              </a:extLst>
            </p:cNvPr>
            <p:cNvCxnSpPr>
              <a:stCxn id="32" idx="4"/>
              <a:endCxn id="10" idx="0"/>
            </p:cNvCxnSpPr>
            <p:nvPr/>
          </p:nvCxnSpPr>
          <p:spPr>
            <a:xfrm flipH="1">
              <a:off x="2438399" y="2992582"/>
              <a:ext cx="870286" cy="6400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Flowchart: Connector 111">
            <a:extLst>
              <a:ext uri="{FF2B5EF4-FFF2-40B4-BE49-F238E27FC236}">
                <a16:creationId xmlns:a16="http://schemas.microsoft.com/office/drawing/2014/main" id="{FEAEFD77-E322-445B-8671-88B1CB4447EE}"/>
              </a:ext>
            </a:extLst>
          </p:cNvPr>
          <p:cNvSpPr/>
          <p:nvPr/>
        </p:nvSpPr>
        <p:spPr>
          <a:xfrm>
            <a:off x="6096000" y="260461"/>
            <a:ext cx="1001685" cy="944879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</a:t>
            </a:r>
          </a:p>
        </p:txBody>
      </p:sp>
      <p:sp>
        <p:nvSpPr>
          <p:cNvPr id="115" name="Flowchart: Process 114">
            <a:extLst>
              <a:ext uri="{FF2B5EF4-FFF2-40B4-BE49-F238E27FC236}">
                <a16:creationId xmlns:a16="http://schemas.microsoft.com/office/drawing/2014/main" id="{FEB1067A-2117-4A4A-A235-1AC3522CAB8A}"/>
              </a:ext>
            </a:extLst>
          </p:cNvPr>
          <p:cNvSpPr/>
          <p:nvPr/>
        </p:nvSpPr>
        <p:spPr>
          <a:xfrm>
            <a:off x="4816301" y="1748443"/>
            <a:ext cx="3438921" cy="3433157"/>
          </a:xfrm>
          <a:prstGeom prst="flowChartProcess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05AFA4E-077A-4F74-A44D-5ACE4C705E65}"/>
              </a:ext>
            </a:extLst>
          </p:cNvPr>
          <p:cNvSpPr txBox="1"/>
          <p:nvPr/>
        </p:nvSpPr>
        <p:spPr>
          <a:xfrm>
            <a:off x="127567" y="2471250"/>
            <a:ext cx="115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Clients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030469A-0B88-437A-8A22-E7E08724463B}"/>
              </a:ext>
            </a:extLst>
          </p:cNvPr>
          <p:cNvSpPr txBox="1"/>
          <p:nvPr/>
        </p:nvSpPr>
        <p:spPr>
          <a:xfrm>
            <a:off x="121404" y="3685335"/>
            <a:ext cx="115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Portfolios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4167C34-818F-4841-B99C-B359E0F88E65}"/>
              </a:ext>
            </a:extLst>
          </p:cNvPr>
          <p:cNvSpPr txBox="1"/>
          <p:nvPr/>
        </p:nvSpPr>
        <p:spPr>
          <a:xfrm>
            <a:off x="123881" y="4300045"/>
            <a:ext cx="115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Accounts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7541DE5-F931-4936-880C-F05F6C328730}"/>
              </a:ext>
            </a:extLst>
          </p:cNvPr>
          <p:cNvSpPr txBox="1"/>
          <p:nvPr/>
        </p:nvSpPr>
        <p:spPr>
          <a:xfrm>
            <a:off x="2172992" y="4757380"/>
            <a:ext cx="175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Computer 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485922A-6051-44D2-8AD8-14C34D4F19B5}"/>
              </a:ext>
            </a:extLst>
          </p:cNvPr>
          <p:cNvSpPr txBox="1"/>
          <p:nvPr/>
        </p:nvSpPr>
        <p:spPr>
          <a:xfrm>
            <a:off x="5805488" y="4757379"/>
            <a:ext cx="1754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Computer 2</a:t>
            </a:r>
          </a:p>
        </p:txBody>
      </p:sp>
    </p:spTree>
    <p:extLst>
      <p:ext uri="{BB962C8B-B14F-4D97-AF65-F5344CB8AC3E}">
        <p14:creationId xmlns:p14="http://schemas.microsoft.com/office/powerpoint/2010/main" val="395501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FF9F40A-79EE-4FF1-82B7-B1834C85246D}"/>
              </a:ext>
            </a:extLst>
          </p:cNvPr>
          <p:cNvCxnSpPr>
            <a:stCxn id="112" idx="4"/>
            <a:endCxn id="32" idx="0"/>
          </p:cNvCxnSpPr>
          <p:nvPr/>
        </p:nvCxnSpPr>
        <p:spPr>
          <a:xfrm flipH="1">
            <a:off x="2976424" y="1205340"/>
            <a:ext cx="3620419" cy="1113911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7119F5D-B77E-4D7A-82AB-1EFC575DA20F}"/>
              </a:ext>
            </a:extLst>
          </p:cNvPr>
          <p:cNvGrpSpPr/>
          <p:nvPr/>
        </p:nvGrpSpPr>
        <p:grpSpPr>
          <a:xfrm>
            <a:off x="1234344" y="1748441"/>
            <a:ext cx="3438921" cy="3433157"/>
            <a:chOff x="1566605" y="1748441"/>
            <a:chExt cx="3438921" cy="3433157"/>
          </a:xfrm>
        </p:grpSpPr>
        <p:sp>
          <p:nvSpPr>
            <p:cNvPr id="114" name="Flowchart: Process 113">
              <a:extLst>
                <a:ext uri="{FF2B5EF4-FFF2-40B4-BE49-F238E27FC236}">
                  <a16:creationId xmlns:a16="http://schemas.microsoft.com/office/drawing/2014/main" id="{7D818C8C-6956-4F72-BF32-1804885F48A5}"/>
                </a:ext>
              </a:extLst>
            </p:cNvPr>
            <p:cNvSpPr/>
            <p:nvPr/>
          </p:nvSpPr>
          <p:spPr>
            <a:xfrm>
              <a:off x="1566605" y="1748441"/>
              <a:ext cx="3438921" cy="3433157"/>
            </a:xfrm>
            <a:prstGeom prst="flowChartProcess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0B63F189-0D6F-4005-B8CA-69AC0F8FDE2D}"/>
                </a:ext>
              </a:extLst>
            </p:cNvPr>
            <p:cNvSpPr/>
            <p:nvPr/>
          </p:nvSpPr>
          <p:spPr>
            <a:xfrm>
              <a:off x="1770611" y="4372494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28E97B86-0B6D-4D7F-BD3E-9CB5C1FCA8FD}"/>
                </a:ext>
              </a:extLst>
            </p:cNvPr>
            <p:cNvSpPr/>
            <p:nvPr/>
          </p:nvSpPr>
          <p:spPr>
            <a:xfrm>
              <a:off x="2050472" y="4372494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512163E5-3E96-4EA2-8024-50294BC44B4C}"/>
                </a:ext>
              </a:extLst>
            </p:cNvPr>
            <p:cNvSpPr/>
            <p:nvPr/>
          </p:nvSpPr>
          <p:spPr>
            <a:xfrm>
              <a:off x="2330333" y="4372494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0EADA67B-DAED-4ABA-9054-1DC0A03137DD}"/>
                </a:ext>
              </a:extLst>
            </p:cNvPr>
            <p:cNvSpPr/>
            <p:nvPr/>
          </p:nvSpPr>
          <p:spPr>
            <a:xfrm>
              <a:off x="2604650" y="4372494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34058EE-7471-4C05-8B4C-C6FB685E0F52}"/>
                </a:ext>
              </a:extLst>
            </p:cNvPr>
            <p:cNvSpPr/>
            <p:nvPr/>
          </p:nvSpPr>
          <p:spPr>
            <a:xfrm>
              <a:off x="2878967" y="4372493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E989EC90-B1C2-4DDE-9968-C9EFE68EFF81}"/>
                </a:ext>
              </a:extLst>
            </p:cNvPr>
            <p:cNvSpPr/>
            <p:nvPr/>
          </p:nvSpPr>
          <p:spPr>
            <a:xfrm>
              <a:off x="2193175" y="3632661"/>
              <a:ext cx="490448" cy="465513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P1</a:t>
              </a:r>
              <a:endParaRPr lang="en-US" sz="300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3BFCEA-1856-4BDD-AC71-9A7820540B2B}"/>
                </a:ext>
              </a:extLst>
            </p:cNvPr>
            <p:cNvCxnSpPr>
              <a:stCxn id="10" idx="3"/>
              <a:endCxn id="5" idx="7"/>
            </p:cNvCxnSpPr>
            <p:nvPr/>
          </p:nvCxnSpPr>
          <p:spPr>
            <a:xfrm flipH="1">
              <a:off x="1955090" y="4030001"/>
              <a:ext cx="309909" cy="37536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F8E5A1-5727-494C-AD20-0865075518AC}"/>
                </a:ext>
              </a:extLst>
            </p:cNvPr>
            <p:cNvCxnSpPr>
              <a:cxnSpLocks/>
              <a:stCxn id="10" idx="3"/>
              <a:endCxn id="6" idx="0"/>
            </p:cNvCxnSpPr>
            <p:nvPr/>
          </p:nvCxnSpPr>
          <p:spPr>
            <a:xfrm flipH="1">
              <a:off x="2158538" y="4030001"/>
              <a:ext cx="106461" cy="34249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A34694-02F9-434B-AFAF-2B717E74AF93}"/>
                </a:ext>
              </a:extLst>
            </p:cNvPr>
            <p:cNvCxnSpPr>
              <a:cxnSpLocks/>
              <a:stCxn id="10" idx="4"/>
              <a:endCxn id="7" idx="0"/>
            </p:cNvCxnSpPr>
            <p:nvPr/>
          </p:nvCxnSpPr>
          <p:spPr>
            <a:xfrm>
              <a:off x="2438399" y="4098174"/>
              <a:ext cx="0" cy="27432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CEBF213-2FFB-4464-A3DE-1995316E138B}"/>
                </a:ext>
              </a:extLst>
            </p:cNvPr>
            <p:cNvCxnSpPr>
              <a:cxnSpLocks/>
              <a:stCxn id="10" idx="5"/>
              <a:endCxn id="8" idx="0"/>
            </p:cNvCxnSpPr>
            <p:nvPr/>
          </p:nvCxnSpPr>
          <p:spPr>
            <a:xfrm>
              <a:off x="2611799" y="4030001"/>
              <a:ext cx="100917" cy="34249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0D47EEE-66CD-4626-A409-2F5990942159}"/>
                </a:ext>
              </a:extLst>
            </p:cNvPr>
            <p:cNvCxnSpPr>
              <a:cxnSpLocks/>
              <a:stCxn id="10" idx="5"/>
              <a:endCxn id="9" idx="0"/>
            </p:cNvCxnSpPr>
            <p:nvPr/>
          </p:nvCxnSpPr>
          <p:spPr>
            <a:xfrm>
              <a:off x="2611799" y="4030001"/>
              <a:ext cx="375234" cy="3424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B4FEE968-2BEE-4B3C-AE31-6DB1E999B918}"/>
                </a:ext>
              </a:extLst>
            </p:cNvPr>
            <p:cNvSpPr/>
            <p:nvPr/>
          </p:nvSpPr>
          <p:spPr>
            <a:xfrm>
              <a:off x="2969244" y="2319251"/>
              <a:ext cx="678881" cy="673331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ECD76C97-E9BC-4988-A173-F712205330A4}"/>
                </a:ext>
              </a:extLst>
            </p:cNvPr>
            <p:cNvSpPr/>
            <p:nvPr/>
          </p:nvSpPr>
          <p:spPr>
            <a:xfrm>
              <a:off x="3578851" y="4372493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44332102-5ED7-4198-BC76-F37ED336A5A8}"/>
                </a:ext>
              </a:extLst>
            </p:cNvPr>
            <p:cNvSpPr/>
            <p:nvPr/>
          </p:nvSpPr>
          <p:spPr>
            <a:xfrm>
              <a:off x="3858712" y="4372493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CC0D19DA-88B7-4442-B8FE-9596BA8ECB9D}"/>
                </a:ext>
              </a:extLst>
            </p:cNvPr>
            <p:cNvSpPr/>
            <p:nvPr/>
          </p:nvSpPr>
          <p:spPr>
            <a:xfrm>
              <a:off x="4138573" y="4372493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DA36E1E2-B9B6-4FB1-99CA-E14ED34E29E0}"/>
                </a:ext>
              </a:extLst>
            </p:cNvPr>
            <p:cNvSpPr/>
            <p:nvPr/>
          </p:nvSpPr>
          <p:spPr>
            <a:xfrm>
              <a:off x="4412890" y="4372493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C62F94F6-867B-47D3-805E-185ADC679D0E}"/>
                </a:ext>
              </a:extLst>
            </p:cNvPr>
            <p:cNvSpPr/>
            <p:nvPr/>
          </p:nvSpPr>
          <p:spPr>
            <a:xfrm>
              <a:off x="4687207" y="4372492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DF968F15-FDB6-415F-AC87-06EE34D9AA04}"/>
                </a:ext>
              </a:extLst>
            </p:cNvPr>
            <p:cNvSpPr/>
            <p:nvPr/>
          </p:nvSpPr>
          <p:spPr>
            <a:xfrm>
              <a:off x="4001415" y="3632660"/>
              <a:ext cx="490448" cy="465513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P2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39D8925-C546-4229-8AD5-237C0D5661E5}"/>
                </a:ext>
              </a:extLst>
            </p:cNvPr>
            <p:cNvCxnSpPr>
              <a:stCxn id="41" idx="3"/>
              <a:endCxn id="36" idx="7"/>
            </p:cNvCxnSpPr>
            <p:nvPr/>
          </p:nvCxnSpPr>
          <p:spPr>
            <a:xfrm flipH="1">
              <a:off x="3763330" y="4030000"/>
              <a:ext cx="309909" cy="37536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0D6E354-3858-4DD9-9E8C-E1B649E3791F}"/>
                </a:ext>
              </a:extLst>
            </p:cNvPr>
            <p:cNvCxnSpPr>
              <a:cxnSpLocks/>
              <a:stCxn id="41" idx="3"/>
              <a:endCxn id="37" idx="0"/>
            </p:cNvCxnSpPr>
            <p:nvPr/>
          </p:nvCxnSpPr>
          <p:spPr>
            <a:xfrm flipH="1">
              <a:off x="3966778" y="4030000"/>
              <a:ext cx="106461" cy="34249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D996E97-8A00-4BE7-A93C-8184393007BF}"/>
                </a:ext>
              </a:extLst>
            </p:cNvPr>
            <p:cNvCxnSpPr>
              <a:cxnSpLocks/>
              <a:stCxn id="41" idx="4"/>
              <a:endCxn id="38" idx="0"/>
            </p:cNvCxnSpPr>
            <p:nvPr/>
          </p:nvCxnSpPr>
          <p:spPr>
            <a:xfrm>
              <a:off x="4246639" y="4098173"/>
              <a:ext cx="0" cy="27432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060291A-6D94-40DD-A3EA-0882098205E4}"/>
                </a:ext>
              </a:extLst>
            </p:cNvPr>
            <p:cNvCxnSpPr>
              <a:cxnSpLocks/>
              <a:stCxn id="41" idx="5"/>
              <a:endCxn id="39" idx="0"/>
            </p:cNvCxnSpPr>
            <p:nvPr/>
          </p:nvCxnSpPr>
          <p:spPr>
            <a:xfrm>
              <a:off x="4420039" y="4030000"/>
              <a:ext cx="100917" cy="34249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2331924-592A-4A3C-B61F-EBE51E7A9CEA}"/>
                </a:ext>
              </a:extLst>
            </p:cNvPr>
            <p:cNvCxnSpPr>
              <a:cxnSpLocks/>
              <a:stCxn id="41" idx="5"/>
              <a:endCxn id="40" idx="0"/>
            </p:cNvCxnSpPr>
            <p:nvPr/>
          </p:nvCxnSpPr>
          <p:spPr>
            <a:xfrm>
              <a:off x="4420039" y="4030000"/>
              <a:ext cx="375234" cy="3424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E66745B-3D7A-4C1E-AE3D-BD7777114401}"/>
                </a:ext>
              </a:extLst>
            </p:cNvPr>
            <p:cNvCxnSpPr>
              <a:cxnSpLocks/>
              <a:stCxn id="32" idx="4"/>
              <a:endCxn id="41" idx="0"/>
            </p:cNvCxnSpPr>
            <p:nvPr/>
          </p:nvCxnSpPr>
          <p:spPr>
            <a:xfrm>
              <a:off x="3308685" y="2992582"/>
              <a:ext cx="937954" cy="640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6A362DB-AFCE-474A-B455-CB2271DF1657}"/>
                </a:ext>
              </a:extLst>
            </p:cNvPr>
            <p:cNvCxnSpPr>
              <a:stCxn id="32" idx="4"/>
              <a:endCxn id="10" idx="0"/>
            </p:cNvCxnSpPr>
            <p:nvPr/>
          </p:nvCxnSpPr>
          <p:spPr>
            <a:xfrm flipH="1">
              <a:off x="2438399" y="2992582"/>
              <a:ext cx="870286" cy="6400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Flowchart: Connector 111">
            <a:extLst>
              <a:ext uri="{FF2B5EF4-FFF2-40B4-BE49-F238E27FC236}">
                <a16:creationId xmlns:a16="http://schemas.microsoft.com/office/drawing/2014/main" id="{FEAEFD77-E322-445B-8671-88B1CB4447EE}"/>
              </a:ext>
            </a:extLst>
          </p:cNvPr>
          <p:cNvSpPr/>
          <p:nvPr/>
        </p:nvSpPr>
        <p:spPr>
          <a:xfrm>
            <a:off x="6096000" y="260461"/>
            <a:ext cx="1001685" cy="944879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</a:t>
            </a:r>
          </a:p>
        </p:txBody>
      </p:sp>
      <p:sp>
        <p:nvSpPr>
          <p:cNvPr id="115" name="Flowchart: Process 114">
            <a:extLst>
              <a:ext uri="{FF2B5EF4-FFF2-40B4-BE49-F238E27FC236}">
                <a16:creationId xmlns:a16="http://schemas.microsoft.com/office/drawing/2014/main" id="{FEB1067A-2117-4A4A-A235-1AC3522CAB8A}"/>
              </a:ext>
            </a:extLst>
          </p:cNvPr>
          <p:cNvSpPr/>
          <p:nvPr/>
        </p:nvSpPr>
        <p:spPr>
          <a:xfrm>
            <a:off x="4816301" y="1748443"/>
            <a:ext cx="3438921" cy="3433157"/>
          </a:xfrm>
          <a:prstGeom prst="flowChartProcess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05AFA4E-077A-4F74-A44D-5ACE4C705E65}"/>
              </a:ext>
            </a:extLst>
          </p:cNvPr>
          <p:cNvSpPr txBox="1"/>
          <p:nvPr/>
        </p:nvSpPr>
        <p:spPr>
          <a:xfrm>
            <a:off x="127567" y="2471250"/>
            <a:ext cx="115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Clients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030469A-0B88-437A-8A22-E7E08724463B}"/>
              </a:ext>
            </a:extLst>
          </p:cNvPr>
          <p:cNvSpPr txBox="1"/>
          <p:nvPr/>
        </p:nvSpPr>
        <p:spPr>
          <a:xfrm>
            <a:off x="121404" y="3685335"/>
            <a:ext cx="115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Portfolios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4167C34-818F-4841-B99C-B359E0F88E65}"/>
              </a:ext>
            </a:extLst>
          </p:cNvPr>
          <p:cNvSpPr txBox="1"/>
          <p:nvPr/>
        </p:nvSpPr>
        <p:spPr>
          <a:xfrm>
            <a:off x="123881" y="4300045"/>
            <a:ext cx="115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Accounts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7541DE5-F931-4936-880C-F05F6C328730}"/>
              </a:ext>
            </a:extLst>
          </p:cNvPr>
          <p:cNvSpPr txBox="1"/>
          <p:nvPr/>
        </p:nvSpPr>
        <p:spPr>
          <a:xfrm>
            <a:off x="2172992" y="4757380"/>
            <a:ext cx="175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Computer 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485922A-6051-44D2-8AD8-14C34D4F19B5}"/>
              </a:ext>
            </a:extLst>
          </p:cNvPr>
          <p:cNvSpPr txBox="1"/>
          <p:nvPr/>
        </p:nvSpPr>
        <p:spPr>
          <a:xfrm>
            <a:off x="5805488" y="4757379"/>
            <a:ext cx="1754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Computer 2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D3198A8-DC9E-461F-8A48-FEB82B28686A}"/>
              </a:ext>
            </a:extLst>
          </p:cNvPr>
          <p:cNvGrpSpPr/>
          <p:nvPr/>
        </p:nvGrpSpPr>
        <p:grpSpPr>
          <a:xfrm>
            <a:off x="2868359" y="1567644"/>
            <a:ext cx="197433" cy="3722711"/>
            <a:chOff x="1517405" y="550506"/>
            <a:chExt cx="117693" cy="212738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4A66EAE-7425-4778-9F2F-6AB21177843B}"/>
                </a:ext>
              </a:extLst>
            </p:cNvPr>
            <p:cNvSpPr/>
            <p:nvPr/>
          </p:nvSpPr>
          <p:spPr>
            <a:xfrm rot="18967475">
              <a:off x="1517405" y="550506"/>
              <a:ext cx="111956" cy="2127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DC84C0A-090E-4CC5-AD1B-7B44C6CA442A}"/>
                </a:ext>
              </a:extLst>
            </p:cNvPr>
            <p:cNvSpPr/>
            <p:nvPr/>
          </p:nvSpPr>
          <p:spPr>
            <a:xfrm rot="2675874">
              <a:off x="1523142" y="550506"/>
              <a:ext cx="111956" cy="2127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714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lowchart: Process 114">
            <a:extLst>
              <a:ext uri="{FF2B5EF4-FFF2-40B4-BE49-F238E27FC236}">
                <a16:creationId xmlns:a16="http://schemas.microsoft.com/office/drawing/2014/main" id="{FEB1067A-2117-4A4A-A235-1AC3522CAB8A}"/>
              </a:ext>
            </a:extLst>
          </p:cNvPr>
          <p:cNvSpPr/>
          <p:nvPr/>
        </p:nvSpPr>
        <p:spPr>
          <a:xfrm>
            <a:off x="4816301" y="1748443"/>
            <a:ext cx="3438921" cy="3433157"/>
          </a:xfrm>
          <a:prstGeom prst="flowChartProcess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FF9F40A-79EE-4FF1-82B7-B1834C85246D}"/>
              </a:ext>
            </a:extLst>
          </p:cNvPr>
          <p:cNvCxnSpPr>
            <a:stCxn id="112" idx="4"/>
            <a:endCxn id="32" idx="0"/>
          </p:cNvCxnSpPr>
          <p:nvPr/>
        </p:nvCxnSpPr>
        <p:spPr>
          <a:xfrm flipH="1">
            <a:off x="6514281" y="1205340"/>
            <a:ext cx="82562" cy="1236909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lowchart: Process 113">
            <a:extLst>
              <a:ext uri="{FF2B5EF4-FFF2-40B4-BE49-F238E27FC236}">
                <a16:creationId xmlns:a16="http://schemas.microsoft.com/office/drawing/2014/main" id="{7D818C8C-6956-4F72-BF32-1804885F48A5}"/>
              </a:ext>
            </a:extLst>
          </p:cNvPr>
          <p:cNvSpPr/>
          <p:nvPr/>
        </p:nvSpPr>
        <p:spPr>
          <a:xfrm>
            <a:off x="1234344" y="1748441"/>
            <a:ext cx="3438921" cy="3433157"/>
          </a:xfrm>
          <a:prstGeom prst="flowChartProcess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0B63F189-0D6F-4005-B8CA-69AC0F8FDE2D}"/>
              </a:ext>
            </a:extLst>
          </p:cNvPr>
          <p:cNvSpPr/>
          <p:nvPr/>
        </p:nvSpPr>
        <p:spPr>
          <a:xfrm>
            <a:off x="4976207" y="4495492"/>
            <a:ext cx="216131" cy="22444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8E97B86-0B6D-4D7F-BD3E-9CB5C1FCA8FD}"/>
              </a:ext>
            </a:extLst>
          </p:cNvPr>
          <p:cNvSpPr/>
          <p:nvPr/>
        </p:nvSpPr>
        <p:spPr>
          <a:xfrm>
            <a:off x="5256068" y="4495492"/>
            <a:ext cx="216131" cy="22444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512163E5-3E96-4EA2-8024-50294BC44B4C}"/>
              </a:ext>
            </a:extLst>
          </p:cNvPr>
          <p:cNvSpPr/>
          <p:nvPr/>
        </p:nvSpPr>
        <p:spPr>
          <a:xfrm>
            <a:off x="5535929" y="4495492"/>
            <a:ext cx="216131" cy="22444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EADA67B-DAED-4ABA-9054-1DC0A03137DD}"/>
              </a:ext>
            </a:extLst>
          </p:cNvPr>
          <p:cNvSpPr/>
          <p:nvPr/>
        </p:nvSpPr>
        <p:spPr>
          <a:xfrm>
            <a:off x="5810246" y="4495492"/>
            <a:ext cx="216131" cy="22444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E34058EE-7471-4C05-8B4C-C6FB685E0F52}"/>
              </a:ext>
            </a:extLst>
          </p:cNvPr>
          <p:cNvSpPr/>
          <p:nvPr/>
        </p:nvSpPr>
        <p:spPr>
          <a:xfrm>
            <a:off x="6084563" y="4495491"/>
            <a:ext cx="216131" cy="22444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E989EC90-B1C2-4DDE-9968-C9EFE68EFF81}"/>
              </a:ext>
            </a:extLst>
          </p:cNvPr>
          <p:cNvSpPr/>
          <p:nvPr/>
        </p:nvSpPr>
        <p:spPr>
          <a:xfrm>
            <a:off x="5398771" y="3755659"/>
            <a:ext cx="490448" cy="46551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P1</a:t>
            </a:r>
            <a:endParaRPr lang="en-US" sz="3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3BFCEA-1856-4BDD-AC71-9A7820540B2B}"/>
              </a:ext>
            </a:extLst>
          </p:cNvPr>
          <p:cNvCxnSpPr>
            <a:stCxn id="10" idx="3"/>
            <a:endCxn id="5" idx="7"/>
          </p:cNvCxnSpPr>
          <p:nvPr/>
        </p:nvCxnSpPr>
        <p:spPr>
          <a:xfrm flipH="1">
            <a:off x="5160686" y="4152999"/>
            <a:ext cx="309909" cy="3753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F8E5A1-5727-494C-AD20-0865075518AC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flipH="1">
            <a:off x="5364134" y="4152999"/>
            <a:ext cx="106461" cy="34249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A34694-02F9-434B-AFAF-2B717E74AF93}"/>
              </a:ext>
            </a:extLst>
          </p:cNvPr>
          <p:cNvCxnSpPr>
            <a:cxnSpLocks/>
            <a:stCxn id="10" idx="4"/>
            <a:endCxn id="7" idx="0"/>
          </p:cNvCxnSpPr>
          <p:nvPr/>
        </p:nvCxnSpPr>
        <p:spPr>
          <a:xfrm>
            <a:off x="5643995" y="4221172"/>
            <a:ext cx="0" cy="2743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CEBF213-2FFB-4464-A3DE-1995316E138B}"/>
              </a:ext>
            </a:extLst>
          </p:cNvPr>
          <p:cNvCxnSpPr>
            <a:cxnSpLocks/>
            <a:stCxn id="10" idx="5"/>
            <a:endCxn id="8" idx="0"/>
          </p:cNvCxnSpPr>
          <p:nvPr/>
        </p:nvCxnSpPr>
        <p:spPr>
          <a:xfrm>
            <a:off x="5817395" y="4152999"/>
            <a:ext cx="100917" cy="34249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D47EEE-66CD-4626-A409-2F5990942159}"/>
              </a:ext>
            </a:extLst>
          </p:cNvPr>
          <p:cNvCxnSpPr>
            <a:cxnSpLocks/>
            <a:stCxn id="10" idx="5"/>
            <a:endCxn id="9" idx="0"/>
          </p:cNvCxnSpPr>
          <p:nvPr/>
        </p:nvCxnSpPr>
        <p:spPr>
          <a:xfrm>
            <a:off x="5817395" y="4152999"/>
            <a:ext cx="375234" cy="3424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B4FEE968-2BEE-4B3C-AE31-6DB1E999B918}"/>
              </a:ext>
            </a:extLst>
          </p:cNvPr>
          <p:cNvSpPr/>
          <p:nvPr/>
        </p:nvSpPr>
        <p:spPr>
          <a:xfrm>
            <a:off x="6174840" y="2442249"/>
            <a:ext cx="678881" cy="673331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ECD76C97-E9BC-4988-A173-F712205330A4}"/>
              </a:ext>
            </a:extLst>
          </p:cNvPr>
          <p:cNvSpPr/>
          <p:nvPr/>
        </p:nvSpPr>
        <p:spPr>
          <a:xfrm>
            <a:off x="6784447" y="4495491"/>
            <a:ext cx="216131" cy="22444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44332102-5ED7-4198-BC76-F37ED336A5A8}"/>
              </a:ext>
            </a:extLst>
          </p:cNvPr>
          <p:cNvSpPr/>
          <p:nvPr/>
        </p:nvSpPr>
        <p:spPr>
          <a:xfrm>
            <a:off x="7064308" y="4495491"/>
            <a:ext cx="216131" cy="22444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CC0D19DA-88B7-4442-B8FE-9596BA8ECB9D}"/>
              </a:ext>
            </a:extLst>
          </p:cNvPr>
          <p:cNvSpPr/>
          <p:nvPr/>
        </p:nvSpPr>
        <p:spPr>
          <a:xfrm>
            <a:off x="7344169" y="4495491"/>
            <a:ext cx="216131" cy="22444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A36E1E2-B9B6-4FB1-99CA-E14ED34E29E0}"/>
              </a:ext>
            </a:extLst>
          </p:cNvPr>
          <p:cNvSpPr/>
          <p:nvPr/>
        </p:nvSpPr>
        <p:spPr>
          <a:xfrm>
            <a:off x="7618486" y="4495491"/>
            <a:ext cx="216131" cy="22444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C62F94F6-867B-47D3-805E-185ADC679D0E}"/>
              </a:ext>
            </a:extLst>
          </p:cNvPr>
          <p:cNvSpPr/>
          <p:nvPr/>
        </p:nvSpPr>
        <p:spPr>
          <a:xfrm>
            <a:off x="7892803" y="4495490"/>
            <a:ext cx="216131" cy="22444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DF968F15-FDB6-415F-AC87-06EE34D9AA04}"/>
              </a:ext>
            </a:extLst>
          </p:cNvPr>
          <p:cNvSpPr/>
          <p:nvPr/>
        </p:nvSpPr>
        <p:spPr>
          <a:xfrm>
            <a:off x="7207011" y="3755658"/>
            <a:ext cx="490448" cy="46551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9D8925-C546-4229-8AD5-237C0D5661E5}"/>
              </a:ext>
            </a:extLst>
          </p:cNvPr>
          <p:cNvCxnSpPr>
            <a:stCxn id="41" idx="3"/>
            <a:endCxn id="36" idx="7"/>
          </p:cNvCxnSpPr>
          <p:nvPr/>
        </p:nvCxnSpPr>
        <p:spPr>
          <a:xfrm flipH="1">
            <a:off x="6968926" y="4152998"/>
            <a:ext cx="309909" cy="3753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D6E354-3858-4DD9-9E8C-E1B649E3791F}"/>
              </a:ext>
            </a:extLst>
          </p:cNvPr>
          <p:cNvCxnSpPr>
            <a:cxnSpLocks/>
            <a:stCxn id="41" idx="3"/>
            <a:endCxn id="37" idx="0"/>
          </p:cNvCxnSpPr>
          <p:nvPr/>
        </p:nvCxnSpPr>
        <p:spPr>
          <a:xfrm flipH="1">
            <a:off x="7172374" y="4152998"/>
            <a:ext cx="106461" cy="34249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D996E97-8A00-4BE7-A93C-8184393007BF}"/>
              </a:ext>
            </a:extLst>
          </p:cNvPr>
          <p:cNvCxnSpPr>
            <a:cxnSpLocks/>
            <a:stCxn id="41" idx="4"/>
            <a:endCxn id="38" idx="0"/>
          </p:cNvCxnSpPr>
          <p:nvPr/>
        </p:nvCxnSpPr>
        <p:spPr>
          <a:xfrm>
            <a:off x="7452235" y="4221171"/>
            <a:ext cx="0" cy="2743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60291A-6D94-40DD-A3EA-0882098205E4}"/>
              </a:ext>
            </a:extLst>
          </p:cNvPr>
          <p:cNvCxnSpPr>
            <a:cxnSpLocks/>
            <a:stCxn id="41" idx="5"/>
            <a:endCxn id="39" idx="0"/>
          </p:cNvCxnSpPr>
          <p:nvPr/>
        </p:nvCxnSpPr>
        <p:spPr>
          <a:xfrm>
            <a:off x="7625635" y="4152998"/>
            <a:ext cx="100917" cy="34249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2331924-592A-4A3C-B61F-EBE51E7A9CEA}"/>
              </a:ext>
            </a:extLst>
          </p:cNvPr>
          <p:cNvCxnSpPr>
            <a:cxnSpLocks/>
            <a:stCxn id="41" idx="5"/>
            <a:endCxn id="40" idx="0"/>
          </p:cNvCxnSpPr>
          <p:nvPr/>
        </p:nvCxnSpPr>
        <p:spPr>
          <a:xfrm>
            <a:off x="7625635" y="4152998"/>
            <a:ext cx="375234" cy="3424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E66745B-3D7A-4C1E-AE3D-BD7777114401}"/>
              </a:ext>
            </a:extLst>
          </p:cNvPr>
          <p:cNvCxnSpPr>
            <a:cxnSpLocks/>
            <a:stCxn id="32" idx="4"/>
            <a:endCxn id="41" idx="0"/>
          </p:cNvCxnSpPr>
          <p:nvPr/>
        </p:nvCxnSpPr>
        <p:spPr>
          <a:xfrm>
            <a:off x="6514281" y="3115580"/>
            <a:ext cx="937954" cy="6400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A362DB-AFCE-474A-B455-CB2271DF1657}"/>
              </a:ext>
            </a:extLst>
          </p:cNvPr>
          <p:cNvCxnSpPr>
            <a:stCxn id="32" idx="4"/>
            <a:endCxn id="10" idx="0"/>
          </p:cNvCxnSpPr>
          <p:nvPr/>
        </p:nvCxnSpPr>
        <p:spPr>
          <a:xfrm flipH="1">
            <a:off x="5643995" y="3115580"/>
            <a:ext cx="870286" cy="6400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lowchart: Connector 111">
            <a:extLst>
              <a:ext uri="{FF2B5EF4-FFF2-40B4-BE49-F238E27FC236}">
                <a16:creationId xmlns:a16="http://schemas.microsoft.com/office/drawing/2014/main" id="{FEAEFD77-E322-445B-8671-88B1CB4447EE}"/>
              </a:ext>
            </a:extLst>
          </p:cNvPr>
          <p:cNvSpPr/>
          <p:nvPr/>
        </p:nvSpPr>
        <p:spPr>
          <a:xfrm>
            <a:off x="6096000" y="260461"/>
            <a:ext cx="1001685" cy="944879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05AFA4E-077A-4F74-A44D-5ACE4C705E65}"/>
              </a:ext>
            </a:extLst>
          </p:cNvPr>
          <p:cNvSpPr txBox="1"/>
          <p:nvPr/>
        </p:nvSpPr>
        <p:spPr>
          <a:xfrm>
            <a:off x="127567" y="2471250"/>
            <a:ext cx="115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Clients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030469A-0B88-437A-8A22-E7E08724463B}"/>
              </a:ext>
            </a:extLst>
          </p:cNvPr>
          <p:cNvSpPr txBox="1"/>
          <p:nvPr/>
        </p:nvSpPr>
        <p:spPr>
          <a:xfrm>
            <a:off x="121404" y="3685335"/>
            <a:ext cx="115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Portfolios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4167C34-818F-4841-B99C-B359E0F88E65}"/>
              </a:ext>
            </a:extLst>
          </p:cNvPr>
          <p:cNvSpPr txBox="1"/>
          <p:nvPr/>
        </p:nvSpPr>
        <p:spPr>
          <a:xfrm>
            <a:off x="123881" y="4300045"/>
            <a:ext cx="115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Accounts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7541DE5-F931-4936-880C-F05F6C328730}"/>
              </a:ext>
            </a:extLst>
          </p:cNvPr>
          <p:cNvSpPr txBox="1"/>
          <p:nvPr/>
        </p:nvSpPr>
        <p:spPr>
          <a:xfrm>
            <a:off x="2172992" y="4757380"/>
            <a:ext cx="175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Computer 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485922A-6051-44D2-8AD8-14C34D4F19B5}"/>
              </a:ext>
            </a:extLst>
          </p:cNvPr>
          <p:cNvSpPr txBox="1"/>
          <p:nvPr/>
        </p:nvSpPr>
        <p:spPr>
          <a:xfrm>
            <a:off x="5805488" y="4757379"/>
            <a:ext cx="1754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Computer 2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BF50AB0-7195-4F33-B882-FCA2160E9C68}"/>
              </a:ext>
            </a:extLst>
          </p:cNvPr>
          <p:cNvGrpSpPr/>
          <p:nvPr/>
        </p:nvGrpSpPr>
        <p:grpSpPr>
          <a:xfrm>
            <a:off x="2868359" y="1567644"/>
            <a:ext cx="197433" cy="3722711"/>
            <a:chOff x="1517405" y="550506"/>
            <a:chExt cx="117693" cy="212738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60F3F02-24F5-4FFE-8728-A0CF524399BD}"/>
                </a:ext>
              </a:extLst>
            </p:cNvPr>
            <p:cNvSpPr/>
            <p:nvPr/>
          </p:nvSpPr>
          <p:spPr>
            <a:xfrm rot="18967475">
              <a:off x="1517405" y="550506"/>
              <a:ext cx="111956" cy="2127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A3F22CC-E7CE-423C-ABB9-B6D9437A91FA}"/>
                </a:ext>
              </a:extLst>
            </p:cNvPr>
            <p:cNvSpPr/>
            <p:nvPr/>
          </p:nvSpPr>
          <p:spPr>
            <a:xfrm rot="2675874">
              <a:off x="1523142" y="550506"/>
              <a:ext cx="111956" cy="2127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6938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33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C</dc:creator>
  <cp:lastModifiedBy>Jon Catlin</cp:lastModifiedBy>
  <cp:revision>20</cp:revision>
  <dcterms:created xsi:type="dcterms:W3CDTF">2017-11-23T00:02:47Z</dcterms:created>
  <dcterms:modified xsi:type="dcterms:W3CDTF">2017-12-03T20:11:08Z</dcterms:modified>
</cp:coreProperties>
</file>