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6" y="5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591A-0B9A-433D-93CE-2A83058DB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9E3D-1790-4588-88AA-797C547D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DF84-51C2-4456-A078-6519F219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C404-63B0-45EF-BC92-0502FDEA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3737-0C90-4C4D-9B6C-370D8F07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15A5-25D4-4F8B-91E4-4CE27380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3C2D3-BB12-4D13-859F-BFE4C1C0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FCC-9D30-4589-AC25-25267F1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C1BC-02A1-467D-B148-5EFD2BE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1E9A-A37B-4151-91FA-FFED148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B8317-0503-4BC8-A411-A40CE89E8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9B74-1FA1-4B90-8070-CDB343F9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A4CE-89C0-4E2A-8999-792D6002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4238-00EC-492C-9EC5-1F2174A0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A45C-AA1A-4635-8BBE-BE35B30A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02A7-B521-4400-9A36-B6AF9AE5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30EE-223F-4D6B-9DEA-6DD21E08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501C-9E1C-4F47-8BCC-0A873EE4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10F2-CAB3-40E6-B966-16A01915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63934-98D1-4FB5-B499-AC4A1417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FB39-2C31-4282-BDBC-98CCD832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E784-53E1-47D9-80BD-143A44CAE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DC3D-149D-40A8-A968-2C32E6F7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5A6-AE12-46D3-BD62-86294744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61EC-C64B-4E15-90D8-D9813FC3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113B-0AF2-4474-9DE7-E19C199B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37283-A89A-4F10-9568-D0EA401B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16BB0-984A-41F5-B7FD-BD2B31FB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DEBED-AFC1-4EA7-8CF2-3FEFA0D4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AD2C7-0BA6-4270-9A99-750D94BD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2E46-4B1E-443B-A49B-1BCC996A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38A8-07BC-4828-A916-4748A644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6EE78-44AB-489F-B0C8-228915C83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4926-A48C-4E12-954B-F4C5E71F5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6E23B-3FDE-40CC-A6B2-655C7976C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2577F-1833-40EC-B771-1453D063F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E203F-BEE7-461B-ACC8-5E8B303A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56B15-263A-4C5B-9D9C-D8FA31D0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3221E-036A-49F8-9499-EB1304D2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5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DC6-7441-4CE8-935E-419E5C7B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223BF-9FA0-4439-873A-244C0975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EFBE9-BD64-43D8-ABA9-C078319D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B7D58-8812-4A79-8397-F1BAF00D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AFC70-F0E2-485A-81CC-B382405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1E507-3F93-4507-9996-F04D008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6FC5-4A9C-4993-AC00-FAA5E4E0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BE00-49AA-4CF3-86EC-73938D79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3A3-3718-4CE5-9B73-8641E0F3D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BB347-0E90-4812-8E6F-3F84E3B27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7FADB-27D3-43D5-9EAC-510D9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D18F6-A8BF-4995-BABC-ECC1BFD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A2EB-C084-4BB2-A394-CE9B91E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8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B3B-4D3A-4310-A224-15C28DE4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C3BF-3F30-4B58-B137-4A68BD69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24698-F126-4129-B1CF-34902967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7955A-4B78-4CE9-9931-6673F83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D58A9-066B-4E0C-B72F-C635236D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8407-987F-4BF5-8E8C-42375EB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EEE2E-4E5C-4269-A168-1C56699F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C8C8C-4B45-4822-846F-16169F71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1C8E-95D1-4336-AE76-B46D46A8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9FDF-7FCA-4754-8739-9BC92882FCCF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22F9-A4F4-40B7-8957-D42167E61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B7639-C5C4-4E7B-99D4-8F1B3724F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0FBE8-283C-4234-91B9-63950E1FF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63D354-6D85-4A50-9838-088B3A95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880" y="2033408"/>
            <a:ext cx="2447925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F9E60-6051-4226-917A-D3C0B96D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999" y="2173288"/>
            <a:ext cx="1071562" cy="10715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ABAD75-BDA6-4743-AF8E-5E6660946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28" y="2332680"/>
            <a:ext cx="1071562" cy="1071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9EEDB6-31B6-4629-9F50-3437F1ED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75" y="2523311"/>
            <a:ext cx="1071562" cy="10715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844578-EBB2-45BB-9840-6C91115A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279" y="2697276"/>
            <a:ext cx="1071562" cy="1071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28AEC6-E9DD-46FD-933D-9D26DC77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946" y="2878609"/>
            <a:ext cx="1071562" cy="10715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503F05-9EE5-4F23-AA81-121E5AAE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84" y="2125932"/>
            <a:ext cx="1071562" cy="10715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2565BF-B7D1-4447-A3B4-7CE10A0B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84" y="2274585"/>
            <a:ext cx="1071562" cy="10715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C68A59-2F1E-4274-8017-A1E55367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245" y="2415016"/>
            <a:ext cx="1071562" cy="10715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D5D6BA-2921-413D-8D9C-61CA34D44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08" y="2610120"/>
            <a:ext cx="1071562" cy="10715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6FFA25-B904-4BCC-8324-1EAFBE54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37" y="2840567"/>
            <a:ext cx="1071562" cy="1071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8DECD0-FD5A-485C-A824-A4BDC40B6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95" y="2018715"/>
            <a:ext cx="1623340" cy="1518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DDB95-F8B1-466B-BD82-D8812EEE548E}"/>
              </a:ext>
            </a:extLst>
          </p:cNvPr>
          <p:cNvSpPr txBox="1"/>
          <p:nvPr/>
        </p:nvSpPr>
        <p:spPr>
          <a:xfrm>
            <a:off x="3374079" y="1372465"/>
            <a:ext cx="1871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 cereal &amp; </a:t>
            </a:r>
          </a:p>
          <a:p>
            <a:pPr algn="ctr"/>
            <a:r>
              <a:rPr lang="en-US" sz="2400" dirty="0"/>
              <a:t>add to 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D2F01-4518-467C-A921-8B3BF0B71680}"/>
              </a:ext>
            </a:extLst>
          </p:cNvPr>
          <p:cNvSpPr txBox="1"/>
          <p:nvPr/>
        </p:nvSpPr>
        <p:spPr>
          <a:xfrm>
            <a:off x="940999" y="1560464"/>
            <a:ext cx="1871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Obtain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AAB2B-3604-4319-A685-84070A51D714}"/>
              </a:ext>
            </a:extLst>
          </p:cNvPr>
          <p:cNvSpPr txBox="1"/>
          <p:nvPr/>
        </p:nvSpPr>
        <p:spPr>
          <a:xfrm>
            <a:off x="5894620" y="1575157"/>
            <a:ext cx="209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Checkout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29C6A7-EA59-4AC2-BD36-DA149816E3A1}"/>
              </a:ext>
            </a:extLst>
          </p:cNvPr>
          <p:cNvSpPr/>
          <p:nvPr/>
        </p:nvSpPr>
        <p:spPr>
          <a:xfrm>
            <a:off x="2764966" y="2697276"/>
            <a:ext cx="67595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DABA436-B4D9-4A56-BF43-7C8EF52EDB2D}"/>
              </a:ext>
            </a:extLst>
          </p:cNvPr>
          <p:cNvSpPr/>
          <p:nvPr/>
        </p:nvSpPr>
        <p:spPr>
          <a:xfrm>
            <a:off x="5202057" y="2697276"/>
            <a:ext cx="675954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9585F7D-3FAE-43C2-9EE5-2527021C0640}"/>
              </a:ext>
            </a:extLst>
          </p:cNvPr>
          <p:cNvSpPr/>
          <p:nvPr/>
        </p:nvSpPr>
        <p:spPr>
          <a:xfrm>
            <a:off x="2369558" y="4150417"/>
            <a:ext cx="4025900" cy="80645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Time taken = 10 units</a:t>
            </a:r>
          </a:p>
        </p:txBody>
      </p:sp>
    </p:spTree>
    <p:extLst>
      <p:ext uri="{BB962C8B-B14F-4D97-AF65-F5344CB8AC3E}">
        <p14:creationId xmlns:p14="http://schemas.microsoft.com/office/powerpoint/2010/main" val="175380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C</dc:creator>
  <cp:lastModifiedBy>Jon Catlin</cp:lastModifiedBy>
  <cp:revision>25</cp:revision>
  <dcterms:created xsi:type="dcterms:W3CDTF">2017-11-23T00:02:47Z</dcterms:created>
  <dcterms:modified xsi:type="dcterms:W3CDTF">2017-12-03T16:07:15Z</dcterms:modified>
</cp:coreProperties>
</file>