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6" y="5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591A-0B9A-433D-93CE-2A83058D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9E3D-1790-4588-88AA-797C547D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DF84-51C2-4456-A078-6519F21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C404-63B0-45EF-BC92-0502FDEA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3737-0C90-4C4D-9B6C-370D8F0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15A5-25D4-4F8B-91E4-4CE27380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C2D3-BB12-4D13-859F-BFE4C1C0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FCC-9D30-4589-AC25-25267F1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C1BC-02A1-467D-B148-5EFD2BE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1E9A-A37B-4151-91FA-FFED1483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8317-0503-4BC8-A411-A40CE89E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9B74-1FA1-4B90-8070-CDB343F9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A4CE-89C0-4E2A-8999-792D600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238-00EC-492C-9EC5-1F2174A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A45C-AA1A-4635-8BBE-BE35B30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02A7-B521-4400-9A36-B6AF9AE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0EE-223F-4D6B-9DEA-6DD21E0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501C-9E1C-4F47-8BCC-0A873EE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10F2-CAB3-40E6-B966-16A01915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3934-98D1-4FB5-B499-AC4A141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B39-2C31-4282-BDBC-98CCD83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E784-53E1-47D9-80BD-143A44CA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DC3D-149D-40A8-A968-2C32E6F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5A6-AE12-46D3-BD62-86294744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61EC-C64B-4E15-90D8-D9813FC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113B-0AF2-4474-9DE7-E19C199B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283-A89A-4F10-9568-D0EA401B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6BB0-984A-41F5-B7FD-BD2B31FB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EBED-AFC1-4EA7-8CF2-3FEFA0D4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D2C7-0BA6-4270-9A99-750D94B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2E46-4B1E-443B-A49B-1BCC996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8A8-07BC-4828-A916-4748A644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EE78-44AB-489F-B0C8-228915C8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4926-A48C-4E12-954B-F4C5E71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E23B-3FDE-40CC-A6B2-655C7976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577F-1833-40EC-B771-1453D063F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E203F-BEE7-461B-ACC8-5E8B303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6B15-263A-4C5B-9D9C-D8FA31D0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221E-036A-49F8-9499-EB1304D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DC6-7441-4CE8-935E-419E5C7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23BF-9FA0-4439-873A-244C0975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FBE9-BD64-43D8-ABA9-C078319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7D58-8812-4A79-8397-F1BAF00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AFC70-F0E2-485A-81CC-B382405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E507-3F93-4507-9996-F04D008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C6FC5-4A9C-4993-AC00-FAA5E4E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E00-49AA-4CF3-86EC-73938D7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3A3-3718-4CE5-9B73-8641E0F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B347-0E90-4812-8E6F-3F84E3B2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FADB-27D3-43D5-9EAC-510D9E0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18F6-A8BF-4995-BABC-ECC1BFD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A2EB-C084-4BB2-A394-CE9B91E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B3B-4D3A-4310-A224-15C28DE4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C3BF-3F30-4B58-B137-4A68BD6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24698-F126-4129-B1CF-34902967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55A-4B78-4CE9-9931-6673F83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58A9-066B-4E0C-B72F-C635236D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8407-987F-4BF5-8E8C-42375EB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EE2E-4E5C-4269-A168-1C56699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8C8C-4B45-4822-846F-16169F71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1C8E-95D1-4336-AE76-B46D46A8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9FDF-7FCA-4754-8739-9BC92882FCC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22F9-A4F4-40B7-8957-D42167E61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7639-C5C4-4E7B-99D4-8F1B3724F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DECD0-FD5A-485C-A824-A4BDC40B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70" y="2187473"/>
            <a:ext cx="638249" cy="596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F9E60-6051-4226-917A-D3C0B96D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618" y="2211606"/>
            <a:ext cx="596983" cy="596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3D354-6D85-4A50-9838-088B3A950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036" y="2100831"/>
            <a:ext cx="1073278" cy="818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DDB95-F8B1-466B-BD82-D8812EEE548E}"/>
              </a:ext>
            </a:extLst>
          </p:cNvPr>
          <p:cNvSpPr txBox="1"/>
          <p:nvPr/>
        </p:nvSpPr>
        <p:spPr>
          <a:xfrm>
            <a:off x="3208979" y="1372465"/>
            <a:ext cx="1871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Find cereal &amp; </a:t>
            </a:r>
          </a:p>
          <a:p>
            <a:pPr algn="ctr"/>
            <a:r>
              <a:rPr lang="en-US" sz="2400" dirty="0"/>
              <a:t>add to cart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D2F01-4518-467C-A921-8B3BF0B71680}"/>
              </a:ext>
            </a:extLst>
          </p:cNvPr>
          <p:cNvSpPr txBox="1"/>
          <p:nvPr/>
        </p:nvSpPr>
        <p:spPr>
          <a:xfrm>
            <a:off x="940999" y="1560464"/>
            <a:ext cx="187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Obtain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AAB2B-3604-4319-A685-84070A51D714}"/>
              </a:ext>
            </a:extLst>
          </p:cNvPr>
          <p:cNvSpPr txBox="1"/>
          <p:nvPr/>
        </p:nvSpPr>
        <p:spPr>
          <a:xfrm>
            <a:off x="5380270" y="1575157"/>
            <a:ext cx="209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Checkout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129C6A7-EA59-4AC2-BD36-DA149816E3A1}"/>
              </a:ext>
            </a:extLst>
          </p:cNvPr>
          <p:cNvSpPr/>
          <p:nvPr/>
        </p:nvSpPr>
        <p:spPr>
          <a:xfrm>
            <a:off x="2508950" y="2400936"/>
            <a:ext cx="358357" cy="21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DABA436-B4D9-4A56-BF43-7C8EF52EDB2D}"/>
              </a:ext>
            </a:extLst>
          </p:cNvPr>
          <p:cNvSpPr/>
          <p:nvPr/>
        </p:nvSpPr>
        <p:spPr>
          <a:xfrm>
            <a:off x="4419601" y="2400936"/>
            <a:ext cx="370448" cy="21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F6F37E9-4D81-46DB-BC27-0673CD9A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70" y="3036442"/>
            <a:ext cx="638249" cy="59698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BFA824B-FF3F-495F-9F87-9B3705D83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618" y="3060575"/>
            <a:ext cx="596983" cy="59698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1E85A9F-ABFF-4342-958D-DDE3C916F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036" y="2949800"/>
            <a:ext cx="1073278" cy="818531"/>
          </a:xfrm>
          <a:prstGeom prst="rect">
            <a:avLst/>
          </a:prstGeom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B26D5894-658F-48B0-941C-2DA5BAE75AB2}"/>
              </a:ext>
            </a:extLst>
          </p:cNvPr>
          <p:cNvSpPr/>
          <p:nvPr/>
        </p:nvSpPr>
        <p:spPr>
          <a:xfrm>
            <a:off x="2508950" y="3249905"/>
            <a:ext cx="358357" cy="21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F523189F-311E-49B3-8079-B9D9296651FA}"/>
              </a:ext>
            </a:extLst>
          </p:cNvPr>
          <p:cNvSpPr/>
          <p:nvPr/>
        </p:nvSpPr>
        <p:spPr>
          <a:xfrm>
            <a:off x="4419601" y="3249905"/>
            <a:ext cx="370448" cy="21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067D071-48CE-416F-A992-2B654A25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70" y="3816971"/>
            <a:ext cx="638249" cy="59698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B11287F-037B-49FB-8949-5238E57B3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618" y="3841104"/>
            <a:ext cx="596983" cy="59698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DF480CD-8865-4FB2-9B27-F39B71C50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036" y="3730329"/>
            <a:ext cx="1073278" cy="818531"/>
          </a:xfrm>
          <a:prstGeom prst="rect">
            <a:avLst/>
          </a:prstGeom>
        </p:spPr>
      </p:pic>
      <p:sp>
        <p:nvSpPr>
          <p:cNvPr id="82" name="Arrow: Right 81">
            <a:extLst>
              <a:ext uri="{FF2B5EF4-FFF2-40B4-BE49-F238E27FC236}">
                <a16:creationId xmlns:a16="http://schemas.microsoft.com/office/drawing/2014/main" id="{260E7BA4-D871-4E0F-9184-911ED5DA297E}"/>
              </a:ext>
            </a:extLst>
          </p:cNvPr>
          <p:cNvSpPr/>
          <p:nvPr/>
        </p:nvSpPr>
        <p:spPr>
          <a:xfrm>
            <a:off x="2508950" y="4030434"/>
            <a:ext cx="358357" cy="21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017EAC9-7135-467B-9D53-9E1E60AEA5F7}"/>
              </a:ext>
            </a:extLst>
          </p:cNvPr>
          <p:cNvSpPr/>
          <p:nvPr/>
        </p:nvSpPr>
        <p:spPr>
          <a:xfrm>
            <a:off x="4419601" y="4030434"/>
            <a:ext cx="370448" cy="21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115F27D-A66F-490C-8C34-DB0FD55B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70" y="4653534"/>
            <a:ext cx="638249" cy="59698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F99822E-4B97-42C0-A36D-ABB290A4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618" y="4677667"/>
            <a:ext cx="596983" cy="59698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5D98A33-F402-412A-B957-B5F3B1B7C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036" y="4566892"/>
            <a:ext cx="1073278" cy="818531"/>
          </a:xfrm>
          <a:prstGeom prst="rect">
            <a:avLst/>
          </a:prstGeom>
        </p:spPr>
      </p:pic>
      <p:sp>
        <p:nvSpPr>
          <p:cNvPr id="87" name="Arrow: Right 86">
            <a:extLst>
              <a:ext uri="{FF2B5EF4-FFF2-40B4-BE49-F238E27FC236}">
                <a16:creationId xmlns:a16="http://schemas.microsoft.com/office/drawing/2014/main" id="{EBA30DB7-3B20-457C-A0AA-4D96CF72569B}"/>
              </a:ext>
            </a:extLst>
          </p:cNvPr>
          <p:cNvSpPr/>
          <p:nvPr/>
        </p:nvSpPr>
        <p:spPr>
          <a:xfrm>
            <a:off x="2508950" y="4866997"/>
            <a:ext cx="358357" cy="21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811DAB1-3F86-484B-8CB7-B86594C9A802}"/>
              </a:ext>
            </a:extLst>
          </p:cNvPr>
          <p:cNvSpPr/>
          <p:nvPr/>
        </p:nvSpPr>
        <p:spPr>
          <a:xfrm>
            <a:off x="4419601" y="4866997"/>
            <a:ext cx="370448" cy="21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9585F7D-3FAE-43C2-9EE5-2527021C0640}"/>
              </a:ext>
            </a:extLst>
          </p:cNvPr>
          <p:cNvSpPr/>
          <p:nvPr/>
        </p:nvSpPr>
        <p:spPr>
          <a:xfrm>
            <a:off x="2229304" y="3413312"/>
            <a:ext cx="4025900" cy="80645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 taken = 3 units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6C4F95A-A455-472B-B11A-27E7CCEC6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70" y="5497727"/>
            <a:ext cx="638249" cy="59698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09796D7-8717-4054-9CDB-2F18B46C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618" y="5521860"/>
            <a:ext cx="596983" cy="59698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83CC4BA-872A-4185-8E5A-B30137397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036" y="5411085"/>
            <a:ext cx="1073278" cy="818531"/>
          </a:xfrm>
          <a:prstGeom prst="rect">
            <a:avLst/>
          </a:prstGeom>
        </p:spPr>
      </p:pic>
      <p:sp>
        <p:nvSpPr>
          <p:cNvPr id="92" name="Arrow: Right 91">
            <a:extLst>
              <a:ext uri="{FF2B5EF4-FFF2-40B4-BE49-F238E27FC236}">
                <a16:creationId xmlns:a16="http://schemas.microsoft.com/office/drawing/2014/main" id="{591821F9-1432-45E1-9200-2B240BA00D3E}"/>
              </a:ext>
            </a:extLst>
          </p:cNvPr>
          <p:cNvSpPr/>
          <p:nvPr/>
        </p:nvSpPr>
        <p:spPr>
          <a:xfrm>
            <a:off x="2508950" y="5711190"/>
            <a:ext cx="358357" cy="21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E60BB7AD-C20E-497D-9FFD-1C3B423F4A5F}"/>
              </a:ext>
            </a:extLst>
          </p:cNvPr>
          <p:cNvSpPr/>
          <p:nvPr/>
        </p:nvSpPr>
        <p:spPr>
          <a:xfrm>
            <a:off x="4419601" y="5711190"/>
            <a:ext cx="370448" cy="21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29490-ED4D-46DF-80F8-D4384EA2C3F2}"/>
              </a:ext>
            </a:extLst>
          </p:cNvPr>
          <p:cNvSpPr txBox="1"/>
          <p:nvPr/>
        </p:nvSpPr>
        <p:spPr>
          <a:xfrm>
            <a:off x="1542378" y="5998783"/>
            <a:ext cx="4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53032F-8453-4C25-A816-E37EA5E0C5F8}"/>
              </a:ext>
            </a:extLst>
          </p:cNvPr>
          <p:cNvSpPr txBox="1"/>
          <p:nvPr/>
        </p:nvSpPr>
        <p:spPr>
          <a:xfrm>
            <a:off x="3914693" y="5998783"/>
            <a:ext cx="4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D3571E-A3E5-477C-8681-3D8A7629D093}"/>
              </a:ext>
            </a:extLst>
          </p:cNvPr>
          <p:cNvSpPr txBox="1"/>
          <p:nvPr/>
        </p:nvSpPr>
        <p:spPr>
          <a:xfrm>
            <a:off x="6048788" y="5998783"/>
            <a:ext cx="4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38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7" grpId="0" animBg="1"/>
      <p:bldP spid="77" grpId="0" animBg="1"/>
      <p:bldP spid="78" grpId="0" animBg="1"/>
      <p:bldP spid="82" grpId="0" animBg="1"/>
      <p:bldP spid="83" grpId="0" animBg="1"/>
      <p:bldP spid="87" grpId="0" animBg="1"/>
      <p:bldP spid="88" grpId="0" animBg="1"/>
      <p:bldP spid="18" grpId="0" animBg="1"/>
      <p:bldP spid="92" grpId="0" animBg="1"/>
      <p:bldP spid="93" grpId="0" animBg="1"/>
      <p:bldP spid="2" grpId="0"/>
      <p:bldP spid="94" grpId="0"/>
      <p:bldP spid="9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</dc:creator>
  <cp:lastModifiedBy>Jon Catlin</cp:lastModifiedBy>
  <cp:revision>25</cp:revision>
  <dcterms:created xsi:type="dcterms:W3CDTF">2017-11-23T00:02:47Z</dcterms:created>
  <dcterms:modified xsi:type="dcterms:W3CDTF">2017-12-03T16:24:59Z</dcterms:modified>
</cp:coreProperties>
</file>