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6" y="5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591A-0B9A-433D-93CE-2A83058D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9E3D-1790-4588-88AA-797C547D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F84-51C2-4456-A078-6519F21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C404-63B0-45EF-BC92-0502FDE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3737-0C90-4C4D-9B6C-370D8F0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15A5-25D4-4F8B-91E4-4CE2738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2D3-BB12-4D13-859F-BFE4C1C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FCC-9D30-4589-AC25-25267F1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C1BC-02A1-467D-B148-5EFD2BE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1E9A-A37B-4151-91FA-FFED148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8317-0503-4BC8-A411-A40CE89E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9B74-1FA1-4B90-8070-CDB343F9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A4CE-89C0-4E2A-8999-792D600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238-00EC-492C-9EC5-1F2174A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A45C-AA1A-4635-8BBE-BE35B30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02A7-B521-4400-9A36-B6AF9AE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0EE-223F-4D6B-9DEA-6DD21E0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501C-9E1C-4F47-8BCC-0A873EE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0F2-CAB3-40E6-B966-16A01915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3934-98D1-4FB5-B499-AC4A141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B39-2C31-4282-BDBC-98CCD83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E784-53E1-47D9-80BD-143A44CA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DC3D-149D-40A8-A968-2C32E6F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5A6-AE12-46D3-BD62-8629474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1EC-C64B-4E15-90D8-D9813FC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113B-0AF2-4474-9DE7-E19C199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283-A89A-4F10-9568-D0EA401B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6BB0-984A-41F5-B7FD-BD2B31FB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BED-AFC1-4EA7-8CF2-3FEFA0D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D2C7-0BA6-4270-9A99-750D94B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2E46-4B1E-443B-A49B-1BCC996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8A8-07BC-4828-A916-4748A644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E78-44AB-489F-B0C8-228915C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4926-A48C-4E12-954B-F4C5E71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E23B-3FDE-40CC-A6B2-655C797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577F-1833-40EC-B771-1453D06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203F-BEE7-461B-ACC8-5E8B30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6B15-263A-4C5B-9D9C-D8FA31D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221E-036A-49F8-9499-EB1304D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DC6-7441-4CE8-935E-419E5C7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23BF-9FA0-4439-873A-244C097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FBE9-BD64-43D8-ABA9-C07831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7D58-8812-4A79-8397-F1BAF00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FC70-F0E2-485A-81CC-B382405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507-3F93-4507-9996-F04D008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6FC5-4A9C-4993-AC00-FAA5E4E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E00-49AA-4CF3-86EC-73938D7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3A3-3718-4CE5-9B73-8641E0F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B347-0E90-4812-8E6F-3F84E3B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FADB-27D3-43D5-9EAC-510D9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18F6-A8BF-4995-BABC-ECC1BFD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A2EB-C084-4BB2-A394-CE9B91E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B3B-4D3A-4310-A224-15C28DE4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C3BF-3F30-4B58-B137-4A68BD6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4698-F126-4129-B1CF-34902967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55A-4B78-4CE9-9931-6673F83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58A9-066B-4E0C-B72F-C635236D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8407-987F-4BF5-8E8C-42375EB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EE2E-4E5C-4269-A168-1C56699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8C8C-4B45-4822-846F-16169F7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C8E-95D1-4336-AE76-B46D46A8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22F9-A4F4-40B7-8957-D42167E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639-C5C4-4E7B-99D4-8F1B3724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F9E60-6051-4226-917A-D3C0B96D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27" y="2203462"/>
            <a:ext cx="664028" cy="664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DDB95-F8B1-466B-BD82-D8812EEE548E}"/>
              </a:ext>
            </a:extLst>
          </p:cNvPr>
          <p:cNvSpPr txBox="1"/>
          <p:nvPr/>
        </p:nvSpPr>
        <p:spPr>
          <a:xfrm>
            <a:off x="3374079" y="1372465"/>
            <a:ext cx="1871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Tell cereal to buy itself!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129C6A7-EA59-4AC2-BD36-DA149816E3A1}"/>
              </a:ext>
            </a:extLst>
          </p:cNvPr>
          <p:cNvSpPr/>
          <p:nvPr/>
        </p:nvSpPr>
        <p:spPr>
          <a:xfrm>
            <a:off x="3022576" y="2422520"/>
            <a:ext cx="664027" cy="20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DABA436-B4D9-4A56-BF43-7C8EF52EDB2D}"/>
              </a:ext>
            </a:extLst>
          </p:cNvPr>
          <p:cNvSpPr/>
          <p:nvPr/>
        </p:nvSpPr>
        <p:spPr>
          <a:xfrm>
            <a:off x="4913640" y="2422520"/>
            <a:ext cx="664028" cy="20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C6F0B8B-3A1B-4F30-87DE-CDB2259A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27" y="2881768"/>
            <a:ext cx="664028" cy="664028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E482FCE-2D23-4569-B3B6-4E90A2C424B3}"/>
              </a:ext>
            </a:extLst>
          </p:cNvPr>
          <p:cNvSpPr/>
          <p:nvPr/>
        </p:nvSpPr>
        <p:spPr>
          <a:xfrm>
            <a:off x="3022576" y="3100826"/>
            <a:ext cx="664027" cy="20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EF8560-3FE8-4DBB-8A89-32E9B9D9A84D}"/>
              </a:ext>
            </a:extLst>
          </p:cNvPr>
          <p:cNvSpPr/>
          <p:nvPr/>
        </p:nvSpPr>
        <p:spPr>
          <a:xfrm>
            <a:off x="4913640" y="3100826"/>
            <a:ext cx="664028" cy="20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15095C-1E96-499E-9227-3FEF374C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27" y="3576857"/>
            <a:ext cx="664028" cy="664028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D5C33806-17C8-4519-9C43-EC7829F3A622}"/>
              </a:ext>
            </a:extLst>
          </p:cNvPr>
          <p:cNvSpPr/>
          <p:nvPr/>
        </p:nvSpPr>
        <p:spPr>
          <a:xfrm>
            <a:off x="3022576" y="3795915"/>
            <a:ext cx="664027" cy="20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E4626F6-7A34-4C1A-BE3D-8BA75056BBDE}"/>
              </a:ext>
            </a:extLst>
          </p:cNvPr>
          <p:cNvSpPr/>
          <p:nvPr/>
        </p:nvSpPr>
        <p:spPr>
          <a:xfrm>
            <a:off x="4913640" y="3795915"/>
            <a:ext cx="664028" cy="20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AC8A1FC-2887-4FEB-A4A1-94F42A6A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27" y="4258175"/>
            <a:ext cx="664028" cy="664028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916A1C04-94F1-4BBD-908E-9159215DC2B4}"/>
              </a:ext>
            </a:extLst>
          </p:cNvPr>
          <p:cNvSpPr/>
          <p:nvPr/>
        </p:nvSpPr>
        <p:spPr>
          <a:xfrm>
            <a:off x="3022576" y="4477233"/>
            <a:ext cx="664027" cy="20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419BEAB-B79E-433A-AE6B-87260B891922}"/>
              </a:ext>
            </a:extLst>
          </p:cNvPr>
          <p:cNvSpPr/>
          <p:nvPr/>
        </p:nvSpPr>
        <p:spPr>
          <a:xfrm>
            <a:off x="4913640" y="4477233"/>
            <a:ext cx="664028" cy="20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C5D8B78-D1D6-4188-85E2-E7F4EE7F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27" y="4939539"/>
            <a:ext cx="664028" cy="664028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D14E7A02-1806-426D-BF52-FE3F2794F8B1}"/>
              </a:ext>
            </a:extLst>
          </p:cNvPr>
          <p:cNvSpPr/>
          <p:nvPr/>
        </p:nvSpPr>
        <p:spPr>
          <a:xfrm>
            <a:off x="3022576" y="5158597"/>
            <a:ext cx="664027" cy="20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2BA0243-870B-41DA-A5C1-FD6C23574B7F}"/>
              </a:ext>
            </a:extLst>
          </p:cNvPr>
          <p:cNvSpPr/>
          <p:nvPr/>
        </p:nvSpPr>
        <p:spPr>
          <a:xfrm>
            <a:off x="4913640" y="5158597"/>
            <a:ext cx="664028" cy="20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9585F7D-3FAE-43C2-9EE5-2527021C0640}"/>
              </a:ext>
            </a:extLst>
          </p:cNvPr>
          <p:cNvSpPr/>
          <p:nvPr/>
        </p:nvSpPr>
        <p:spPr>
          <a:xfrm>
            <a:off x="2492929" y="3380287"/>
            <a:ext cx="4025900" cy="80645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taken = 1 units</a:t>
            </a:r>
          </a:p>
        </p:txBody>
      </p:sp>
    </p:spTree>
    <p:extLst>
      <p:ext uri="{BB962C8B-B14F-4D97-AF65-F5344CB8AC3E}">
        <p14:creationId xmlns:p14="http://schemas.microsoft.com/office/powerpoint/2010/main" val="17538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7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Catlin</cp:lastModifiedBy>
  <cp:revision>26</cp:revision>
  <dcterms:created xsi:type="dcterms:W3CDTF">2017-11-23T00:02:47Z</dcterms:created>
  <dcterms:modified xsi:type="dcterms:W3CDTF">2017-12-03T19:46:08Z</dcterms:modified>
</cp:coreProperties>
</file>