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>
            <a:off x="4478660" y="1282928"/>
            <a:ext cx="0" cy="1036323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2736580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3977817" y="338049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629803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623640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626117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20803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2976424" y="1205340"/>
            <a:ext cx="3620419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1234344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</p:spTree>
    <p:extLst>
      <p:ext uri="{BB962C8B-B14F-4D97-AF65-F5344CB8AC3E}">
        <p14:creationId xmlns:p14="http://schemas.microsoft.com/office/powerpoint/2010/main" val="12824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2976424" y="1205340"/>
            <a:ext cx="3620419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6B879D2-F73B-45DF-B40E-842F2BF0B14D}"/>
              </a:ext>
            </a:extLst>
          </p:cNvPr>
          <p:cNvCxnSpPr>
            <a:cxnSpLocks/>
            <a:stCxn id="112" idx="4"/>
          </p:cNvCxnSpPr>
          <p:nvPr/>
        </p:nvCxnSpPr>
        <p:spPr>
          <a:xfrm>
            <a:off x="6596843" y="1205340"/>
            <a:ext cx="0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1234344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6E47280-3DF5-4EF8-8446-F1EA18D2199C}"/>
              </a:ext>
            </a:extLst>
          </p:cNvPr>
          <p:cNvGrpSpPr/>
          <p:nvPr/>
        </p:nvGrpSpPr>
        <p:grpSpPr>
          <a:xfrm>
            <a:off x="4816301" y="1748443"/>
            <a:ext cx="3438921" cy="3433157"/>
            <a:chOff x="5148562" y="1748443"/>
            <a:chExt cx="3438921" cy="3433157"/>
          </a:xfrm>
        </p:grpSpPr>
        <p:sp>
          <p:nvSpPr>
            <p:cNvPr id="115" name="Flowchart: Process 114">
              <a:extLst>
                <a:ext uri="{FF2B5EF4-FFF2-40B4-BE49-F238E27FC236}">
                  <a16:creationId xmlns:a16="http://schemas.microsoft.com/office/drawing/2014/main" id="{FEB1067A-2117-4A4A-A235-1AC3522CAB8A}"/>
                </a:ext>
              </a:extLst>
            </p:cNvPr>
            <p:cNvSpPr/>
            <p:nvPr/>
          </p:nvSpPr>
          <p:spPr>
            <a:xfrm>
              <a:off x="5148562" y="1748443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B381F9-1F62-4799-8485-4B94C7ECE7A6}"/>
                </a:ext>
              </a:extLst>
            </p:cNvPr>
            <p:cNvCxnSpPr>
              <a:stCxn id="64" idx="4"/>
              <a:endCxn id="58" idx="0"/>
            </p:cNvCxnSpPr>
            <p:nvPr/>
          </p:nvCxnSpPr>
          <p:spPr>
            <a:xfrm flipH="1">
              <a:off x="605881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DE8EE587-BC61-4029-B908-97B1BD32ECA8}"/>
                </a:ext>
              </a:extLst>
            </p:cNvPr>
            <p:cNvSpPr/>
            <p:nvPr/>
          </p:nvSpPr>
          <p:spPr>
            <a:xfrm>
              <a:off x="539103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D1496DD2-F07E-42FD-A5EC-D9CF50472643}"/>
                </a:ext>
              </a:extLst>
            </p:cNvPr>
            <p:cNvSpPr/>
            <p:nvPr/>
          </p:nvSpPr>
          <p:spPr>
            <a:xfrm>
              <a:off x="567089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238FDC46-4778-4A36-8CC0-BE0F61413FAD}"/>
                </a:ext>
              </a:extLst>
            </p:cNvPr>
            <p:cNvSpPr/>
            <p:nvPr/>
          </p:nvSpPr>
          <p:spPr>
            <a:xfrm>
              <a:off x="595075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6CF94A22-AFCF-427A-A62E-CFF8A6C8A536}"/>
                </a:ext>
              </a:extLst>
            </p:cNvPr>
            <p:cNvSpPr/>
            <p:nvPr/>
          </p:nvSpPr>
          <p:spPr>
            <a:xfrm>
              <a:off x="622507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D3E6E776-B94C-4678-A2B9-92CB30C3CDEB}"/>
                </a:ext>
              </a:extLst>
            </p:cNvPr>
            <p:cNvSpPr/>
            <p:nvPr/>
          </p:nvSpPr>
          <p:spPr>
            <a:xfrm>
              <a:off x="649938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6FDBFB46-5A9D-447E-87C7-978A04A8740C}"/>
                </a:ext>
              </a:extLst>
            </p:cNvPr>
            <p:cNvSpPr/>
            <p:nvPr/>
          </p:nvSpPr>
          <p:spPr>
            <a:xfrm>
              <a:off x="581359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45D383-EA6E-4123-AB64-2D001FCFDB4B}"/>
                </a:ext>
              </a:extLst>
            </p:cNvPr>
            <p:cNvCxnSpPr>
              <a:stCxn id="58" idx="3"/>
              <a:endCxn id="53" idx="7"/>
            </p:cNvCxnSpPr>
            <p:nvPr/>
          </p:nvCxnSpPr>
          <p:spPr>
            <a:xfrm flipH="1">
              <a:off x="557551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046EE8-2C38-4984-907D-6C45C6745C0E}"/>
                </a:ext>
              </a:extLst>
            </p:cNvPr>
            <p:cNvCxnSpPr>
              <a:cxnSpLocks/>
              <a:stCxn id="58" idx="3"/>
              <a:endCxn id="54" idx="0"/>
            </p:cNvCxnSpPr>
            <p:nvPr/>
          </p:nvCxnSpPr>
          <p:spPr>
            <a:xfrm flipH="1">
              <a:off x="577895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C3455D-11B9-4AA5-8E6A-5AA2EE2E279C}"/>
                </a:ext>
              </a:extLst>
            </p:cNvPr>
            <p:cNvCxnSpPr>
              <a:cxnSpLocks/>
              <a:stCxn id="58" idx="4"/>
              <a:endCxn id="55" idx="0"/>
            </p:cNvCxnSpPr>
            <p:nvPr/>
          </p:nvCxnSpPr>
          <p:spPr>
            <a:xfrm>
              <a:off x="605881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3C28C6-29DF-413F-9FFC-8D14ECCB86AE}"/>
                </a:ext>
              </a:extLst>
            </p:cNvPr>
            <p:cNvCxnSpPr>
              <a:cxnSpLocks/>
              <a:stCxn id="58" idx="5"/>
              <a:endCxn id="56" idx="0"/>
            </p:cNvCxnSpPr>
            <p:nvPr/>
          </p:nvCxnSpPr>
          <p:spPr>
            <a:xfrm>
              <a:off x="623221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80E532-4AFE-404B-AB44-D9422B30E8DA}"/>
                </a:ext>
              </a:extLst>
            </p:cNvPr>
            <p:cNvCxnSpPr>
              <a:cxnSpLocks/>
              <a:stCxn id="58" idx="5"/>
              <a:endCxn id="57" idx="0"/>
            </p:cNvCxnSpPr>
            <p:nvPr/>
          </p:nvCxnSpPr>
          <p:spPr>
            <a:xfrm>
              <a:off x="623221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0D2CBC95-EFA9-4AB3-AC3D-19FB3913A01F}"/>
                </a:ext>
              </a:extLst>
            </p:cNvPr>
            <p:cNvSpPr/>
            <p:nvPr/>
          </p:nvSpPr>
          <p:spPr>
            <a:xfrm>
              <a:off x="658966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85922A-6051-44D2-8AD8-14C34D4F19B5}"/>
              </a:ext>
            </a:extLst>
          </p:cNvPr>
          <p:cNvSpPr txBox="1"/>
          <p:nvPr/>
        </p:nvSpPr>
        <p:spPr>
          <a:xfrm>
            <a:off x="5805488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2</a:t>
            </a:r>
          </a:p>
        </p:txBody>
      </p:sp>
    </p:spTree>
    <p:extLst>
      <p:ext uri="{BB962C8B-B14F-4D97-AF65-F5344CB8AC3E}">
        <p14:creationId xmlns:p14="http://schemas.microsoft.com/office/powerpoint/2010/main" val="395501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F40A-79EE-4FF1-82B7-B1834C85246D}"/>
              </a:ext>
            </a:extLst>
          </p:cNvPr>
          <p:cNvCxnSpPr>
            <a:stCxn id="112" idx="4"/>
            <a:endCxn id="32" idx="0"/>
          </p:cNvCxnSpPr>
          <p:nvPr/>
        </p:nvCxnSpPr>
        <p:spPr>
          <a:xfrm flipH="1">
            <a:off x="2976424" y="1205340"/>
            <a:ext cx="3620419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6B879D2-F73B-45DF-B40E-842F2BF0B14D}"/>
              </a:ext>
            </a:extLst>
          </p:cNvPr>
          <p:cNvCxnSpPr>
            <a:cxnSpLocks/>
            <a:stCxn id="112" idx="4"/>
          </p:cNvCxnSpPr>
          <p:nvPr/>
        </p:nvCxnSpPr>
        <p:spPr>
          <a:xfrm>
            <a:off x="6596843" y="1205340"/>
            <a:ext cx="0" cy="1113911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119F5D-B77E-4D7A-82AB-1EFC575DA20F}"/>
              </a:ext>
            </a:extLst>
          </p:cNvPr>
          <p:cNvGrpSpPr/>
          <p:nvPr/>
        </p:nvGrpSpPr>
        <p:grpSpPr>
          <a:xfrm>
            <a:off x="1234344" y="1748441"/>
            <a:ext cx="3438921" cy="3433157"/>
            <a:chOff x="1566605" y="1748441"/>
            <a:chExt cx="3438921" cy="3433157"/>
          </a:xfrm>
        </p:grpSpPr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7D818C8C-6956-4F72-BF32-1804885F48A5}"/>
                </a:ext>
              </a:extLst>
            </p:cNvPr>
            <p:cNvSpPr/>
            <p:nvPr/>
          </p:nvSpPr>
          <p:spPr>
            <a:xfrm>
              <a:off x="1566605" y="1748441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B63F189-0D6F-4005-B8CA-69AC0F8FDE2D}"/>
                </a:ext>
              </a:extLst>
            </p:cNvPr>
            <p:cNvSpPr/>
            <p:nvPr/>
          </p:nvSpPr>
          <p:spPr>
            <a:xfrm>
              <a:off x="177061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8E97B86-0B6D-4D7F-BD3E-9CB5C1FCA8FD}"/>
                </a:ext>
              </a:extLst>
            </p:cNvPr>
            <p:cNvSpPr/>
            <p:nvPr/>
          </p:nvSpPr>
          <p:spPr>
            <a:xfrm>
              <a:off x="205047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2163E5-3E96-4EA2-8024-50294BC44B4C}"/>
                </a:ext>
              </a:extLst>
            </p:cNvPr>
            <p:cNvSpPr/>
            <p:nvPr/>
          </p:nvSpPr>
          <p:spPr>
            <a:xfrm>
              <a:off x="233033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EADA67B-DAED-4ABA-9054-1DC0A03137DD}"/>
                </a:ext>
              </a:extLst>
            </p:cNvPr>
            <p:cNvSpPr/>
            <p:nvPr/>
          </p:nvSpPr>
          <p:spPr>
            <a:xfrm>
              <a:off x="260465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34058EE-7471-4C05-8B4C-C6FB685E0F52}"/>
                </a:ext>
              </a:extLst>
            </p:cNvPr>
            <p:cNvSpPr/>
            <p:nvPr/>
          </p:nvSpPr>
          <p:spPr>
            <a:xfrm>
              <a:off x="287896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989EC90-B1C2-4DDE-9968-C9EFE68EFF81}"/>
                </a:ext>
              </a:extLst>
            </p:cNvPr>
            <p:cNvSpPr/>
            <p:nvPr/>
          </p:nvSpPr>
          <p:spPr>
            <a:xfrm>
              <a:off x="219317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  <a:endParaRPr lang="en-US" sz="3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BFCEA-1856-4BDD-AC71-9A7820540B2B}"/>
                </a:ext>
              </a:extLst>
            </p:cNvPr>
            <p:cNvCxnSpPr>
              <a:stCxn id="10" idx="3"/>
              <a:endCxn id="5" idx="7"/>
            </p:cNvCxnSpPr>
            <p:nvPr/>
          </p:nvCxnSpPr>
          <p:spPr>
            <a:xfrm flipH="1">
              <a:off x="195509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8E5A1-5727-494C-AD20-0865075518AC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 flipH="1">
              <a:off x="215853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A34694-02F9-434B-AFAF-2B717E74AF9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243839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BF213-2FFB-4464-A3DE-1995316E138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261179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D47EEE-66CD-4626-A409-2F5990942159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261179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4FEE968-2BEE-4B3C-AE31-6DB1E999B918}"/>
                </a:ext>
              </a:extLst>
            </p:cNvPr>
            <p:cNvSpPr/>
            <p:nvPr/>
          </p:nvSpPr>
          <p:spPr>
            <a:xfrm>
              <a:off x="296924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ECD76C97-E9BC-4988-A173-F712205330A4}"/>
                </a:ext>
              </a:extLst>
            </p:cNvPr>
            <p:cNvSpPr/>
            <p:nvPr/>
          </p:nvSpPr>
          <p:spPr>
            <a:xfrm>
              <a:off x="357885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332102-5ED7-4198-BC76-F37ED336A5A8}"/>
                </a:ext>
              </a:extLst>
            </p:cNvPr>
            <p:cNvSpPr/>
            <p:nvPr/>
          </p:nvSpPr>
          <p:spPr>
            <a:xfrm>
              <a:off x="385871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C0D19DA-88B7-4442-B8FE-9596BA8ECB9D}"/>
                </a:ext>
              </a:extLst>
            </p:cNvPr>
            <p:cNvSpPr/>
            <p:nvPr/>
          </p:nvSpPr>
          <p:spPr>
            <a:xfrm>
              <a:off x="413857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A36E1E2-B9B6-4FB1-99CA-E14ED34E29E0}"/>
                </a:ext>
              </a:extLst>
            </p:cNvPr>
            <p:cNvSpPr/>
            <p:nvPr/>
          </p:nvSpPr>
          <p:spPr>
            <a:xfrm>
              <a:off x="4412890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62F94F6-867B-47D3-805E-185ADC679D0E}"/>
                </a:ext>
              </a:extLst>
            </p:cNvPr>
            <p:cNvSpPr/>
            <p:nvPr/>
          </p:nvSpPr>
          <p:spPr>
            <a:xfrm>
              <a:off x="4687207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F968F15-FDB6-415F-AC87-06EE34D9AA04}"/>
                </a:ext>
              </a:extLst>
            </p:cNvPr>
            <p:cNvSpPr/>
            <p:nvPr/>
          </p:nvSpPr>
          <p:spPr>
            <a:xfrm>
              <a:off x="4001415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9D8925-C546-4229-8AD5-237C0D5661E5}"/>
                </a:ext>
              </a:extLst>
            </p:cNvPr>
            <p:cNvCxnSpPr>
              <a:stCxn id="41" idx="3"/>
              <a:endCxn id="36" idx="7"/>
            </p:cNvCxnSpPr>
            <p:nvPr/>
          </p:nvCxnSpPr>
          <p:spPr>
            <a:xfrm flipH="1">
              <a:off x="3763330" y="4030000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D6E354-3858-4DD9-9E8C-E1B649E3791F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 flipH="1">
              <a:off x="3966778" y="4030000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996E97-8A00-4BE7-A93C-8184393007BF}"/>
                </a:ext>
              </a:extLst>
            </p:cNvPr>
            <p:cNvCxnSpPr>
              <a:cxnSpLocks/>
              <a:stCxn id="41" idx="4"/>
              <a:endCxn id="38" idx="0"/>
            </p:cNvCxnSpPr>
            <p:nvPr/>
          </p:nvCxnSpPr>
          <p:spPr>
            <a:xfrm>
              <a:off x="4246639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0291A-6D94-40DD-A3EA-0882098205E4}"/>
                </a:ext>
              </a:extLst>
            </p:cNvPr>
            <p:cNvCxnSpPr>
              <a:cxnSpLocks/>
              <a:stCxn id="41" idx="5"/>
              <a:endCxn id="39" idx="0"/>
            </p:cNvCxnSpPr>
            <p:nvPr/>
          </p:nvCxnSpPr>
          <p:spPr>
            <a:xfrm>
              <a:off x="4420039" y="4030000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331924-592A-4A3C-B61F-EBE51E7A9CEA}"/>
                </a:ext>
              </a:extLst>
            </p:cNvPr>
            <p:cNvCxnSpPr>
              <a:cxnSpLocks/>
              <a:stCxn id="41" idx="5"/>
              <a:endCxn id="40" idx="0"/>
            </p:cNvCxnSpPr>
            <p:nvPr/>
          </p:nvCxnSpPr>
          <p:spPr>
            <a:xfrm>
              <a:off x="4420039" y="4030000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66745B-3D7A-4C1E-AE3D-BD7777114401}"/>
                </a:ext>
              </a:extLst>
            </p:cNvPr>
            <p:cNvCxnSpPr>
              <a:cxnSpLocks/>
              <a:stCxn id="32" idx="4"/>
              <a:endCxn id="41" idx="0"/>
            </p:cNvCxnSpPr>
            <p:nvPr/>
          </p:nvCxnSpPr>
          <p:spPr>
            <a:xfrm>
              <a:off x="3308685" y="2992582"/>
              <a:ext cx="937954" cy="640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A362DB-AFCE-474A-B455-CB2271DF1657}"/>
                </a:ext>
              </a:extLst>
            </p:cNvPr>
            <p:cNvCxnSpPr>
              <a:stCxn id="32" idx="4"/>
              <a:endCxn id="10" idx="0"/>
            </p:cNvCxnSpPr>
            <p:nvPr/>
          </p:nvCxnSpPr>
          <p:spPr>
            <a:xfrm flipH="1">
              <a:off x="243839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556817-414C-43A7-888B-5F578F13F970}"/>
              </a:ext>
            </a:extLst>
          </p:cNvPr>
          <p:cNvGrpSpPr/>
          <p:nvPr/>
        </p:nvGrpSpPr>
        <p:grpSpPr>
          <a:xfrm>
            <a:off x="8352194" y="1748442"/>
            <a:ext cx="3438921" cy="3433157"/>
            <a:chOff x="8684455" y="1748442"/>
            <a:chExt cx="3438921" cy="3433157"/>
          </a:xfrm>
        </p:grpSpPr>
        <p:sp>
          <p:nvSpPr>
            <p:cNvPr id="116" name="Flowchart: Process 115">
              <a:extLst>
                <a:ext uri="{FF2B5EF4-FFF2-40B4-BE49-F238E27FC236}">
                  <a16:creationId xmlns:a16="http://schemas.microsoft.com/office/drawing/2014/main" id="{BFD4398F-E137-4992-8D10-1E9F74FED2B7}"/>
                </a:ext>
              </a:extLst>
            </p:cNvPr>
            <p:cNvSpPr/>
            <p:nvPr/>
          </p:nvSpPr>
          <p:spPr>
            <a:xfrm>
              <a:off x="8684455" y="1748442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A4F7F0AA-491A-411A-AE42-432EF36231EF}"/>
                </a:ext>
              </a:extLst>
            </p:cNvPr>
            <p:cNvSpPr/>
            <p:nvPr/>
          </p:nvSpPr>
          <p:spPr>
            <a:xfrm>
              <a:off x="8829952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1E194E3D-9AE1-4BEB-A8A9-11923189D5DA}"/>
                </a:ext>
              </a:extLst>
            </p:cNvPr>
            <p:cNvSpPr/>
            <p:nvPr/>
          </p:nvSpPr>
          <p:spPr>
            <a:xfrm>
              <a:off x="9109813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081989DF-270D-4282-A868-7D149A345D07}"/>
                </a:ext>
              </a:extLst>
            </p:cNvPr>
            <p:cNvSpPr/>
            <p:nvPr/>
          </p:nvSpPr>
          <p:spPr>
            <a:xfrm>
              <a:off x="9389674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251D2095-90AD-4F57-9132-7336508A7354}"/>
                </a:ext>
              </a:extLst>
            </p:cNvPr>
            <p:cNvSpPr/>
            <p:nvPr/>
          </p:nvSpPr>
          <p:spPr>
            <a:xfrm>
              <a:off x="9663991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6BAAE87D-3E28-4F0D-8E75-656D90E81E08}"/>
                </a:ext>
              </a:extLst>
            </p:cNvPr>
            <p:cNvSpPr/>
            <p:nvPr/>
          </p:nvSpPr>
          <p:spPr>
            <a:xfrm>
              <a:off x="9938308" y="4372492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DD2915A8-D060-4543-AFAB-964700A4EADA}"/>
                </a:ext>
              </a:extLst>
            </p:cNvPr>
            <p:cNvSpPr/>
            <p:nvPr/>
          </p:nvSpPr>
          <p:spPr>
            <a:xfrm>
              <a:off x="9252516" y="3632660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3284C0-373A-4CEC-994B-2A41613CA8B1}"/>
                </a:ext>
              </a:extLst>
            </p:cNvPr>
            <p:cNvCxnSpPr>
              <a:cxnSpLocks/>
              <a:stCxn id="70" idx="4"/>
              <a:endCxn id="65" idx="7"/>
            </p:cNvCxnSpPr>
            <p:nvPr/>
          </p:nvCxnSpPr>
          <p:spPr>
            <a:xfrm flipH="1">
              <a:off x="9014431" y="4098173"/>
              <a:ext cx="483309" cy="3071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A12C26-FBDA-448E-B9CA-05B4CDB15E6F}"/>
                </a:ext>
              </a:extLst>
            </p:cNvPr>
            <p:cNvCxnSpPr>
              <a:cxnSpLocks/>
              <a:stCxn id="70" idx="4"/>
              <a:endCxn id="66" idx="0"/>
            </p:cNvCxnSpPr>
            <p:nvPr/>
          </p:nvCxnSpPr>
          <p:spPr>
            <a:xfrm flipH="1">
              <a:off x="9217879" y="4098173"/>
              <a:ext cx="279861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0156C08-5210-4E46-A83A-543110E39505}"/>
                </a:ext>
              </a:extLst>
            </p:cNvPr>
            <p:cNvCxnSpPr>
              <a:cxnSpLocks/>
              <a:stCxn id="70" idx="4"/>
              <a:endCxn id="67" idx="0"/>
            </p:cNvCxnSpPr>
            <p:nvPr/>
          </p:nvCxnSpPr>
          <p:spPr>
            <a:xfrm>
              <a:off x="9497740" y="4098173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3B053D-6651-47CF-BB60-62367D778239}"/>
                </a:ext>
              </a:extLst>
            </p:cNvPr>
            <p:cNvCxnSpPr>
              <a:cxnSpLocks/>
              <a:stCxn id="70" idx="4"/>
              <a:endCxn id="68" idx="0"/>
            </p:cNvCxnSpPr>
            <p:nvPr/>
          </p:nvCxnSpPr>
          <p:spPr>
            <a:xfrm>
              <a:off x="9497740" y="4098173"/>
              <a:ext cx="274317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9B1DD2D-E108-4C75-A1A5-F20622DF3BC3}"/>
                </a:ext>
              </a:extLst>
            </p:cNvPr>
            <p:cNvCxnSpPr>
              <a:cxnSpLocks/>
              <a:stCxn id="70" idx="4"/>
              <a:endCxn id="69" idx="0"/>
            </p:cNvCxnSpPr>
            <p:nvPr/>
          </p:nvCxnSpPr>
          <p:spPr>
            <a:xfrm>
              <a:off x="9497740" y="4098173"/>
              <a:ext cx="548634" cy="2743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93B2825E-F9A1-4FE7-B10D-B8266661D1AA}"/>
                </a:ext>
              </a:extLst>
            </p:cNvPr>
            <p:cNvSpPr/>
            <p:nvPr/>
          </p:nvSpPr>
          <p:spPr>
            <a:xfrm>
              <a:off x="10230133" y="4372491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B549DE66-00D4-4580-9498-B5E0001AA809}"/>
                </a:ext>
              </a:extLst>
            </p:cNvPr>
            <p:cNvSpPr/>
            <p:nvPr/>
          </p:nvSpPr>
          <p:spPr>
            <a:xfrm>
              <a:off x="10509994" y="4372491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06D5835E-2C00-4656-9024-1BD591E8C275}"/>
                </a:ext>
              </a:extLst>
            </p:cNvPr>
            <p:cNvSpPr/>
            <p:nvPr/>
          </p:nvSpPr>
          <p:spPr>
            <a:xfrm>
              <a:off x="10789855" y="4372491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7051E132-54CE-4220-A226-52F5CB73443E}"/>
                </a:ext>
              </a:extLst>
            </p:cNvPr>
            <p:cNvSpPr/>
            <p:nvPr/>
          </p:nvSpPr>
          <p:spPr>
            <a:xfrm>
              <a:off x="11064172" y="4372491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F4DBA1DA-EF7F-4A5B-A306-53BD2C8227E5}"/>
                </a:ext>
              </a:extLst>
            </p:cNvPr>
            <p:cNvSpPr/>
            <p:nvPr/>
          </p:nvSpPr>
          <p:spPr>
            <a:xfrm>
              <a:off x="11338489" y="4372490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1F1588-2545-4C45-BB50-221E61E707D6}"/>
                </a:ext>
              </a:extLst>
            </p:cNvPr>
            <p:cNvCxnSpPr>
              <a:cxnSpLocks/>
              <a:stCxn id="70" idx="4"/>
              <a:endCxn id="88" idx="7"/>
            </p:cNvCxnSpPr>
            <p:nvPr/>
          </p:nvCxnSpPr>
          <p:spPr>
            <a:xfrm>
              <a:off x="9497740" y="4098173"/>
              <a:ext cx="916872" cy="3071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94E5277-3F15-4F8C-B67C-2E67E75A2219}"/>
                </a:ext>
              </a:extLst>
            </p:cNvPr>
            <p:cNvCxnSpPr>
              <a:cxnSpLocks/>
              <a:stCxn id="70" idx="4"/>
              <a:endCxn id="89" idx="0"/>
            </p:cNvCxnSpPr>
            <p:nvPr/>
          </p:nvCxnSpPr>
          <p:spPr>
            <a:xfrm>
              <a:off x="9497740" y="4098173"/>
              <a:ext cx="1120320" cy="274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35E5DDC-F80C-4966-ADE2-3FA2B804E330}"/>
                </a:ext>
              </a:extLst>
            </p:cNvPr>
            <p:cNvCxnSpPr>
              <a:cxnSpLocks/>
              <a:stCxn id="70" idx="4"/>
              <a:endCxn id="90" idx="0"/>
            </p:cNvCxnSpPr>
            <p:nvPr/>
          </p:nvCxnSpPr>
          <p:spPr>
            <a:xfrm>
              <a:off x="9497740" y="4098173"/>
              <a:ext cx="1400181" cy="274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C04B19-39C9-4D67-A591-201E596A1A91}"/>
                </a:ext>
              </a:extLst>
            </p:cNvPr>
            <p:cNvCxnSpPr>
              <a:cxnSpLocks/>
              <a:stCxn id="70" idx="4"/>
              <a:endCxn id="91" idx="0"/>
            </p:cNvCxnSpPr>
            <p:nvPr/>
          </p:nvCxnSpPr>
          <p:spPr>
            <a:xfrm>
              <a:off x="9497740" y="4098173"/>
              <a:ext cx="1674498" cy="274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CD68391-2D3D-4963-AAAA-6DF2879B56BF}"/>
                </a:ext>
              </a:extLst>
            </p:cNvPr>
            <p:cNvCxnSpPr>
              <a:cxnSpLocks/>
              <a:stCxn id="70" idx="4"/>
              <a:endCxn id="92" idx="0"/>
            </p:cNvCxnSpPr>
            <p:nvPr/>
          </p:nvCxnSpPr>
          <p:spPr>
            <a:xfrm>
              <a:off x="9497740" y="4098173"/>
              <a:ext cx="1948815" cy="2743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EAEFD77-E322-445B-8671-88B1CB4447EE}"/>
              </a:ext>
            </a:extLst>
          </p:cNvPr>
          <p:cNvSpPr/>
          <p:nvPr/>
        </p:nvSpPr>
        <p:spPr>
          <a:xfrm>
            <a:off x="6096000" y="260461"/>
            <a:ext cx="1001685" cy="94487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6E47280-3DF5-4EF8-8446-F1EA18D2199C}"/>
              </a:ext>
            </a:extLst>
          </p:cNvPr>
          <p:cNvGrpSpPr/>
          <p:nvPr/>
        </p:nvGrpSpPr>
        <p:grpSpPr>
          <a:xfrm>
            <a:off x="4816301" y="1748443"/>
            <a:ext cx="3438921" cy="3433157"/>
            <a:chOff x="5148562" y="1748443"/>
            <a:chExt cx="3438921" cy="3433157"/>
          </a:xfrm>
        </p:grpSpPr>
        <p:sp>
          <p:nvSpPr>
            <p:cNvPr id="115" name="Flowchart: Process 114">
              <a:extLst>
                <a:ext uri="{FF2B5EF4-FFF2-40B4-BE49-F238E27FC236}">
                  <a16:creationId xmlns:a16="http://schemas.microsoft.com/office/drawing/2014/main" id="{FEB1067A-2117-4A4A-A235-1AC3522CAB8A}"/>
                </a:ext>
              </a:extLst>
            </p:cNvPr>
            <p:cNvSpPr/>
            <p:nvPr/>
          </p:nvSpPr>
          <p:spPr>
            <a:xfrm>
              <a:off x="5148562" y="1748443"/>
              <a:ext cx="3438921" cy="3433157"/>
            </a:xfrm>
            <a:prstGeom prst="flowChartProcess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B381F9-1F62-4799-8485-4B94C7ECE7A6}"/>
                </a:ext>
              </a:extLst>
            </p:cNvPr>
            <p:cNvCxnSpPr>
              <a:stCxn id="64" idx="4"/>
              <a:endCxn id="58" idx="0"/>
            </p:cNvCxnSpPr>
            <p:nvPr/>
          </p:nvCxnSpPr>
          <p:spPr>
            <a:xfrm flipH="1">
              <a:off x="6058819" y="2992582"/>
              <a:ext cx="870286" cy="640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DE8EE587-BC61-4029-B908-97B1BD32ECA8}"/>
                </a:ext>
              </a:extLst>
            </p:cNvPr>
            <p:cNvSpPr/>
            <p:nvPr/>
          </p:nvSpPr>
          <p:spPr>
            <a:xfrm>
              <a:off x="5391031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D1496DD2-F07E-42FD-A5EC-D9CF50472643}"/>
                </a:ext>
              </a:extLst>
            </p:cNvPr>
            <p:cNvSpPr/>
            <p:nvPr/>
          </p:nvSpPr>
          <p:spPr>
            <a:xfrm>
              <a:off x="5670892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238FDC46-4778-4A36-8CC0-BE0F61413FAD}"/>
                </a:ext>
              </a:extLst>
            </p:cNvPr>
            <p:cNvSpPr/>
            <p:nvPr/>
          </p:nvSpPr>
          <p:spPr>
            <a:xfrm>
              <a:off x="5950753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6CF94A22-AFCF-427A-A62E-CFF8A6C8A536}"/>
                </a:ext>
              </a:extLst>
            </p:cNvPr>
            <p:cNvSpPr/>
            <p:nvPr/>
          </p:nvSpPr>
          <p:spPr>
            <a:xfrm>
              <a:off x="6225070" y="4372494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D3E6E776-B94C-4678-A2B9-92CB30C3CDEB}"/>
                </a:ext>
              </a:extLst>
            </p:cNvPr>
            <p:cNvSpPr/>
            <p:nvPr/>
          </p:nvSpPr>
          <p:spPr>
            <a:xfrm>
              <a:off x="6499387" y="4372493"/>
              <a:ext cx="216131" cy="2244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6FDBFB46-5A9D-447E-87C7-978A04A8740C}"/>
                </a:ext>
              </a:extLst>
            </p:cNvPr>
            <p:cNvSpPr/>
            <p:nvPr/>
          </p:nvSpPr>
          <p:spPr>
            <a:xfrm>
              <a:off x="5813595" y="3632661"/>
              <a:ext cx="490448" cy="46551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45D383-EA6E-4123-AB64-2D001FCFDB4B}"/>
                </a:ext>
              </a:extLst>
            </p:cNvPr>
            <p:cNvCxnSpPr>
              <a:stCxn id="58" idx="3"/>
              <a:endCxn id="53" idx="7"/>
            </p:cNvCxnSpPr>
            <p:nvPr/>
          </p:nvCxnSpPr>
          <p:spPr>
            <a:xfrm flipH="1">
              <a:off x="5575510" y="4030001"/>
              <a:ext cx="309909" cy="3753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046EE8-2C38-4984-907D-6C45C6745C0E}"/>
                </a:ext>
              </a:extLst>
            </p:cNvPr>
            <p:cNvCxnSpPr>
              <a:cxnSpLocks/>
              <a:stCxn id="58" idx="3"/>
              <a:endCxn id="54" idx="0"/>
            </p:cNvCxnSpPr>
            <p:nvPr/>
          </p:nvCxnSpPr>
          <p:spPr>
            <a:xfrm flipH="1">
              <a:off x="5778958" y="4030001"/>
              <a:ext cx="106461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C3455D-11B9-4AA5-8E6A-5AA2EE2E279C}"/>
                </a:ext>
              </a:extLst>
            </p:cNvPr>
            <p:cNvCxnSpPr>
              <a:cxnSpLocks/>
              <a:stCxn id="58" idx="4"/>
              <a:endCxn id="55" idx="0"/>
            </p:cNvCxnSpPr>
            <p:nvPr/>
          </p:nvCxnSpPr>
          <p:spPr>
            <a:xfrm>
              <a:off x="6058819" y="4098174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3C28C6-29DF-413F-9FFC-8D14ECCB86AE}"/>
                </a:ext>
              </a:extLst>
            </p:cNvPr>
            <p:cNvCxnSpPr>
              <a:cxnSpLocks/>
              <a:stCxn id="58" idx="5"/>
              <a:endCxn id="56" idx="0"/>
            </p:cNvCxnSpPr>
            <p:nvPr/>
          </p:nvCxnSpPr>
          <p:spPr>
            <a:xfrm>
              <a:off x="6232219" y="4030001"/>
              <a:ext cx="100917" cy="342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80E532-4AFE-404B-AB44-D9422B30E8DA}"/>
                </a:ext>
              </a:extLst>
            </p:cNvPr>
            <p:cNvCxnSpPr>
              <a:cxnSpLocks/>
              <a:stCxn id="58" idx="5"/>
              <a:endCxn id="57" idx="0"/>
            </p:cNvCxnSpPr>
            <p:nvPr/>
          </p:nvCxnSpPr>
          <p:spPr>
            <a:xfrm>
              <a:off x="6232219" y="4030001"/>
              <a:ext cx="375234" cy="3424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0D2CBC95-EFA9-4AB3-AC3D-19FB3913A01F}"/>
                </a:ext>
              </a:extLst>
            </p:cNvPr>
            <p:cNvSpPr/>
            <p:nvPr/>
          </p:nvSpPr>
          <p:spPr>
            <a:xfrm>
              <a:off x="6589664" y="2319251"/>
              <a:ext cx="678881" cy="67333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AFA4E-077A-4F74-A44D-5ACE4C705E65}"/>
              </a:ext>
            </a:extLst>
          </p:cNvPr>
          <p:cNvSpPr txBox="1"/>
          <p:nvPr/>
        </p:nvSpPr>
        <p:spPr>
          <a:xfrm>
            <a:off x="127567" y="2471250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30469A-0B88-437A-8A22-E7E08724463B}"/>
              </a:ext>
            </a:extLst>
          </p:cNvPr>
          <p:cNvSpPr txBox="1"/>
          <p:nvPr/>
        </p:nvSpPr>
        <p:spPr>
          <a:xfrm>
            <a:off x="121404" y="368533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Portfolios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542D92-6CF4-4558-A7D4-EF1A23E35308}"/>
              </a:ext>
            </a:extLst>
          </p:cNvPr>
          <p:cNvCxnSpPr>
            <a:cxnSpLocks/>
            <a:stCxn id="64" idx="4"/>
            <a:endCxn id="70" idx="0"/>
          </p:cNvCxnSpPr>
          <p:nvPr/>
        </p:nvCxnSpPr>
        <p:spPr>
          <a:xfrm>
            <a:off x="6596844" y="2992582"/>
            <a:ext cx="2568635" cy="640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4167C34-818F-4841-B99C-B359E0F88E65}"/>
              </a:ext>
            </a:extLst>
          </p:cNvPr>
          <p:cNvSpPr txBox="1"/>
          <p:nvPr/>
        </p:nvSpPr>
        <p:spPr>
          <a:xfrm>
            <a:off x="123881" y="4300045"/>
            <a:ext cx="11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Accounts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541DE5-F931-4936-880C-F05F6C328730}"/>
              </a:ext>
            </a:extLst>
          </p:cNvPr>
          <p:cNvSpPr txBox="1"/>
          <p:nvPr/>
        </p:nvSpPr>
        <p:spPr>
          <a:xfrm>
            <a:off x="2172992" y="4757380"/>
            <a:ext cx="175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85922A-6051-44D2-8AD8-14C34D4F19B5}"/>
              </a:ext>
            </a:extLst>
          </p:cNvPr>
          <p:cNvSpPr txBox="1"/>
          <p:nvPr/>
        </p:nvSpPr>
        <p:spPr>
          <a:xfrm>
            <a:off x="5805488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3CFAA4-7586-4266-987A-3F462BDA45A7}"/>
              </a:ext>
            </a:extLst>
          </p:cNvPr>
          <p:cNvSpPr txBox="1"/>
          <p:nvPr/>
        </p:nvSpPr>
        <p:spPr>
          <a:xfrm>
            <a:off x="9229802" y="4757379"/>
            <a:ext cx="175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3</a:t>
            </a:r>
          </a:p>
        </p:txBody>
      </p:sp>
    </p:spTree>
    <p:extLst>
      <p:ext uri="{BB962C8B-B14F-4D97-AF65-F5344CB8AC3E}">
        <p14:creationId xmlns:p14="http://schemas.microsoft.com/office/powerpoint/2010/main" val="36910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3909A-1A69-4D4B-AEB2-8682CF3838F9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54322-4D2B-40B7-836C-525A2C940802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166CC-6018-4D4C-9AAD-BBDAA9BB6C63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EF9AB163-B400-465E-9A2F-2D24C5BDA077}"/>
              </a:ext>
            </a:extLst>
          </p:cNvPr>
          <p:cNvSpPr/>
          <p:nvPr/>
        </p:nvSpPr>
        <p:spPr>
          <a:xfrm>
            <a:off x="3121230" y="5705265"/>
            <a:ext cx="581644" cy="626362"/>
          </a:xfrm>
          <a:prstGeom prst="flowChartMagneticDisk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24AC4E3-18B3-41E6-9262-95A60BB7A6F6}"/>
              </a:ext>
            </a:extLst>
          </p:cNvPr>
          <p:cNvSpPr/>
          <p:nvPr/>
        </p:nvSpPr>
        <p:spPr>
          <a:xfrm>
            <a:off x="3311483" y="4581888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E6A5CBB-BCEB-4984-B90F-4A75B931DF0E}"/>
              </a:ext>
            </a:extLst>
          </p:cNvPr>
          <p:cNvSpPr/>
          <p:nvPr/>
        </p:nvSpPr>
        <p:spPr>
          <a:xfrm>
            <a:off x="4265776" y="5705265"/>
            <a:ext cx="581644" cy="626362"/>
          </a:xfrm>
          <a:prstGeom prst="flowChartMagneticDisk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7A29A4E-981C-4741-A0E5-F7466185C686}"/>
              </a:ext>
            </a:extLst>
          </p:cNvPr>
          <p:cNvSpPr/>
          <p:nvPr/>
        </p:nvSpPr>
        <p:spPr>
          <a:xfrm>
            <a:off x="5405126" y="5705265"/>
            <a:ext cx="581644" cy="626362"/>
          </a:xfrm>
          <a:prstGeom prst="flowChartMagneticDisk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261A08F-D45B-495C-AC8B-A89E0CC7D52F}"/>
              </a:ext>
            </a:extLst>
          </p:cNvPr>
          <p:cNvSpPr/>
          <p:nvPr/>
        </p:nvSpPr>
        <p:spPr>
          <a:xfrm>
            <a:off x="3325223" y="5338929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5804199-66CE-4EBF-9C47-8100B1ABF58E}"/>
              </a:ext>
            </a:extLst>
          </p:cNvPr>
          <p:cNvSpPr/>
          <p:nvPr/>
        </p:nvSpPr>
        <p:spPr>
          <a:xfrm>
            <a:off x="4457203" y="5338928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2C4D289-ABF9-4EAE-A901-CDA609E4A8C6}"/>
              </a:ext>
            </a:extLst>
          </p:cNvPr>
          <p:cNvSpPr/>
          <p:nvPr/>
        </p:nvSpPr>
        <p:spPr>
          <a:xfrm>
            <a:off x="5592039" y="5338927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DDC42BE-160F-4D35-BC56-DBED9BBA244F}"/>
              </a:ext>
            </a:extLst>
          </p:cNvPr>
          <p:cNvSpPr/>
          <p:nvPr/>
        </p:nvSpPr>
        <p:spPr>
          <a:xfrm>
            <a:off x="3309578" y="4581888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B7BBAE-0CCB-43DF-BA3A-C8733243464B}"/>
              </a:ext>
            </a:extLst>
          </p:cNvPr>
          <p:cNvSpPr/>
          <p:nvPr/>
        </p:nvSpPr>
        <p:spPr>
          <a:xfrm>
            <a:off x="3323318" y="5338929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C883DA3-B019-4312-8B3A-87A3EDA13DF6}"/>
              </a:ext>
            </a:extLst>
          </p:cNvPr>
          <p:cNvSpPr/>
          <p:nvPr/>
        </p:nvSpPr>
        <p:spPr>
          <a:xfrm>
            <a:off x="4455298" y="5338928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C89E382-3BEB-48CF-A05C-DB4CF4C00962}"/>
              </a:ext>
            </a:extLst>
          </p:cNvPr>
          <p:cNvSpPr/>
          <p:nvPr/>
        </p:nvSpPr>
        <p:spPr>
          <a:xfrm>
            <a:off x="5590134" y="5338927"/>
            <a:ext cx="207818" cy="1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42" presetClass="path" presetSubtype="0" repeatCount="300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00013 0.0386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42" presetClass="path" presetSubtype="0" repeatCount="300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-0.00013 0.0386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300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0013 0.0386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300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013 0.0386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500"/>
                            </p:stCondLst>
                            <p:childTnLst>
                              <p:par>
                                <p:cTn id="81" presetID="42" presetClass="path" presetSubtype="0" repeatCount="300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00013 0.0386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0"/>
                            </p:stCondLst>
                            <p:childTnLst>
                              <p:par>
                                <p:cTn id="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000"/>
                            </p:stCondLst>
                            <p:childTnLst>
                              <p:par>
                                <p:cTn id="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42" presetClass="path" presetSubtype="0" repeatCount="300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013 0.0386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repeatCount="300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-0.00013 0.0386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300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00013 0.0386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</p:spTree>
    <p:extLst>
      <p:ext uri="{BB962C8B-B14F-4D97-AF65-F5344CB8AC3E}">
        <p14:creationId xmlns:p14="http://schemas.microsoft.com/office/powerpoint/2010/main" val="24381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</p:spTree>
    <p:extLst>
      <p:ext uri="{BB962C8B-B14F-4D97-AF65-F5344CB8AC3E}">
        <p14:creationId xmlns:p14="http://schemas.microsoft.com/office/powerpoint/2010/main" val="31561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</p:spTree>
    <p:extLst>
      <p:ext uri="{BB962C8B-B14F-4D97-AF65-F5344CB8AC3E}">
        <p14:creationId xmlns:p14="http://schemas.microsoft.com/office/powerpoint/2010/main" val="4651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C24DA8-F4E9-487C-9566-7C582D408500}"/>
              </a:ext>
            </a:extLst>
          </p:cNvPr>
          <p:cNvSpPr/>
          <p:nvPr/>
        </p:nvSpPr>
        <p:spPr>
          <a:xfrm>
            <a:off x="7017620" y="619760"/>
            <a:ext cx="3461658" cy="16936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165042-8258-4187-92E4-0B1D8BAD7D18}"/>
              </a:ext>
            </a:extLst>
          </p:cNvPr>
          <p:cNvSpPr/>
          <p:nvPr/>
        </p:nvSpPr>
        <p:spPr>
          <a:xfrm>
            <a:off x="7131920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75CDFA-0CDF-4B9B-BB00-053CFF4990DD}"/>
              </a:ext>
            </a:extLst>
          </p:cNvPr>
          <p:cNvSpPr/>
          <p:nvPr/>
        </p:nvSpPr>
        <p:spPr>
          <a:xfrm>
            <a:off x="7131920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425A27-3804-4595-8ABD-B01038DAD7EF}"/>
              </a:ext>
            </a:extLst>
          </p:cNvPr>
          <p:cNvSpPr/>
          <p:nvPr/>
        </p:nvSpPr>
        <p:spPr>
          <a:xfrm>
            <a:off x="8266757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2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85EFC-DBBB-4899-813D-F873FFCDBB15}"/>
              </a:ext>
            </a:extLst>
          </p:cNvPr>
          <p:cNvSpPr/>
          <p:nvPr/>
        </p:nvSpPr>
        <p:spPr>
          <a:xfrm>
            <a:off x="8266757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 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85B40-4A77-4047-83FB-4DB41142089B}"/>
              </a:ext>
            </a:extLst>
          </p:cNvPr>
          <p:cNvSpPr/>
          <p:nvPr/>
        </p:nvSpPr>
        <p:spPr>
          <a:xfrm>
            <a:off x="8266756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Wordpress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4774A-3B4F-4716-87FD-FBA10058BFA7}"/>
              </a:ext>
            </a:extLst>
          </p:cNvPr>
          <p:cNvSpPr/>
          <p:nvPr/>
        </p:nvSpPr>
        <p:spPr>
          <a:xfrm>
            <a:off x="9401592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BDC99-3416-4C3E-98AE-7E118ADE2DB6}"/>
              </a:ext>
            </a:extLst>
          </p:cNvPr>
          <p:cNvSpPr/>
          <p:nvPr/>
        </p:nvSpPr>
        <p:spPr>
          <a:xfrm>
            <a:off x="9401592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Grafana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D6529-83D9-45E0-B3EB-D6B037BB81F8}"/>
              </a:ext>
            </a:extLst>
          </p:cNvPr>
          <p:cNvSpPr/>
          <p:nvPr/>
        </p:nvSpPr>
        <p:spPr>
          <a:xfrm>
            <a:off x="9401591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Statsd</a:t>
            </a:r>
            <a:r>
              <a:rPr lang="en-US" sz="1200" dirty="0"/>
              <a:t> / Graphite</a:t>
            </a:r>
          </a:p>
        </p:txBody>
      </p:sp>
    </p:spTree>
    <p:extLst>
      <p:ext uri="{BB962C8B-B14F-4D97-AF65-F5344CB8AC3E}">
        <p14:creationId xmlns:p14="http://schemas.microsoft.com/office/powerpoint/2010/main" val="15119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207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2017-12-02T23:24:36Z</dcterms:modified>
</cp:coreProperties>
</file>