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592D-1A86-4AC4-9DBE-98038553AF7A}"/>
              </a:ext>
            </a:extLst>
          </p:cNvPr>
          <p:cNvSpPr/>
          <p:nvPr/>
        </p:nvSpPr>
        <p:spPr>
          <a:xfrm>
            <a:off x="7010865" y="2374900"/>
            <a:ext cx="3461658" cy="9591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Couchbase                               Cluster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DBD1A-F6B6-4B8F-AB3F-A92555BFB74F}"/>
              </a:ext>
            </a:extLst>
          </p:cNvPr>
          <p:cNvSpPr/>
          <p:nvPr/>
        </p:nvSpPr>
        <p:spPr>
          <a:xfrm>
            <a:off x="7131922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8EDED-DE54-4AC3-9ED2-5A4C08C67DF8}"/>
              </a:ext>
            </a:extLst>
          </p:cNvPr>
          <p:cNvSpPr/>
          <p:nvPr/>
        </p:nvSpPr>
        <p:spPr>
          <a:xfrm>
            <a:off x="8266757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235DD0-A49F-4803-9D58-97D9457F23A7}"/>
              </a:ext>
            </a:extLst>
          </p:cNvPr>
          <p:cNvSpPr/>
          <p:nvPr/>
        </p:nvSpPr>
        <p:spPr>
          <a:xfrm>
            <a:off x="9401592" y="2512284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3</a:t>
            </a:r>
          </a:p>
        </p:txBody>
      </p:sp>
    </p:spTree>
    <p:extLst>
      <p:ext uri="{BB962C8B-B14F-4D97-AF65-F5344CB8AC3E}">
        <p14:creationId xmlns:p14="http://schemas.microsoft.com/office/powerpoint/2010/main" val="4651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17</cp:revision>
  <dcterms:created xsi:type="dcterms:W3CDTF">2017-11-23T00:02:47Z</dcterms:created>
  <dcterms:modified xsi:type="dcterms:W3CDTF">2017-12-02T22:04:23Z</dcterms:modified>
</cp:coreProperties>
</file>