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64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591A-0B9A-433D-93CE-2A83058DB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29E3D-1790-4588-88AA-797C547D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DF84-51C2-4456-A078-6519F219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C404-63B0-45EF-BC92-0502FDEA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3737-0C90-4C4D-9B6C-370D8F07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15A5-25D4-4F8B-91E4-4CE27380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3C2D3-BB12-4D13-859F-BFE4C1C0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BFCC-9D30-4589-AC25-25267F1A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C1BC-02A1-467D-B148-5EFD2BEF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1E9A-A37B-4151-91FA-FFED1483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B8317-0503-4BC8-A411-A40CE89E8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F9B74-1FA1-4B90-8070-CDB343F9E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A4CE-89C0-4E2A-8999-792D6002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4238-00EC-492C-9EC5-1F2174A0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A45C-AA1A-4635-8BBE-BE35B30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02A7-B521-4400-9A36-B6AF9AE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30EE-223F-4D6B-9DEA-6DD21E08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501C-9E1C-4F47-8BCC-0A873EE4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10F2-CAB3-40E6-B966-16A01915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3934-98D1-4FB5-B499-AC4A1417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FB39-2C31-4282-BDBC-98CCD832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E784-53E1-47D9-80BD-143A44CA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DC3D-149D-40A8-A968-2C32E6F7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45A6-AE12-46D3-BD62-86294744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61EC-C64B-4E15-90D8-D9813FC3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113B-0AF2-4474-9DE7-E19C199B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7283-A89A-4F10-9568-D0EA401B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16BB0-984A-41F5-B7FD-BD2B31FB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DEBED-AFC1-4EA7-8CF2-3FEFA0D4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AD2C7-0BA6-4270-9A99-750D94BD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12E46-4B1E-443B-A49B-1BCC996A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38A8-07BC-4828-A916-4748A644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EE78-44AB-489F-B0C8-228915C8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54926-A48C-4E12-954B-F4C5E71F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6E23B-3FDE-40CC-A6B2-655C7976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2577F-1833-40EC-B771-1453D063F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E203F-BEE7-461B-ACC8-5E8B303A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56B15-263A-4C5B-9D9C-D8FA31D0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3221E-036A-49F8-9499-EB1304D2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6DC6-7441-4CE8-935E-419E5C7B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223BF-9FA0-4439-873A-244C0975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EFBE9-BD64-43D8-ABA9-C078319D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7D58-8812-4A79-8397-F1BAF00D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AFC70-F0E2-485A-81CC-B382405D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1E507-3F93-4507-9996-F04D008A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C6FC5-4A9C-4993-AC00-FAA5E4E0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BE00-49AA-4CF3-86EC-73938D79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33A3-3718-4CE5-9B73-8641E0F3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BB347-0E90-4812-8E6F-3F84E3B27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FADB-27D3-43D5-9EAC-510D9E00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18F6-A8BF-4995-BABC-ECC1BFD6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A2EB-C084-4BB2-A394-CE9B91EE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B3B-4D3A-4310-A224-15C28DE4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2C3BF-3F30-4B58-B137-4A68BD69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24698-F126-4129-B1CF-34902967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955A-4B78-4CE9-9931-6673F835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58A9-066B-4E0C-B72F-C635236D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8407-987F-4BF5-8E8C-42375EB4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EEE2E-4E5C-4269-A168-1C56699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8C8C-4B45-4822-846F-16169F71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1C8E-95D1-4336-AE76-B46D46A8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22F9-A4F4-40B7-8957-D42167E61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7639-C5C4-4E7B-99D4-8F1B3724F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691AFF-A767-4102-AE31-C610C04C57CF}"/>
              </a:ext>
            </a:extLst>
          </p:cNvPr>
          <p:cNvSpPr/>
          <p:nvPr/>
        </p:nvSpPr>
        <p:spPr>
          <a:xfrm>
            <a:off x="2944585" y="5064657"/>
            <a:ext cx="3233055" cy="2775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GlusterFS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F7CA4-8DFB-45B0-A15D-445EAACA82E3}"/>
              </a:ext>
            </a:extLst>
          </p:cNvPr>
          <p:cNvSpPr/>
          <p:nvPr/>
        </p:nvSpPr>
        <p:spPr>
          <a:xfrm>
            <a:off x="294458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4C491-6A12-49D1-84C4-9653689EBDD8}"/>
              </a:ext>
            </a:extLst>
          </p:cNvPr>
          <p:cNvSpPr/>
          <p:nvPr/>
        </p:nvSpPr>
        <p:spPr>
          <a:xfrm>
            <a:off x="4079421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7FAB3-B7E4-4988-A414-92BFDB1FAA63}"/>
              </a:ext>
            </a:extLst>
          </p:cNvPr>
          <p:cNvSpPr/>
          <p:nvPr/>
        </p:nvSpPr>
        <p:spPr>
          <a:xfrm>
            <a:off x="521425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86A02-4676-44FB-AD99-F0E54ABA91E4}"/>
              </a:ext>
            </a:extLst>
          </p:cNvPr>
          <p:cNvSpPr/>
          <p:nvPr/>
        </p:nvSpPr>
        <p:spPr>
          <a:xfrm>
            <a:off x="713192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279D98-9E7D-44A6-8031-48830B6F4A9D}"/>
              </a:ext>
            </a:extLst>
          </p:cNvPr>
          <p:cNvSpPr/>
          <p:nvPr/>
        </p:nvSpPr>
        <p:spPr>
          <a:xfrm>
            <a:off x="8266757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BED06-7FAE-4E73-9E5F-2653FF4985B6}"/>
              </a:ext>
            </a:extLst>
          </p:cNvPr>
          <p:cNvSpPr/>
          <p:nvPr/>
        </p:nvSpPr>
        <p:spPr>
          <a:xfrm>
            <a:off x="940159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VM6</a:t>
            </a:r>
          </a:p>
        </p:txBody>
      </p:sp>
    </p:spTree>
    <p:extLst>
      <p:ext uri="{BB962C8B-B14F-4D97-AF65-F5344CB8AC3E}">
        <p14:creationId xmlns:p14="http://schemas.microsoft.com/office/powerpoint/2010/main" val="243812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C38BC-F506-4CB4-9109-0B2B53E933D2}"/>
              </a:ext>
            </a:extLst>
          </p:cNvPr>
          <p:cNvSpPr/>
          <p:nvPr/>
        </p:nvSpPr>
        <p:spPr>
          <a:xfrm>
            <a:off x="2830285" y="3580405"/>
            <a:ext cx="3461658" cy="11212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91AFF-A767-4102-AE31-C610C04C57CF}"/>
              </a:ext>
            </a:extLst>
          </p:cNvPr>
          <p:cNvSpPr/>
          <p:nvPr/>
        </p:nvSpPr>
        <p:spPr>
          <a:xfrm>
            <a:off x="2944585" y="5064657"/>
            <a:ext cx="3233055" cy="2775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GlusterFS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F7CA4-8DFB-45B0-A15D-445EAACA82E3}"/>
              </a:ext>
            </a:extLst>
          </p:cNvPr>
          <p:cNvSpPr/>
          <p:nvPr/>
        </p:nvSpPr>
        <p:spPr>
          <a:xfrm>
            <a:off x="294458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4C491-6A12-49D1-84C4-9653689EBDD8}"/>
              </a:ext>
            </a:extLst>
          </p:cNvPr>
          <p:cNvSpPr/>
          <p:nvPr/>
        </p:nvSpPr>
        <p:spPr>
          <a:xfrm>
            <a:off x="4079421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7FAB3-B7E4-4988-A414-92BFDB1FAA63}"/>
              </a:ext>
            </a:extLst>
          </p:cNvPr>
          <p:cNvSpPr/>
          <p:nvPr/>
        </p:nvSpPr>
        <p:spPr>
          <a:xfrm>
            <a:off x="521425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9EAF5-DFAA-4709-900D-88608C42BB37}"/>
              </a:ext>
            </a:extLst>
          </p:cNvPr>
          <p:cNvSpPr/>
          <p:nvPr/>
        </p:nvSpPr>
        <p:spPr>
          <a:xfrm>
            <a:off x="2933700" y="3700147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0BF02-8DBC-4274-A900-874669CC9F5B}"/>
              </a:ext>
            </a:extLst>
          </p:cNvPr>
          <p:cNvSpPr/>
          <p:nvPr/>
        </p:nvSpPr>
        <p:spPr>
          <a:xfrm>
            <a:off x="4079421" y="3700146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39D8B-210C-418A-A639-DCE486CBBBC3}"/>
              </a:ext>
            </a:extLst>
          </p:cNvPr>
          <p:cNvSpPr/>
          <p:nvPr/>
        </p:nvSpPr>
        <p:spPr>
          <a:xfrm>
            <a:off x="5214256" y="3700145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86A02-4676-44FB-AD99-F0E54ABA91E4}"/>
              </a:ext>
            </a:extLst>
          </p:cNvPr>
          <p:cNvSpPr/>
          <p:nvPr/>
        </p:nvSpPr>
        <p:spPr>
          <a:xfrm>
            <a:off x="713192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279D98-9E7D-44A6-8031-48830B6F4A9D}"/>
              </a:ext>
            </a:extLst>
          </p:cNvPr>
          <p:cNvSpPr/>
          <p:nvPr/>
        </p:nvSpPr>
        <p:spPr>
          <a:xfrm>
            <a:off x="8266757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BED06-7FAE-4E73-9E5F-2653FF4985B6}"/>
              </a:ext>
            </a:extLst>
          </p:cNvPr>
          <p:cNvSpPr/>
          <p:nvPr/>
        </p:nvSpPr>
        <p:spPr>
          <a:xfrm>
            <a:off x="940159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VM6</a:t>
            </a:r>
          </a:p>
        </p:txBody>
      </p:sp>
    </p:spTree>
    <p:extLst>
      <p:ext uri="{BB962C8B-B14F-4D97-AF65-F5344CB8AC3E}">
        <p14:creationId xmlns:p14="http://schemas.microsoft.com/office/powerpoint/2010/main" val="12199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C38BC-F506-4CB4-9109-0B2B53E933D2}"/>
              </a:ext>
            </a:extLst>
          </p:cNvPr>
          <p:cNvSpPr/>
          <p:nvPr/>
        </p:nvSpPr>
        <p:spPr>
          <a:xfrm>
            <a:off x="2830285" y="3580405"/>
            <a:ext cx="3461658" cy="11212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91AFF-A767-4102-AE31-C610C04C57CF}"/>
              </a:ext>
            </a:extLst>
          </p:cNvPr>
          <p:cNvSpPr/>
          <p:nvPr/>
        </p:nvSpPr>
        <p:spPr>
          <a:xfrm>
            <a:off x="2944585" y="5064657"/>
            <a:ext cx="3233055" cy="2775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GlusterFS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F7CA4-8DFB-45B0-A15D-445EAACA82E3}"/>
              </a:ext>
            </a:extLst>
          </p:cNvPr>
          <p:cNvSpPr/>
          <p:nvPr/>
        </p:nvSpPr>
        <p:spPr>
          <a:xfrm>
            <a:off x="294458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4C491-6A12-49D1-84C4-9653689EBDD8}"/>
              </a:ext>
            </a:extLst>
          </p:cNvPr>
          <p:cNvSpPr/>
          <p:nvPr/>
        </p:nvSpPr>
        <p:spPr>
          <a:xfrm>
            <a:off x="4079421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7FAB3-B7E4-4988-A414-92BFDB1FAA63}"/>
              </a:ext>
            </a:extLst>
          </p:cNvPr>
          <p:cNvSpPr/>
          <p:nvPr/>
        </p:nvSpPr>
        <p:spPr>
          <a:xfrm>
            <a:off x="521425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9EAF5-DFAA-4709-900D-88608C42BB37}"/>
              </a:ext>
            </a:extLst>
          </p:cNvPr>
          <p:cNvSpPr/>
          <p:nvPr/>
        </p:nvSpPr>
        <p:spPr>
          <a:xfrm>
            <a:off x="2933700" y="3700147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0BF02-8DBC-4274-A900-874669CC9F5B}"/>
              </a:ext>
            </a:extLst>
          </p:cNvPr>
          <p:cNvSpPr/>
          <p:nvPr/>
        </p:nvSpPr>
        <p:spPr>
          <a:xfrm>
            <a:off x="4079421" y="3700146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39D8B-210C-418A-A639-DCE486CBBBC3}"/>
              </a:ext>
            </a:extLst>
          </p:cNvPr>
          <p:cNvSpPr/>
          <p:nvPr/>
        </p:nvSpPr>
        <p:spPr>
          <a:xfrm>
            <a:off x="5214256" y="3700145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86A02-4676-44FB-AD99-F0E54ABA91E4}"/>
              </a:ext>
            </a:extLst>
          </p:cNvPr>
          <p:cNvSpPr/>
          <p:nvPr/>
        </p:nvSpPr>
        <p:spPr>
          <a:xfrm>
            <a:off x="713192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279D98-9E7D-44A6-8031-48830B6F4A9D}"/>
              </a:ext>
            </a:extLst>
          </p:cNvPr>
          <p:cNvSpPr/>
          <p:nvPr/>
        </p:nvSpPr>
        <p:spPr>
          <a:xfrm>
            <a:off x="8266757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BED06-7FAE-4E73-9E5F-2653FF4985B6}"/>
              </a:ext>
            </a:extLst>
          </p:cNvPr>
          <p:cNvSpPr/>
          <p:nvPr/>
        </p:nvSpPr>
        <p:spPr>
          <a:xfrm>
            <a:off x="940159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45512B-E218-4F98-ACF8-300009F39DFF}"/>
              </a:ext>
            </a:extLst>
          </p:cNvPr>
          <p:cNvSpPr/>
          <p:nvPr/>
        </p:nvSpPr>
        <p:spPr>
          <a:xfrm>
            <a:off x="7010865" y="3580405"/>
            <a:ext cx="3461658" cy="19380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Kafka       Zookeeper     Cluster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C2B7BC-2F10-4181-AFDE-54C0104E4F83}"/>
              </a:ext>
            </a:extLst>
          </p:cNvPr>
          <p:cNvSpPr/>
          <p:nvPr/>
        </p:nvSpPr>
        <p:spPr>
          <a:xfrm>
            <a:off x="7131922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334237-8B98-41DA-AA38-5B011D35ADFC}"/>
              </a:ext>
            </a:extLst>
          </p:cNvPr>
          <p:cNvSpPr/>
          <p:nvPr/>
        </p:nvSpPr>
        <p:spPr>
          <a:xfrm>
            <a:off x="713192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C7E632-A1E2-4A45-93CF-454B950B8CA2}"/>
              </a:ext>
            </a:extLst>
          </p:cNvPr>
          <p:cNvSpPr/>
          <p:nvPr/>
        </p:nvSpPr>
        <p:spPr>
          <a:xfrm>
            <a:off x="8266757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24295B-33B2-4ED3-8722-1F76EB23BCDA}"/>
              </a:ext>
            </a:extLst>
          </p:cNvPr>
          <p:cNvSpPr/>
          <p:nvPr/>
        </p:nvSpPr>
        <p:spPr>
          <a:xfrm>
            <a:off x="940159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71FFE-4183-486A-9063-824B43A8EFDB}"/>
              </a:ext>
            </a:extLst>
          </p:cNvPr>
          <p:cNvSpPr/>
          <p:nvPr/>
        </p:nvSpPr>
        <p:spPr>
          <a:xfrm>
            <a:off x="8266757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9D849-26E6-4210-B81A-94D5089BE4A5}"/>
              </a:ext>
            </a:extLst>
          </p:cNvPr>
          <p:cNvSpPr/>
          <p:nvPr/>
        </p:nvSpPr>
        <p:spPr>
          <a:xfrm>
            <a:off x="9401592" y="3753928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3</a:t>
            </a:r>
          </a:p>
        </p:txBody>
      </p:sp>
    </p:spTree>
    <p:extLst>
      <p:ext uri="{BB962C8B-B14F-4D97-AF65-F5344CB8AC3E}">
        <p14:creationId xmlns:p14="http://schemas.microsoft.com/office/powerpoint/2010/main" val="31561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C38BC-F506-4CB4-9109-0B2B53E933D2}"/>
              </a:ext>
            </a:extLst>
          </p:cNvPr>
          <p:cNvSpPr/>
          <p:nvPr/>
        </p:nvSpPr>
        <p:spPr>
          <a:xfrm>
            <a:off x="2830285" y="3580405"/>
            <a:ext cx="3461658" cy="11212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91AFF-A767-4102-AE31-C610C04C57CF}"/>
              </a:ext>
            </a:extLst>
          </p:cNvPr>
          <p:cNvSpPr/>
          <p:nvPr/>
        </p:nvSpPr>
        <p:spPr>
          <a:xfrm>
            <a:off x="2944585" y="5064657"/>
            <a:ext cx="3233055" cy="2775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GlusterFS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F7CA4-8DFB-45B0-A15D-445EAACA82E3}"/>
              </a:ext>
            </a:extLst>
          </p:cNvPr>
          <p:cNvSpPr/>
          <p:nvPr/>
        </p:nvSpPr>
        <p:spPr>
          <a:xfrm>
            <a:off x="294458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4C491-6A12-49D1-84C4-9653689EBDD8}"/>
              </a:ext>
            </a:extLst>
          </p:cNvPr>
          <p:cNvSpPr/>
          <p:nvPr/>
        </p:nvSpPr>
        <p:spPr>
          <a:xfrm>
            <a:off x="4079421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7FAB3-B7E4-4988-A414-92BFDB1FAA63}"/>
              </a:ext>
            </a:extLst>
          </p:cNvPr>
          <p:cNvSpPr/>
          <p:nvPr/>
        </p:nvSpPr>
        <p:spPr>
          <a:xfrm>
            <a:off x="521425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9EAF5-DFAA-4709-900D-88608C42BB37}"/>
              </a:ext>
            </a:extLst>
          </p:cNvPr>
          <p:cNvSpPr/>
          <p:nvPr/>
        </p:nvSpPr>
        <p:spPr>
          <a:xfrm>
            <a:off x="2933700" y="3700147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0BF02-8DBC-4274-A900-874669CC9F5B}"/>
              </a:ext>
            </a:extLst>
          </p:cNvPr>
          <p:cNvSpPr/>
          <p:nvPr/>
        </p:nvSpPr>
        <p:spPr>
          <a:xfrm>
            <a:off x="4079421" y="3700146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39D8B-210C-418A-A639-DCE486CBBBC3}"/>
              </a:ext>
            </a:extLst>
          </p:cNvPr>
          <p:cNvSpPr/>
          <p:nvPr/>
        </p:nvSpPr>
        <p:spPr>
          <a:xfrm>
            <a:off x="5214256" y="3700145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86A02-4676-44FB-AD99-F0E54ABA91E4}"/>
              </a:ext>
            </a:extLst>
          </p:cNvPr>
          <p:cNvSpPr/>
          <p:nvPr/>
        </p:nvSpPr>
        <p:spPr>
          <a:xfrm>
            <a:off x="713192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279D98-9E7D-44A6-8031-48830B6F4A9D}"/>
              </a:ext>
            </a:extLst>
          </p:cNvPr>
          <p:cNvSpPr/>
          <p:nvPr/>
        </p:nvSpPr>
        <p:spPr>
          <a:xfrm>
            <a:off x="8266757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BED06-7FAE-4E73-9E5F-2653FF4985B6}"/>
              </a:ext>
            </a:extLst>
          </p:cNvPr>
          <p:cNvSpPr/>
          <p:nvPr/>
        </p:nvSpPr>
        <p:spPr>
          <a:xfrm>
            <a:off x="940159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45512B-E218-4F98-ACF8-300009F39DFF}"/>
              </a:ext>
            </a:extLst>
          </p:cNvPr>
          <p:cNvSpPr/>
          <p:nvPr/>
        </p:nvSpPr>
        <p:spPr>
          <a:xfrm>
            <a:off x="7010865" y="3580405"/>
            <a:ext cx="3461658" cy="19380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Kafka       Zookeeper     Cluster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C2B7BC-2F10-4181-AFDE-54C0104E4F83}"/>
              </a:ext>
            </a:extLst>
          </p:cNvPr>
          <p:cNvSpPr/>
          <p:nvPr/>
        </p:nvSpPr>
        <p:spPr>
          <a:xfrm>
            <a:off x="7131922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334237-8B98-41DA-AA38-5B011D35ADFC}"/>
              </a:ext>
            </a:extLst>
          </p:cNvPr>
          <p:cNvSpPr/>
          <p:nvPr/>
        </p:nvSpPr>
        <p:spPr>
          <a:xfrm>
            <a:off x="713192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C7E632-A1E2-4A45-93CF-454B950B8CA2}"/>
              </a:ext>
            </a:extLst>
          </p:cNvPr>
          <p:cNvSpPr/>
          <p:nvPr/>
        </p:nvSpPr>
        <p:spPr>
          <a:xfrm>
            <a:off x="8266757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24295B-33B2-4ED3-8722-1F76EB23BCDA}"/>
              </a:ext>
            </a:extLst>
          </p:cNvPr>
          <p:cNvSpPr/>
          <p:nvPr/>
        </p:nvSpPr>
        <p:spPr>
          <a:xfrm>
            <a:off x="940159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71FFE-4183-486A-9063-824B43A8EFDB}"/>
              </a:ext>
            </a:extLst>
          </p:cNvPr>
          <p:cNvSpPr/>
          <p:nvPr/>
        </p:nvSpPr>
        <p:spPr>
          <a:xfrm>
            <a:off x="8266757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9D849-26E6-4210-B81A-94D5089BE4A5}"/>
              </a:ext>
            </a:extLst>
          </p:cNvPr>
          <p:cNvSpPr/>
          <p:nvPr/>
        </p:nvSpPr>
        <p:spPr>
          <a:xfrm>
            <a:off x="9401592" y="3753928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592D-1A86-4AC4-9DBE-98038553AF7A}"/>
              </a:ext>
            </a:extLst>
          </p:cNvPr>
          <p:cNvSpPr/>
          <p:nvPr/>
        </p:nvSpPr>
        <p:spPr>
          <a:xfrm>
            <a:off x="7010865" y="2374900"/>
            <a:ext cx="3461658" cy="95915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Couchbase                               Cluster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DBD1A-F6B6-4B8F-AB3F-A92555BFB74F}"/>
              </a:ext>
            </a:extLst>
          </p:cNvPr>
          <p:cNvSpPr/>
          <p:nvPr/>
        </p:nvSpPr>
        <p:spPr>
          <a:xfrm>
            <a:off x="7131922" y="2497970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B8EDED-DE54-4AC3-9ED2-5A4C08C67DF8}"/>
              </a:ext>
            </a:extLst>
          </p:cNvPr>
          <p:cNvSpPr/>
          <p:nvPr/>
        </p:nvSpPr>
        <p:spPr>
          <a:xfrm>
            <a:off x="8266757" y="2497970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235DD0-A49F-4803-9D58-97D9457F23A7}"/>
              </a:ext>
            </a:extLst>
          </p:cNvPr>
          <p:cNvSpPr/>
          <p:nvPr/>
        </p:nvSpPr>
        <p:spPr>
          <a:xfrm>
            <a:off x="9401592" y="2512284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3</a:t>
            </a:r>
          </a:p>
        </p:txBody>
      </p:sp>
    </p:spTree>
    <p:extLst>
      <p:ext uri="{BB962C8B-B14F-4D97-AF65-F5344CB8AC3E}">
        <p14:creationId xmlns:p14="http://schemas.microsoft.com/office/powerpoint/2010/main" val="46516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C38BC-F506-4CB4-9109-0B2B53E933D2}"/>
              </a:ext>
            </a:extLst>
          </p:cNvPr>
          <p:cNvSpPr/>
          <p:nvPr/>
        </p:nvSpPr>
        <p:spPr>
          <a:xfrm>
            <a:off x="2830285" y="3580405"/>
            <a:ext cx="3461658" cy="11212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91AFF-A767-4102-AE31-C610C04C57CF}"/>
              </a:ext>
            </a:extLst>
          </p:cNvPr>
          <p:cNvSpPr/>
          <p:nvPr/>
        </p:nvSpPr>
        <p:spPr>
          <a:xfrm>
            <a:off x="2944585" y="5064657"/>
            <a:ext cx="3233055" cy="2775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GlusterFS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F7CA4-8DFB-45B0-A15D-445EAACA82E3}"/>
              </a:ext>
            </a:extLst>
          </p:cNvPr>
          <p:cNvSpPr/>
          <p:nvPr/>
        </p:nvSpPr>
        <p:spPr>
          <a:xfrm>
            <a:off x="294458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4C491-6A12-49D1-84C4-9653689EBDD8}"/>
              </a:ext>
            </a:extLst>
          </p:cNvPr>
          <p:cNvSpPr/>
          <p:nvPr/>
        </p:nvSpPr>
        <p:spPr>
          <a:xfrm>
            <a:off x="4079421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7FAB3-B7E4-4988-A414-92BFDB1FAA63}"/>
              </a:ext>
            </a:extLst>
          </p:cNvPr>
          <p:cNvSpPr/>
          <p:nvPr/>
        </p:nvSpPr>
        <p:spPr>
          <a:xfrm>
            <a:off x="521425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9EAF5-DFAA-4709-900D-88608C42BB37}"/>
              </a:ext>
            </a:extLst>
          </p:cNvPr>
          <p:cNvSpPr/>
          <p:nvPr/>
        </p:nvSpPr>
        <p:spPr>
          <a:xfrm>
            <a:off x="2933700" y="3700147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0BF02-8DBC-4274-A900-874669CC9F5B}"/>
              </a:ext>
            </a:extLst>
          </p:cNvPr>
          <p:cNvSpPr/>
          <p:nvPr/>
        </p:nvSpPr>
        <p:spPr>
          <a:xfrm>
            <a:off x="4079421" y="3700146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39D8B-210C-418A-A639-DCE486CBBBC3}"/>
              </a:ext>
            </a:extLst>
          </p:cNvPr>
          <p:cNvSpPr/>
          <p:nvPr/>
        </p:nvSpPr>
        <p:spPr>
          <a:xfrm>
            <a:off x="5214256" y="3700145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86A02-4676-44FB-AD99-F0E54ABA91E4}"/>
              </a:ext>
            </a:extLst>
          </p:cNvPr>
          <p:cNvSpPr/>
          <p:nvPr/>
        </p:nvSpPr>
        <p:spPr>
          <a:xfrm>
            <a:off x="713192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279D98-9E7D-44A6-8031-48830B6F4A9D}"/>
              </a:ext>
            </a:extLst>
          </p:cNvPr>
          <p:cNvSpPr/>
          <p:nvPr/>
        </p:nvSpPr>
        <p:spPr>
          <a:xfrm>
            <a:off x="8266757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BED06-7FAE-4E73-9E5F-2653FF4985B6}"/>
              </a:ext>
            </a:extLst>
          </p:cNvPr>
          <p:cNvSpPr/>
          <p:nvPr/>
        </p:nvSpPr>
        <p:spPr>
          <a:xfrm>
            <a:off x="940159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45512B-E218-4F98-ACF8-300009F39DFF}"/>
              </a:ext>
            </a:extLst>
          </p:cNvPr>
          <p:cNvSpPr/>
          <p:nvPr/>
        </p:nvSpPr>
        <p:spPr>
          <a:xfrm>
            <a:off x="7010865" y="3580405"/>
            <a:ext cx="3461658" cy="19380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Kafka       Zookeeper     Cluster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C2B7BC-2F10-4181-AFDE-54C0104E4F83}"/>
              </a:ext>
            </a:extLst>
          </p:cNvPr>
          <p:cNvSpPr/>
          <p:nvPr/>
        </p:nvSpPr>
        <p:spPr>
          <a:xfrm>
            <a:off x="7131922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334237-8B98-41DA-AA38-5B011D35ADFC}"/>
              </a:ext>
            </a:extLst>
          </p:cNvPr>
          <p:cNvSpPr/>
          <p:nvPr/>
        </p:nvSpPr>
        <p:spPr>
          <a:xfrm>
            <a:off x="713192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C7E632-A1E2-4A45-93CF-454B950B8CA2}"/>
              </a:ext>
            </a:extLst>
          </p:cNvPr>
          <p:cNvSpPr/>
          <p:nvPr/>
        </p:nvSpPr>
        <p:spPr>
          <a:xfrm>
            <a:off x="8266757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24295B-33B2-4ED3-8722-1F76EB23BCDA}"/>
              </a:ext>
            </a:extLst>
          </p:cNvPr>
          <p:cNvSpPr/>
          <p:nvPr/>
        </p:nvSpPr>
        <p:spPr>
          <a:xfrm>
            <a:off x="940159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71FFE-4183-486A-9063-824B43A8EFDB}"/>
              </a:ext>
            </a:extLst>
          </p:cNvPr>
          <p:cNvSpPr/>
          <p:nvPr/>
        </p:nvSpPr>
        <p:spPr>
          <a:xfrm>
            <a:off x="8266757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9D849-26E6-4210-B81A-94D5089BE4A5}"/>
              </a:ext>
            </a:extLst>
          </p:cNvPr>
          <p:cNvSpPr/>
          <p:nvPr/>
        </p:nvSpPr>
        <p:spPr>
          <a:xfrm>
            <a:off x="9401592" y="3753928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592D-1A86-4AC4-9DBE-98038553AF7A}"/>
              </a:ext>
            </a:extLst>
          </p:cNvPr>
          <p:cNvSpPr/>
          <p:nvPr/>
        </p:nvSpPr>
        <p:spPr>
          <a:xfrm>
            <a:off x="7010865" y="2374900"/>
            <a:ext cx="3461658" cy="95915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Couchbase                               Cluster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DBD1A-F6B6-4B8F-AB3F-A92555BFB74F}"/>
              </a:ext>
            </a:extLst>
          </p:cNvPr>
          <p:cNvSpPr/>
          <p:nvPr/>
        </p:nvSpPr>
        <p:spPr>
          <a:xfrm>
            <a:off x="7131922" y="2497970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B8EDED-DE54-4AC3-9ED2-5A4C08C67DF8}"/>
              </a:ext>
            </a:extLst>
          </p:cNvPr>
          <p:cNvSpPr/>
          <p:nvPr/>
        </p:nvSpPr>
        <p:spPr>
          <a:xfrm>
            <a:off x="8266757" y="2497970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235DD0-A49F-4803-9D58-97D9457F23A7}"/>
              </a:ext>
            </a:extLst>
          </p:cNvPr>
          <p:cNvSpPr/>
          <p:nvPr/>
        </p:nvSpPr>
        <p:spPr>
          <a:xfrm>
            <a:off x="9401592" y="2512284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C24DA8-F4E9-487C-9566-7C582D408500}"/>
              </a:ext>
            </a:extLst>
          </p:cNvPr>
          <p:cNvSpPr/>
          <p:nvPr/>
        </p:nvSpPr>
        <p:spPr>
          <a:xfrm>
            <a:off x="7017620" y="619760"/>
            <a:ext cx="3461658" cy="16936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165042-8258-4187-92E4-0B1D8BAD7D18}"/>
              </a:ext>
            </a:extLst>
          </p:cNvPr>
          <p:cNvSpPr/>
          <p:nvPr/>
        </p:nvSpPr>
        <p:spPr>
          <a:xfrm>
            <a:off x="7131920" y="1778033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KF to CB Writer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75CDFA-0CDF-4B9B-BB00-053CFF4990DD}"/>
              </a:ext>
            </a:extLst>
          </p:cNvPr>
          <p:cNvSpPr/>
          <p:nvPr/>
        </p:nvSpPr>
        <p:spPr>
          <a:xfrm>
            <a:off x="7131920" y="1245978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425A27-3804-4595-8ABD-B01038DAD7EF}"/>
              </a:ext>
            </a:extLst>
          </p:cNvPr>
          <p:cNvSpPr/>
          <p:nvPr/>
        </p:nvSpPr>
        <p:spPr>
          <a:xfrm>
            <a:off x="8266757" y="1778033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KF to CB Writer 2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985EFC-DBBB-4899-813D-F873FFCDBB15}"/>
              </a:ext>
            </a:extLst>
          </p:cNvPr>
          <p:cNvSpPr/>
          <p:nvPr/>
        </p:nvSpPr>
        <p:spPr>
          <a:xfrm>
            <a:off x="8266757" y="1245978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MySQL DB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D85B40-4A77-4047-83FB-4DB41142089B}"/>
              </a:ext>
            </a:extLst>
          </p:cNvPr>
          <p:cNvSpPr/>
          <p:nvPr/>
        </p:nvSpPr>
        <p:spPr>
          <a:xfrm>
            <a:off x="8266756" y="722860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Wordpress</a:t>
            </a:r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44774A-3B4F-4716-87FD-FBA10058BFA7}"/>
              </a:ext>
            </a:extLst>
          </p:cNvPr>
          <p:cNvSpPr/>
          <p:nvPr/>
        </p:nvSpPr>
        <p:spPr>
          <a:xfrm>
            <a:off x="9401592" y="1778033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KF to CB Writer 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3BDC99-3416-4C3E-98AE-7E118ADE2DB6}"/>
              </a:ext>
            </a:extLst>
          </p:cNvPr>
          <p:cNvSpPr/>
          <p:nvPr/>
        </p:nvSpPr>
        <p:spPr>
          <a:xfrm>
            <a:off x="9401592" y="1245978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Grafana</a:t>
            </a:r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8D6529-83D9-45E0-B3EB-D6B037BB81F8}"/>
              </a:ext>
            </a:extLst>
          </p:cNvPr>
          <p:cNvSpPr/>
          <p:nvPr/>
        </p:nvSpPr>
        <p:spPr>
          <a:xfrm>
            <a:off x="9401591" y="722860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Statsd</a:t>
            </a:r>
            <a:r>
              <a:rPr lang="en-US" sz="1200" dirty="0"/>
              <a:t> / Graphite</a:t>
            </a:r>
          </a:p>
        </p:txBody>
      </p:sp>
    </p:spTree>
    <p:extLst>
      <p:ext uri="{BB962C8B-B14F-4D97-AF65-F5344CB8AC3E}">
        <p14:creationId xmlns:p14="http://schemas.microsoft.com/office/powerpoint/2010/main" val="151191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155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C</dc:creator>
  <cp:lastModifiedBy>Jon Catlin</cp:lastModifiedBy>
  <cp:revision>17</cp:revision>
  <dcterms:created xsi:type="dcterms:W3CDTF">2017-11-23T00:02:47Z</dcterms:created>
  <dcterms:modified xsi:type="dcterms:W3CDTF">2017-12-02T22:26:01Z</dcterms:modified>
</cp:coreProperties>
</file>