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E9E4-1C53-4DFC-AC37-BB8762260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DBA9B-CBCE-4186-9A50-AE855348F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76AA0-254C-411E-98A5-034A10A2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7AAD-2F40-4029-A8F3-CBA85FA8CE7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DE3BE-9CCE-4026-BAE1-403CB826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ECE7-F0DE-4E6B-9B14-BDCDF8FA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7A6-2A86-4312-AB26-7FBF7BEC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4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BC83-8A95-412E-8FF1-764F71F5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A4CE0-66F2-4624-8B9E-3920EB27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E851B-31CE-4823-871F-7D24EC38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7AAD-2F40-4029-A8F3-CBA85FA8CE7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F5177-E663-47D0-A823-E7FB1A20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585C-BB50-49C9-B954-B3D66319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7A6-2A86-4312-AB26-7FBF7BEC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5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CE3BE-00D6-4BA6-B56A-78BE96AF9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80D16-6997-4D60-BD2B-7D0BD4E18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3AA82-4E1E-4071-98CB-D37532C4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7AAD-2F40-4029-A8F3-CBA85FA8CE7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5252-97CB-4031-8BC0-D622DDF3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CF2C0-F98F-4C63-953D-A08F401C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7A6-2A86-4312-AB26-7FBF7BEC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1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15B2-11BB-4126-B32A-46D44EDE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C638-F1BC-4BC0-B845-2D0E935D4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E5A6-6B7F-4589-AAC1-B524BBDC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7AAD-2F40-4029-A8F3-CBA85FA8CE7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99C05-8CF0-4FEA-9CED-247EBAA9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3AF63-6D89-4C64-AFA6-DFD47563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7A6-2A86-4312-AB26-7FBF7BEC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DA91-6057-4569-B5E6-EF362143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3BF0E-2CB5-41C2-A5AD-622A92A45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BBD2-DCC7-497C-84D0-4D37088E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7AAD-2F40-4029-A8F3-CBA85FA8CE7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60C50-09E9-44A6-B0FC-AB09F682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F60A2-BB57-4366-A4E6-E41AB169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7A6-2A86-4312-AB26-7FBF7BEC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4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525B-CB9B-45A3-B246-8D3FB78E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7BAB-AC73-4C70-A010-A4CB304E1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ECA0E-B406-4481-92E4-8D5682F8C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003B5-C88B-45FE-8B85-FA5219E4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7AAD-2F40-4029-A8F3-CBA85FA8CE7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FD4CD-0990-4697-92BC-BA9255B6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27664-9F96-4A24-8F3B-FC10E780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7A6-2A86-4312-AB26-7FBF7BEC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2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ADD0-08E0-4202-A0FF-4601E1B2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57A85-7F47-4CB3-A0E2-06119CF3B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9ED74-93A2-4537-BACE-6FCD01C6C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CF547-DB1F-4352-BA30-7E9FF370B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5CE37-4D6F-4C5E-8ADC-2527F75BA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13258-5431-4014-8B98-5EBE0BD7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7AAD-2F40-4029-A8F3-CBA85FA8CE7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35000-1D45-4198-BF84-A14EE6BF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934CE-70E0-4B6A-AD08-C2539C7A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7A6-2A86-4312-AB26-7FBF7BEC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4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6DF2-BEEA-4A1E-B94E-D9EF804F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5F212-1026-47C1-BB61-668783C0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7AAD-2F40-4029-A8F3-CBA85FA8CE7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4A4B1-7B6A-4D3C-9E61-64BD65C7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09D81-AC2D-42F7-84F1-F630275E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7A6-2A86-4312-AB26-7FBF7BEC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7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17506-0197-41D1-8CA8-9D1EAEA2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7AAD-2F40-4029-A8F3-CBA85FA8CE7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85F19-F06D-4356-A2EF-BA752EB5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BAF87-45C6-4592-9C76-AAE26119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7A6-2A86-4312-AB26-7FBF7BEC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2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069F-718A-48F4-95B0-6BBCFC88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E5181-E14E-4609-83AB-DA8811E80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FA2D5-20BE-41E1-8912-49D7718C2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C6E56-DFEC-429D-826F-DCE276AE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7AAD-2F40-4029-A8F3-CBA85FA8CE7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1BB9A-39E4-4AA5-AB00-5A29AB51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72AD9-860E-42DC-9CE8-4F395C25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7A6-2A86-4312-AB26-7FBF7BEC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7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BE48-BD21-4773-8D2D-FAE83892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4C0D8-B9A0-471F-BF86-9735A9505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8EB20-2048-49E0-AB59-095A784DA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8AF16-B61C-4CC7-AE1C-BB9319F2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7AAD-2F40-4029-A8F3-CBA85FA8CE7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FCD28-8F56-4DA6-A0A7-207EAF1A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5274-3F26-42E5-875B-C59CD6A9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7A6-2A86-4312-AB26-7FBF7BEC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8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6E551-D096-44B9-BDF9-2E78EC65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3C0AF-BAA6-422D-A572-EBBB29AF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65B90-E24B-4EDD-9841-FE096A8E3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87AAD-2F40-4029-A8F3-CBA85FA8CE7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BF03F-FBDA-499B-80F9-B36C21101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0FCCD-70B7-4E8C-AAC2-CCC0E2B4D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C57A6-2A86-4312-AB26-7FBF7BEC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7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397B6E-FB98-4E47-B8E8-3627CFA82BFE}"/>
              </a:ext>
            </a:extLst>
          </p:cNvPr>
          <p:cNvCxnSpPr>
            <a:cxnSpLocks/>
          </p:cNvCxnSpPr>
          <p:nvPr/>
        </p:nvCxnSpPr>
        <p:spPr>
          <a:xfrm>
            <a:off x="6736702" y="1566247"/>
            <a:ext cx="382555" cy="99034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DA70A0C9-0974-498C-BCD3-9B3C65904688}"/>
              </a:ext>
            </a:extLst>
          </p:cNvPr>
          <p:cNvSpPr/>
          <p:nvPr/>
        </p:nvSpPr>
        <p:spPr>
          <a:xfrm>
            <a:off x="6542431" y="4422536"/>
            <a:ext cx="831272" cy="1186894"/>
          </a:xfrm>
          <a:prstGeom prst="flowChartMagneticDisk">
            <a:avLst/>
          </a:prstGeom>
          <a:ln>
            <a:solidFill>
              <a:schemeClr val="bg1"/>
            </a:solidFill>
          </a:ln>
          <a:effectLst>
            <a:outerShdw blurRad="571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2A3E417B-C6EF-4BB7-BC58-043FDD68FD12}"/>
              </a:ext>
            </a:extLst>
          </p:cNvPr>
          <p:cNvSpPr/>
          <p:nvPr/>
        </p:nvSpPr>
        <p:spPr>
          <a:xfrm>
            <a:off x="7479757" y="4422536"/>
            <a:ext cx="831272" cy="1186894"/>
          </a:xfrm>
          <a:prstGeom prst="flowChartMagneticDisk">
            <a:avLst/>
          </a:prstGeom>
          <a:ln>
            <a:solidFill>
              <a:schemeClr val="bg1"/>
            </a:solidFill>
          </a:ln>
          <a:effectLst>
            <a:outerShdw blurRad="571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93220580-5C2B-44B2-8186-F7C973EB86A6}"/>
              </a:ext>
            </a:extLst>
          </p:cNvPr>
          <p:cNvSpPr/>
          <p:nvPr/>
        </p:nvSpPr>
        <p:spPr>
          <a:xfrm>
            <a:off x="8417083" y="4422536"/>
            <a:ext cx="831272" cy="1186894"/>
          </a:xfrm>
          <a:prstGeom prst="flowChartMagneticDisk">
            <a:avLst/>
          </a:prstGeom>
          <a:ln>
            <a:solidFill>
              <a:schemeClr val="bg1"/>
            </a:solidFill>
          </a:ln>
          <a:effectLst>
            <a:outerShdw blurRad="571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CE3EEF27-8C1A-45DA-A09D-5E5FD870E707}"/>
              </a:ext>
            </a:extLst>
          </p:cNvPr>
          <p:cNvSpPr/>
          <p:nvPr/>
        </p:nvSpPr>
        <p:spPr>
          <a:xfrm>
            <a:off x="6542431" y="3956180"/>
            <a:ext cx="2705924" cy="359228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 Controller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8612523-D7FD-404F-AA9F-4B911C95C5B2}"/>
              </a:ext>
            </a:extLst>
          </p:cNvPr>
          <p:cNvSpPr/>
          <p:nvPr/>
        </p:nvSpPr>
        <p:spPr>
          <a:xfrm>
            <a:off x="6542431" y="2668555"/>
            <a:ext cx="2705924" cy="1180497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OLTP Database Server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4825BD9E-4673-4E79-BC69-C624DF62AA88}"/>
              </a:ext>
            </a:extLst>
          </p:cNvPr>
          <p:cNvSpPr/>
          <p:nvPr/>
        </p:nvSpPr>
        <p:spPr>
          <a:xfrm>
            <a:off x="5887809" y="658932"/>
            <a:ext cx="1304614" cy="800187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3C7D315C-7C99-4BCB-9F8F-1510EE2CC4B2}"/>
              </a:ext>
            </a:extLst>
          </p:cNvPr>
          <p:cNvSpPr/>
          <p:nvPr/>
        </p:nvSpPr>
        <p:spPr>
          <a:xfrm>
            <a:off x="7298477" y="658931"/>
            <a:ext cx="1304614" cy="800187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8AE4D7E6-AD2B-41BA-B583-83D9DE739000}"/>
              </a:ext>
            </a:extLst>
          </p:cNvPr>
          <p:cNvSpPr/>
          <p:nvPr/>
        </p:nvSpPr>
        <p:spPr>
          <a:xfrm>
            <a:off x="8709145" y="658931"/>
            <a:ext cx="1304614" cy="800187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0E9F29-750C-4AA4-A7AC-C0E75BF1BE7C}"/>
              </a:ext>
            </a:extLst>
          </p:cNvPr>
          <p:cNvSpPr txBox="1"/>
          <p:nvPr/>
        </p:nvSpPr>
        <p:spPr>
          <a:xfrm>
            <a:off x="6883022" y="5609430"/>
            <a:ext cx="202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Disk Drives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37A5AF-40D2-4FEF-B753-230959E34AF0}"/>
              </a:ext>
            </a:extLst>
          </p:cNvPr>
          <p:cNvCxnSpPr>
            <a:cxnSpLocks/>
          </p:cNvCxnSpPr>
          <p:nvPr/>
        </p:nvCxnSpPr>
        <p:spPr>
          <a:xfrm>
            <a:off x="7895393" y="1561543"/>
            <a:ext cx="0" cy="995045"/>
          </a:xfrm>
          <a:prstGeom prst="straightConnector1">
            <a:avLst/>
          </a:prstGeom>
          <a:ln w="571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A243ED-4148-4E04-B4A6-2B9ED8217672}"/>
              </a:ext>
            </a:extLst>
          </p:cNvPr>
          <p:cNvCxnSpPr>
            <a:cxnSpLocks/>
          </p:cNvCxnSpPr>
          <p:nvPr/>
        </p:nvCxnSpPr>
        <p:spPr>
          <a:xfrm flipH="1">
            <a:off x="8709145" y="1561543"/>
            <a:ext cx="462847" cy="995045"/>
          </a:xfrm>
          <a:prstGeom prst="straightConnector1">
            <a:avLst/>
          </a:prstGeom>
          <a:ln w="57150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80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397B6E-FB98-4E47-B8E8-3627CFA82BFE}"/>
              </a:ext>
            </a:extLst>
          </p:cNvPr>
          <p:cNvCxnSpPr>
            <a:cxnSpLocks/>
          </p:cNvCxnSpPr>
          <p:nvPr/>
        </p:nvCxnSpPr>
        <p:spPr>
          <a:xfrm>
            <a:off x="6736702" y="1566247"/>
            <a:ext cx="560538" cy="230755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DA70A0C9-0974-498C-BCD3-9B3C65904688}"/>
              </a:ext>
            </a:extLst>
          </p:cNvPr>
          <p:cNvSpPr/>
          <p:nvPr/>
        </p:nvSpPr>
        <p:spPr>
          <a:xfrm>
            <a:off x="6542431" y="4422536"/>
            <a:ext cx="831272" cy="1186894"/>
          </a:xfrm>
          <a:prstGeom prst="flowChartMagneticDisk">
            <a:avLst/>
          </a:prstGeom>
          <a:ln>
            <a:solidFill>
              <a:schemeClr val="bg1"/>
            </a:solidFill>
          </a:ln>
          <a:effectLst>
            <a:outerShdw blurRad="571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2A3E417B-C6EF-4BB7-BC58-043FDD68FD12}"/>
              </a:ext>
            </a:extLst>
          </p:cNvPr>
          <p:cNvSpPr/>
          <p:nvPr/>
        </p:nvSpPr>
        <p:spPr>
          <a:xfrm>
            <a:off x="7479757" y="4422536"/>
            <a:ext cx="831272" cy="1186894"/>
          </a:xfrm>
          <a:prstGeom prst="flowChartMagneticDisk">
            <a:avLst/>
          </a:prstGeom>
          <a:ln>
            <a:solidFill>
              <a:schemeClr val="bg1"/>
            </a:solidFill>
          </a:ln>
          <a:effectLst>
            <a:outerShdw blurRad="571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93220580-5C2B-44B2-8186-F7C973EB86A6}"/>
              </a:ext>
            </a:extLst>
          </p:cNvPr>
          <p:cNvSpPr/>
          <p:nvPr/>
        </p:nvSpPr>
        <p:spPr>
          <a:xfrm>
            <a:off x="8417083" y="4422536"/>
            <a:ext cx="831272" cy="1186894"/>
          </a:xfrm>
          <a:prstGeom prst="flowChartMagneticDisk">
            <a:avLst/>
          </a:prstGeom>
          <a:ln>
            <a:solidFill>
              <a:schemeClr val="bg1"/>
            </a:solidFill>
          </a:ln>
          <a:effectLst>
            <a:outerShdw blurRad="571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CE3EEF27-8C1A-45DA-A09D-5E5FD870E707}"/>
              </a:ext>
            </a:extLst>
          </p:cNvPr>
          <p:cNvSpPr/>
          <p:nvPr/>
        </p:nvSpPr>
        <p:spPr>
          <a:xfrm>
            <a:off x="6542431" y="3956180"/>
            <a:ext cx="2705924" cy="359228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 Controller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8612523-D7FD-404F-AA9F-4B911C95C5B2}"/>
              </a:ext>
            </a:extLst>
          </p:cNvPr>
          <p:cNvSpPr/>
          <p:nvPr/>
        </p:nvSpPr>
        <p:spPr>
          <a:xfrm>
            <a:off x="3090105" y="2556588"/>
            <a:ext cx="2705924" cy="1180497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OLTP Database Server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4825BD9E-4673-4E79-BC69-C624DF62AA88}"/>
              </a:ext>
            </a:extLst>
          </p:cNvPr>
          <p:cNvSpPr/>
          <p:nvPr/>
        </p:nvSpPr>
        <p:spPr>
          <a:xfrm>
            <a:off x="5887809" y="658932"/>
            <a:ext cx="1304614" cy="800187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3C7D315C-7C99-4BCB-9F8F-1510EE2CC4B2}"/>
              </a:ext>
            </a:extLst>
          </p:cNvPr>
          <p:cNvSpPr/>
          <p:nvPr/>
        </p:nvSpPr>
        <p:spPr>
          <a:xfrm>
            <a:off x="7298477" y="658931"/>
            <a:ext cx="1304614" cy="800187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8AE4D7E6-AD2B-41BA-B583-83D9DE739000}"/>
              </a:ext>
            </a:extLst>
          </p:cNvPr>
          <p:cNvSpPr/>
          <p:nvPr/>
        </p:nvSpPr>
        <p:spPr>
          <a:xfrm>
            <a:off x="8709145" y="658931"/>
            <a:ext cx="1304614" cy="800187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0E9F29-750C-4AA4-A7AC-C0E75BF1BE7C}"/>
              </a:ext>
            </a:extLst>
          </p:cNvPr>
          <p:cNvSpPr txBox="1"/>
          <p:nvPr/>
        </p:nvSpPr>
        <p:spPr>
          <a:xfrm>
            <a:off x="6883022" y="5609430"/>
            <a:ext cx="202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Disk Drives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37A5AF-40D2-4FEF-B753-230959E34AF0}"/>
              </a:ext>
            </a:extLst>
          </p:cNvPr>
          <p:cNvCxnSpPr>
            <a:cxnSpLocks/>
          </p:cNvCxnSpPr>
          <p:nvPr/>
        </p:nvCxnSpPr>
        <p:spPr>
          <a:xfrm>
            <a:off x="7895393" y="1561543"/>
            <a:ext cx="0" cy="2312259"/>
          </a:xfrm>
          <a:prstGeom prst="straightConnector1">
            <a:avLst/>
          </a:prstGeom>
          <a:ln w="571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A243ED-4148-4E04-B4A6-2B9ED8217672}"/>
              </a:ext>
            </a:extLst>
          </p:cNvPr>
          <p:cNvCxnSpPr>
            <a:cxnSpLocks/>
          </p:cNvCxnSpPr>
          <p:nvPr/>
        </p:nvCxnSpPr>
        <p:spPr>
          <a:xfrm flipH="1">
            <a:off x="8417083" y="1561543"/>
            <a:ext cx="754910" cy="2287509"/>
          </a:xfrm>
          <a:prstGeom prst="straightConnector1">
            <a:avLst/>
          </a:prstGeom>
          <a:ln w="57150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9732EB7-4F6F-4408-A4D5-A8731216AC22}"/>
              </a:ext>
            </a:extLst>
          </p:cNvPr>
          <p:cNvGrpSpPr/>
          <p:nvPr/>
        </p:nvGrpSpPr>
        <p:grpSpPr>
          <a:xfrm>
            <a:off x="4349875" y="2083146"/>
            <a:ext cx="117693" cy="2127380"/>
            <a:chOff x="1517405" y="550506"/>
            <a:chExt cx="117693" cy="21273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480C02-CDBE-4E74-9DFF-2A44B8AC852A}"/>
                </a:ext>
              </a:extLst>
            </p:cNvPr>
            <p:cNvSpPr/>
            <p:nvPr/>
          </p:nvSpPr>
          <p:spPr>
            <a:xfrm rot="18967475">
              <a:off x="1517405" y="550506"/>
              <a:ext cx="111956" cy="2127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23E43C-F0C9-4BC1-A289-D5348EAEDB10}"/>
                </a:ext>
              </a:extLst>
            </p:cNvPr>
            <p:cNvSpPr/>
            <p:nvPr/>
          </p:nvSpPr>
          <p:spPr>
            <a:xfrm rot="2675874">
              <a:off x="1523142" y="550506"/>
              <a:ext cx="111956" cy="2127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958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397B6E-FB98-4E47-B8E8-3627CFA82BFE}"/>
              </a:ext>
            </a:extLst>
          </p:cNvPr>
          <p:cNvCxnSpPr>
            <a:cxnSpLocks/>
          </p:cNvCxnSpPr>
          <p:nvPr/>
        </p:nvCxnSpPr>
        <p:spPr>
          <a:xfrm>
            <a:off x="4534677" y="1566247"/>
            <a:ext cx="560538" cy="230755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DA70A0C9-0974-498C-BCD3-9B3C65904688}"/>
              </a:ext>
            </a:extLst>
          </p:cNvPr>
          <p:cNvSpPr/>
          <p:nvPr/>
        </p:nvSpPr>
        <p:spPr>
          <a:xfrm>
            <a:off x="4340406" y="4422536"/>
            <a:ext cx="831272" cy="1186894"/>
          </a:xfrm>
          <a:prstGeom prst="flowChartMagneticDisk">
            <a:avLst/>
          </a:prstGeom>
          <a:ln>
            <a:solidFill>
              <a:schemeClr val="bg1"/>
            </a:solidFill>
          </a:ln>
          <a:effectLst>
            <a:outerShdw blurRad="571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2A3E417B-C6EF-4BB7-BC58-043FDD68FD12}"/>
              </a:ext>
            </a:extLst>
          </p:cNvPr>
          <p:cNvSpPr/>
          <p:nvPr/>
        </p:nvSpPr>
        <p:spPr>
          <a:xfrm>
            <a:off x="5277732" y="4422536"/>
            <a:ext cx="831272" cy="1186894"/>
          </a:xfrm>
          <a:prstGeom prst="flowChartMagneticDisk">
            <a:avLst/>
          </a:prstGeom>
          <a:ln>
            <a:solidFill>
              <a:schemeClr val="bg1"/>
            </a:solidFill>
          </a:ln>
          <a:effectLst>
            <a:outerShdw blurRad="571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93220580-5C2B-44B2-8186-F7C973EB86A6}"/>
              </a:ext>
            </a:extLst>
          </p:cNvPr>
          <p:cNvSpPr/>
          <p:nvPr/>
        </p:nvSpPr>
        <p:spPr>
          <a:xfrm>
            <a:off x="6215058" y="4422536"/>
            <a:ext cx="831272" cy="1186894"/>
          </a:xfrm>
          <a:prstGeom prst="flowChartMagneticDisk">
            <a:avLst/>
          </a:prstGeom>
          <a:ln>
            <a:solidFill>
              <a:schemeClr val="bg1"/>
            </a:solidFill>
          </a:ln>
          <a:effectLst>
            <a:outerShdw blurRad="571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CE3EEF27-8C1A-45DA-A09D-5E5FD870E707}"/>
              </a:ext>
            </a:extLst>
          </p:cNvPr>
          <p:cNvSpPr/>
          <p:nvPr/>
        </p:nvSpPr>
        <p:spPr>
          <a:xfrm>
            <a:off x="7811734" y="3943543"/>
            <a:ext cx="2705924" cy="359228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 Controller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8612523-D7FD-404F-AA9F-4B911C95C5B2}"/>
              </a:ext>
            </a:extLst>
          </p:cNvPr>
          <p:cNvSpPr/>
          <p:nvPr/>
        </p:nvSpPr>
        <p:spPr>
          <a:xfrm>
            <a:off x="888080" y="2556588"/>
            <a:ext cx="2705924" cy="1180497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OLTP Database Server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4825BD9E-4673-4E79-BC69-C624DF62AA88}"/>
              </a:ext>
            </a:extLst>
          </p:cNvPr>
          <p:cNvSpPr/>
          <p:nvPr/>
        </p:nvSpPr>
        <p:spPr>
          <a:xfrm>
            <a:off x="3685784" y="658932"/>
            <a:ext cx="1304614" cy="800187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3C7D315C-7C99-4BCB-9F8F-1510EE2CC4B2}"/>
              </a:ext>
            </a:extLst>
          </p:cNvPr>
          <p:cNvSpPr/>
          <p:nvPr/>
        </p:nvSpPr>
        <p:spPr>
          <a:xfrm>
            <a:off x="5096452" y="658931"/>
            <a:ext cx="1304614" cy="800187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8AE4D7E6-AD2B-41BA-B583-83D9DE739000}"/>
              </a:ext>
            </a:extLst>
          </p:cNvPr>
          <p:cNvSpPr/>
          <p:nvPr/>
        </p:nvSpPr>
        <p:spPr>
          <a:xfrm>
            <a:off x="6507120" y="658931"/>
            <a:ext cx="1304614" cy="800187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0E9F29-750C-4AA4-A7AC-C0E75BF1BE7C}"/>
              </a:ext>
            </a:extLst>
          </p:cNvPr>
          <p:cNvSpPr txBox="1"/>
          <p:nvPr/>
        </p:nvSpPr>
        <p:spPr>
          <a:xfrm>
            <a:off x="4680997" y="5609430"/>
            <a:ext cx="202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Disk Drives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37A5AF-40D2-4FEF-B753-230959E34AF0}"/>
              </a:ext>
            </a:extLst>
          </p:cNvPr>
          <p:cNvCxnSpPr>
            <a:cxnSpLocks/>
          </p:cNvCxnSpPr>
          <p:nvPr/>
        </p:nvCxnSpPr>
        <p:spPr>
          <a:xfrm>
            <a:off x="5693368" y="1561543"/>
            <a:ext cx="0" cy="2312259"/>
          </a:xfrm>
          <a:prstGeom prst="straightConnector1">
            <a:avLst/>
          </a:prstGeom>
          <a:ln w="571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A243ED-4148-4E04-B4A6-2B9ED8217672}"/>
              </a:ext>
            </a:extLst>
          </p:cNvPr>
          <p:cNvCxnSpPr>
            <a:cxnSpLocks/>
          </p:cNvCxnSpPr>
          <p:nvPr/>
        </p:nvCxnSpPr>
        <p:spPr>
          <a:xfrm flipH="1">
            <a:off x="6215058" y="1561543"/>
            <a:ext cx="754910" cy="2287509"/>
          </a:xfrm>
          <a:prstGeom prst="straightConnector1">
            <a:avLst/>
          </a:prstGeom>
          <a:ln w="57150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9732EB7-4F6F-4408-A4D5-A8731216AC22}"/>
              </a:ext>
            </a:extLst>
          </p:cNvPr>
          <p:cNvGrpSpPr/>
          <p:nvPr/>
        </p:nvGrpSpPr>
        <p:grpSpPr>
          <a:xfrm>
            <a:off x="2147850" y="2083146"/>
            <a:ext cx="117693" cy="2127380"/>
            <a:chOff x="1517405" y="550506"/>
            <a:chExt cx="117693" cy="21273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480C02-CDBE-4E74-9DFF-2A44B8AC852A}"/>
                </a:ext>
              </a:extLst>
            </p:cNvPr>
            <p:cNvSpPr/>
            <p:nvPr/>
          </p:nvSpPr>
          <p:spPr>
            <a:xfrm rot="18967475">
              <a:off x="1517405" y="550506"/>
              <a:ext cx="111956" cy="2127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23E43C-F0C9-4BC1-A289-D5348EAEDB10}"/>
                </a:ext>
              </a:extLst>
            </p:cNvPr>
            <p:cNvSpPr/>
            <p:nvPr/>
          </p:nvSpPr>
          <p:spPr>
            <a:xfrm rot="2675874">
              <a:off x="1523142" y="550506"/>
              <a:ext cx="111956" cy="2127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44494A-6998-4534-A9E3-FAC76FC05265}"/>
              </a:ext>
            </a:extLst>
          </p:cNvPr>
          <p:cNvGrpSpPr/>
          <p:nvPr/>
        </p:nvGrpSpPr>
        <p:grpSpPr>
          <a:xfrm>
            <a:off x="9105849" y="3059467"/>
            <a:ext cx="117693" cy="2127380"/>
            <a:chOff x="1517405" y="550506"/>
            <a:chExt cx="117693" cy="212738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1707AEF-0611-49C2-953A-0E8C8F390F5E}"/>
                </a:ext>
              </a:extLst>
            </p:cNvPr>
            <p:cNvSpPr/>
            <p:nvPr/>
          </p:nvSpPr>
          <p:spPr>
            <a:xfrm rot="18967475">
              <a:off x="1517405" y="550506"/>
              <a:ext cx="111956" cy="2127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FD74FD-1990-49AC-B7D7-02E91BC10118}"/>
                </a:ext>
              </a:extLst>
            </p:cNvPr>
            <p:cNvSpPr/>
            <p:nvPr/>
          </p:nvSpPr>
          <p:spPr>
            <a:xfrm rot="2675874">
              <a:off x="1523142" y="550506"/>
              <a:ext cx="111956" cy="2127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587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C</dc:creator>
  <cp:lastModifiedBy>Jon C</cp:lastModifiedBy>
  <cp:revision>5</cp:revision>
  <dcterms:created xsi:type="dcterms:W3CDTF">2017-11-22T20:33:22Z</dcterms:created>
  <dcterms:modified xsi:type="dcterms:W3CDTF">2017-11-22T21:17:39Z</dcterms:modified>
</cp:coreProperties>
</file>