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9" autoAdjust="0"/>
    <p:restoredTop sz="94660"/>
  </p:normalViewPr>
  <p:slideViewPr>
    <p:cSldViewPr snapToGrid="0">
      <p:cViewPr>
        <p:scale>
          <a:sx n="100" d="100"/>
          <a:sy n="100" d="100"/>
        </p:scale>
        <p:origin x="3876" y="2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9648"/>
            <a:ext cx="13716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0272"/>
            <a:ext cx="13716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3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48683"/>
            <a:ext cx="394335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48683"/>
            <a:ext cx="1160145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2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227965"/>
            <a:ext cx="157734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611928"/>
            <a:ext cx="157734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243417"/>
            <a:ext cx="77724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243417"/>
            <a:ext cx="77724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48683"/>
            <a:ext cx="157734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224155"/>
            <a:ext cx="77366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334010"/>
            <a:ext cx="773668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224155"/>
            <a:ext cx="77747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334010"/>
            <a:ext cx="777478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60960"/>
            <a:ext cx="589836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131657"/>
            <a:ext cx="92583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274320"/>
            <a:ext cx="589836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60960"/>
            <a:ext cx="589836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131657"/>
            <a:ext cx="92583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274320"/>
            <a:ext cx="589836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4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48683"/>
            <a:ext cx="157734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243417"/>
            <a:ext cx="157734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847514"/>
            <a:ext cx="4114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62F9-AC56-448C-B220-0E2D0C176082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847514"/>
            <a:ext cx="6172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847514"/>
            <a:ext cx="4114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E267D-73F6-4A7F-A422-44A3450C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7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AD56024-537B-45FB-A18E-B320C9B854EC}"/>
              </a:ext>
            </a:extLst>
          </p:cNvPr>
          <p:cNvSpPr/>
          <p:nvPr/>
        </p:nvSpPr>
        <p:spPr>
          <a:xfrm>
            <a:off x="647701" y="33339"/>
            <a:ext cx="1128712" cy="840580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40B60-E998-4553-9120-F39749D6545C}"/>
              </a:ext>
            </a:extLst>
          </p:cNvPr>
          <p:cNvSpPr txBox="1"/>
          <p:nvPr/>
        </p:nvSpPr>
        <p:spPr>
          <a:xfrm>
            <a:off x="576169" y="250916"/>
            <a:ext cx="878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cap="small" dirty="0">
                <a:solidFill>
                  <a:schemeClr val="bg1"/>
                </a:solidFill>
                <a:latin typeface="Arial Black" panose="020B0A04020102020204" pitchFamily="34" charset="0"/>
              </a:rPr>
              <a:t>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61229-F8A0-43D9-8BAB-31266D01DE71}"/>
              </a:ext>
            </a:extLst>
          </p:cNvPr>
          <p:cNvSpPr txBox="1"/>
          <p:nvPr/>
        </p:nvSpPr>
        <p:spPr>
          <a:xfrm>
            <a:off x="-33339" y="189361"/>
            <a:ext cx="73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76720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Berlin Sans FB Demi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Catlin</dc:creator>
  <cp:lastModifiedBy>Jon Catlin</cp:lastModifiedBy>
  <cp:revision>5</cp:revision>
  <dcterms:created xsi:type="dcterms:W3CDTF">2017-12-29T02:24:58Z</dcterms:created>
  <dcterms:modified xsi:type="dcterms:W3CDTF">2017-12-29T18:38:22Z</dcterms:modified>
</cp:coreProperties>
</file>