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150" d="100"/>
          <a:sy n="150" d="100"/>
        </p:scale>
        <p:origin x="3576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AD56024-537B-45FB-A18E-B320C9B854EC}"/>
              </a:ext>
            </a:extLst>
          </p:cNvPr>
          <p:cNvSpPr/>
          <p:nvPr/>
        </p:nvSpPr>
        <p:spPr>
          <a:xfrm>
            <a:off x="1295402" y="66678"/>
            <a:ext cx="2257424" cy="1681160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0B60-E998-4553-9120-F39749D6545C}"/>
              </a:ext>
            </a:extLst>
          </p:cNvPr>
          <p:cNvSpPr txBox="1"/>
          <p:nvPr/>
        </p:nvSpPr>
        <p:spPr>
          <a:xfrm>
            <a:off x="1243302" y="501832"/>
            <a:ext cx="175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cap="small" dirty="0">
                <a:solidFill>
                  <a:schemeClr val="bg1"/>
                </a:solidFill>
                <a:latin typeface="Arial Black" panose="020B0A04020102020204" pitchFamily="34" charset="0"/>
              </a:rPr>
              <a:t>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61229-F8A0-43D9-8BAB-31266D01DE71}"/>
              </a:ext>
            </a:extLst>
          </p:cNvPr>
          <p:cNvSpPr txBox="1"/>
          <p:nvPr/>
        </p:nvSpPr>
        <p:spPr>
          <a:xfrm>
            <a:off x="28573" y="391422"/>
            <a:ext cx="147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72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Catlin</dc:creator>
  <cp:lastModifiedBy>Jon Catlin</cp:lastModifiedBy>
  <cp:revision>6</cp:revision>
  <dcterms:created xsi:type="dcterms:W3CDTF">2017-12-29T02:24:58Z</dcterms:created>
  <dcterms:modified xsi:type="dcterms:W3CDTF">2017-12-29T18:55:24Z</dcterms:modified>
</cp:coreProperties>
</file>