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4" r:id="rId4"/>
    <p:sldId id="275" r:id="rId5"/>
    <p:sldId id="27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3" r:id="rId14"/>
    <p:sldId id="277" r:id="rId15"/>
    <p:sldId id="257" r:id="rId16"/>
    <p:sldId id="264" r:id="rId17"/>
    <p:sldId id="265" r:id="rId18"/>
    <p:sldId id="258" r:id="rId19"/>
    <p:sldId id="25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effects of population structure on trait evolution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Chang and T. </a:t>
            </a:r>
            <a:r>
              <a:rPr lang="en-US" dirty="0" err="1" smtClean="0"/>
              <a:t>Marcroft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>
                <a:solidFill>
                  <a:srgbClr val="FF0000"/>
                </a:solidFill>
              </a:rPr>
              <a:t>σ</a:t>
            </a:r>
            <a:r>
              <a:rPr lang="el-GR" sz="3500" baseline="30000" dirty="0" smtClean="0">
                <a:solidFill>
                  <a:srgbClr val="FF0000"/>
                </a:solidFill>
              </a:rPr>
              <a:t>2</a:t>
            </a:r>
            <a:r>
              <a:rPr lang="en-US" sz="3500" dirty="0" smtClean="0">
                <a:solidFill>
                  <a:srgbClr val="FF0000"/>
                </a:solidFill>
              </a:rPr>
              <a:t>: rate or </a:t>
            </a:r>
            <a:r>
              <a:rPr lang="en-US" sz="3500" dirty="0" err="1" smtClean="0">
                <a:solidFill>
                  <a:srgbClr val="FF0000"/>
                </a:solidFill>
              </a:rPr>
              <a:t>sd</a:t>
            </a:r>
            <a:endParaRPr lang="en-US" sz="3500" baseline="300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μ</a:t>
            </a:r>
            <a:r>
              <a:rPr lang="en-US" sz="3500" dirty="0" smtClean="0">
                <a:solidFill>
                  <a:srgbClr val="FF0000"/>
                </a:solidFill>
                <a:ea typeface="Lucida Grande"/>
                <a:cs typeface="Lucida Grande"/>
              </a:rPr>
              <a:t>: mean</a:t>
            </a:r>
            <a:endParaRPr lang="en-US" sz="35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: rate of mean-reversion</a:t>
            </a:r>
            <a:endParaRPr lang="en-US" sz="3500" dirty="0" smtClean="0">
              <a:solidFill>
                <a:srgbClr val="FF0000"/>
              </a:solidFill>
            </a:endParaRP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BM and 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simulate BM?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07755" y="1969867"/>
            <a:ext cx="469365" cy="1426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40000" dist="23000" dir="5400000" rotWithShape="0">
              <a:schemeClr val="accent4">
                <a:lumMod val="60000"/>
                <a:lumOff val="4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007755" y="1546243"/>
            <a:ext cx="469365" cy="42362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7983"/>
            <a:ext cx="1510213" cy="71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653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for mutation rate</a:t>
            </a:r>
          </a:p>
          <a:p>
            <a:pPr lvl="1"/>
            <a:r>
              <a:rPr lang="en-US" dirty="0" smtClean="0"/>
              <a:t>Made from diploid organisms not haploid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more realistic values </a:t>
            </a:r>
            <a:endParaRPr lang="en-US" dirty="0" smtClean="0"/>
          </a:p>
          <a:p>
            <a:pPr lvl="1"/>
            <a:r>
              <a:rPr lang="en-US" dirty="0" smtClean="0"/>
              <a:t>Diploid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41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happens to trait values </a:t>
            </a:r>
            <a:br>
              <a:rPr lang="en-US" sz="4800" dirty="0" smtClean="0"/>
            </a:br>
            <a:r>
              <a:rPr lang="en-US" sz="4800" dirty="0" smtClean="0"/>
              <a:t>over time?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63687" y="3587647"/>
            <a:ext cx="500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Multiple models of trait evolution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2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OU</a:t>
            </a:r>
          </a:p>
          <a:p>
            <a:r>
              <a:rPr lang="en-US" dirty="0" smtClean="0"/>
              <a:t>Model diploid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l-GR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rate or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US" dirty="0" smtClean="0">
                <a:solidFill>
                  <a:srgbClr val="FF0000"/>
                </a:solidFill>
              </a:rPr>
              <a:t>: 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269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effects of population structure on trait evolution and </vt:lpstr>
      <vt:lpstr>What happens to trait values  over time?</vt:lpstr>
      <vt:lpstr>Brownian Motion</vt:lpstr>
      <vt:lpstr>Brownian Motion</vt:lpstr>
      <vt:lpstr>Brownian Motion</vt:lpstr>
      <vt:lpstr>Brownian Motion</vt:lpstr>
      <vt:lpstr>Brownian Motion</vt:lpstr>
      <vt:lpstr>Brownian Motion</vt:lpstr>
      <vt:lpstr>Ornstein-Uhlenbeck</vt:lpstr>
      <vt:lpstr>Ornstein-Uhlenbeck</vt:lpstr>
      <vt:lpstr>Ornstein-Uhlenbeck</vt:lpstr>
      <vt:lpstr>Ornstein-Uhlenbeck</vt:lpstr>
      <vt:lpstr>How do we use BM and OU?</vt:lpstr>
      <vt:lpstr>How do we simulate BM?</vt:lpstr>
      <vt:lpstr>Do bottlenecks affect the variance? </vt:lpstr>
      <vt:lpstr>Do bottlenecks affect the variance? </vt:lpstr>
      <vt:lpstr>Do bottlenecks affect the variance? </vt:lpstr>
      <vt:lpstr>Summary</vt:lpstr>
      <vt:lpstr>Problems</vt:lpstr>
      <vt:lpstr>Additional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population structure on trait evolution and </dc:title>
  <dc:creator>Tina</dc:creator>
  <cp:lastModifiedBy>Tina</cp:lastModifiedBy>
  <cp:revision>26</cp:revision>
  <dcterms:created xsi:type="dcterms:W3CDTF">2012-06-04T00:12:58Z</dcterms:created>
  <dcterms:modified xsi:type="dcterms:W3CDTF">2012-06-04T06:35:32Z</dcterms:modified>
</cp:coreProperties>
</file>