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effects of population structure on trait evolution and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Chang and T. </a:t>
            </a:r>
            <a:r>
              <a:rPr lang="en-US" dirty="0" err="1" smtClean="0"/>
              <a:t>Marcroft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happens to trait values </a:t>
            </a:r>
            <a:br>
              <a:rPr lang="en-US" sz="4800" dirty="0" smtClean="0"/>
            </a:br>
            <a:r>
              <a:rPr lang="en-US" sz="4800" dirty="0" smtClean="0"/>
              <a:t>over time?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63687" y="3587647"/>
            <a:ext cx="500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Multiple models of trait evolution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52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BM and 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population structure—bottleneck—affect the variance?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3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93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effects of population structure on trait evolution and </vt:lpstr>
      <vt:lpstr>What happens to trait values  over time?</vt:lpstr>
      <vt:lpstr>Brownian Motion</vt:lpstr>
      <vt:lpstr>Ornstein-Uhlenbeck</vt:lpstr>
      <vt:lpstr>How do we use BM and OU?</vt:lpstr>
      <vt:lpstr>Does population structure—bottleneck—affect the variance?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population structure on trait evolution and </dc:title>
  <dc:creator>Tina</dc:creator>
  <cp:lastModifiedBy>Tina</cp:lastModifiedBy>
  <cp:revision>10</cp:revision>
  <dcterms:created xsi:type="dcterms:W3CDTF">2012-06-04T00:12:58Z</dcterms:created>
  <dcterms:modified xsi:type="dcterms:W3CDTF">2012-06-04T00:36:20Z</dcterms:modified>
</cp:coreProperties>
</file>