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1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9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603-0AF8-48EC-B3BE-4B21E39569A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F11BA0-0905-41D8-A94A-9416158F5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5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3BD0-06F7-44A7-B7E5-0E4CD8492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Student Shelf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44CE-05C2-4A5B-8D97-5DFE19B36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24498"/>
          </a:xfrm>
        </p:spPr>
        <p:txBody>
          <a:bodyPr>
            <a:normAutofit/>
          </a:bodyPr>
          <a:lstStyle/>
          <a:p>
            <a:r>
              <a:rPr lang="en-US" sz="2000" dirty="0"/>
              <a:t>Abdul </a:t>
            </a:r>
            <a:r>
              <a:rPr lang="en-US" sz="2000" dirty="0" err="1"/>
              <a:t>Moiz</a:t>
            </a:r>
            <a:r>
              <a:rPr lang="en-US" sz="2000" dirty="0"/>
              <a:t> Aqil, Ashish </a:t>
            </a:r>
            <a:r>
              <a:rPr lang="en-US" sz="2000" dirty="0" err="1"/>
              <a:t>Jonchhen</a:t>
            </a:r>
            <a:r>
              <a:rPr lang="en-US" sz="2000" dirty="0"/>
              <a:t>, Paulo Najera, Reese Reynolds, Rishi Chandra, Robert Waguespack, Tian Jiang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8A2509-196F-4A7C-A9BB-D509B893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4" y="804519"/>
            <a:ext cx="59436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A3C6033-8610-46F5-8E39-933EFF7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4814"/>
            <a:ext cx="9603275" cy="931599"/>
          </a:xfrm>
        </p:spPr>
        <p:txBody>
          <a:bodyPr>
            <a:normAutofit/>
          </a:bodyPr>
          <a:lstStyle/>
          <a:p>
            <a:r>
              <a:rPr lang="en-US" sz="36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7338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F713-AE31-4ACA-B7CE-32C0B2F1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9526"/>
            <a:ext cx="9603275" cy="1402653"/>
          </a:xfrm>
        </p:spPr>
        <p:txBody>
          <a:bodyPr>
            <a:normAutofit/>
          </a:bodyPr>
          <a:lstStyle/>
          <a:p>
            <a:r>
              <a:rPr lang="en-US" sz="3600" dirty="0"/>
              <a:t>Architectural design: </a:t>
            </a:r>
            <a:br>
              <a:rPr lang="en-US" sz="3600" dirty="0"/>
            </a:br>
            <a:r>
              <a:rPr lang="en-US" sz="3600" dirty="0"/>
              <a:t>Client-Server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0C2028-0257-421C-8FDD-E433A39F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35" y="1464871"/>
            <a:ext cx="5269491" cy="46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F12-1E6C-4074-99DE-9D1DE7BF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5455-A859-4272-85C9-98037F33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students we recognize the struggle of carrying around textbooks, so we want to create an application that both appeals to and helps students carry their books in a more efficient way</a:t>
            </a:r>
          </a:p>
          <a:p>
            <a:r>
              <a:rPr lang="en-US" dirty="0"/>
              <a:t>Our goal is to create a bookshelf application with the capacity to hold an organized library of books for viewing on an </a:t>
            </a:r>
            <a:r>
              <a:rPr lang="en-US" dirty="0" err="1"/>
              <a:t>eReader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089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584-9CD0-42D8-872F-976F6CB0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BACC-644C-44D0-BDD3-C81722DD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applying the Function Point Algorithm we calculated a FP value of 2517.48</a:t>
            </a:r>
          </a:p>
          <a:p>
            <a:r>
              <a:rPr lang="en-US" dirty="0"/>
              <a:t>Following the formula Effort = FP / Productivity (Assuming our productivity is 55 FP/Week), we calculated an effort of 46 person weeks.</a:t>
            </a:r>
          </a:p>
          <a:p>
            <a:r>
              <a:rPr lang="en-US" dirty="0"/>
              <a:t>With 8 people, development time was estimated to be 6 weeks.</a:t>
            </a:r>
          </a:p>
        </p:txBody>
      </p:sp>
    </p:spTree>
    <p:extLst>
      <p:ext uri="{BB962C8B-B14F-4D97-AF65-F5344CB8AC3E}">
        <p14:creationId xmlns:p14="http://schemas.microsoft.com/office/powerpoint/2010/main" val="6867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A096-5E48-4790-8249-548509B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3BF5-4E86-4DB5-9929-66FF2161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software project took us 4 months to complete it. We divided into three parts: </a:t>
            </a:r>
          </a:p>
          <a:p>
            <a:pPr lvl="1" fontAlgn="base"/>
            <a:r>
              <a:rPr lang="en-US" dirty="0"/>
              <a:t>Requirements and Design</a:t>
            </a:r>
          </a:p>
          <a:p>
            <a:pPr lvl="1" fontAlgn="base"/>
            <a:r>
              <a:rPr lang="en-US" dirty="0"/>
              <a:t>Planning, Architecture and Development</a:t>
            </a:r>
          </a:p>
          <a:p>
            <a:pPr lvl="1" fontAlgn="base"/>
            <a:r>
              <a:rPr lang="en-US" dirty="0"/>
              <a:t>Software Testing</a:t>
            </a:r>
          </a:p>
          <a:p>
            <a:r>
              <a:rPr lang="en-US" dirty="0"/>
              <a:t>Requirements &amp; Design phase took 2 months. Development took around 6 weeks, and testing took another month.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6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1BB5-C9A7-4DD0-8FB0-F2850D2F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73AE-3C3E-4989-BED2-92D4658F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 simple to use GUI that shows the user what books they own</a:t>
            </a:r>
          </a:p>
          <a:p>
            <a:pPr lvl="1" fontAlgn="base"/>
            <a:r>
              <a:rPr lang="en-US" dirty="0"/>
              <a:t>The display of books should be organized in a specification chosen by the user</a:t>
            </a:r>
          </a:p>
          <a:p>
            <a:pPr lvl="1" fontAlgn="base"/>
            <a:r>
              <a:rPr lang="en-US" dirty="0"/>
              <a:t>Display a selected book</a:t>
            </a:r>
          </a:p>
          <a:p>
            <a:pPr lvl="2" fontAlgn="base"/>
            <a:r>
              <a:rPr lang="en-US" dirty="0"/>
              <a:t>Show the pages and be able to flip through them</a:t>
            </a:r>
          </a:p>
          <a:p>
            <a:pPr fontAlgn="base"/>
            <a:r>
              <a:rPr lang="en-US" dirty="0"/>
              <a:t>An intuitive E-book store GUI</a:t>
            </a:r>
          </a:p>
          <a:p>
            <a:pPr lvl="1" fontAlgn="base"/>
            <a:r>
              <a:rPr lang="en-US" dirty="0"/>
              <a:t>A search function</a:t>
            </a:r>
          </a:p>
          <a:p>
            <a:pPr lvl="1" fontAlgn="base"/>
            <a:r>
              <a:rPr lang="en-US" dirty="0"/>
              <a:t>A browse by genre function</a:t>
            </a:r>
          </a:p>
          <a:p>
            <a:pPr lvl="1" fontAlgn="base"/>
            <a:r>
              <a:rPr lang="en-US" dirty="0"/>
              <a:t>A cart and checkout system that accepts varied forms of payment</a:t>
            </a:r>
          </a:p>
          <a:p>
            <a:pPr fontAlgn="base"/>
            <a:r>
              <a:rPr lang="en-US" dirty="0"/>
              <a:t>Should be able to log out and switch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E611-628A-4F15-8477-F4013CF0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B206-8C1D-4D59-BFF7-3231A382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Product:</a:t>
            </a:r>
          </a:p>
          <a:p>
            <a:pPr lvl="1" fontAlgn="base"/>
            <a:r>
              <a:rPr lang="en-US" dirty="0"/>
              <a:t>Usability: Ensure the user interface is simple to use</a:t>
            </a:r>
          </a:p>
          <a:p>
            <a:pPr lvl="1" fontAlgn="base"/>
            <a:r>
              <a:rPr lang="en-US" dirty="0"/>
              <a:t>Dependability: Produce a stable version and pushing out progressively updated versions</a:t>
            </a:r>
          </a:p>
          <a:p>
            <a:pPr lvl="1" fontAlgn="base"/>
            <a:r>
              <a:rPr lang="en-US" dirty="0"/>
              <a:t>Security: Encrypt user info to protect privacy</a:t>
            </a:r>
          </a:p>
          <a:p>
            <a:pPr lvl="1" fontAlgn="base"/>
            <a:r>
              <a:rPr lang="en-US" dirty="0"/>
              <a:t>Efficiency:</a:t>
            </a:r>
          </a:p>
          <a:p>
            <a:pPr lvl="2" fontAlgn="base"/>
            <a:r>
              <a:rPr lang="en-US" dirty="0"/>
              <a:t>Performance: Maximize performance through measures such as using an optimal book sorting algorithm</a:t>
            </a:r>
          </a:p>
          <a:p>
            <a:pPr lvl="2" fontAlgn="base"/>
            <a:r>
              <a:rPr lang="en-US" dirty="0"/>
              <a:t>Space: Minimize memory requirements through measures such as compressing the book files </a:t>
            </a:r>
          </a:p>
        </p:txBody>
      </p:sp>
    </p:spTree>
    <p:extLst>
      <p:ext uri="{BB962C8B-B14F-4D97-AF65-F5344CB8AC3E}">
        <p14:creationId xmlns:p14="http://schemas.microsoft.com/office/powerpoint/2010/main" val="102993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A538-8F16-4151-B717-873B522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1FD3-7EC3-4189-A61F-F8AE65CD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230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Organizational: </a:t>
            </a:r>
          </a:p>
          <a:p>
            <a:pPr lvl="1" fontAlgn="base"/>
            <a:r>
              <a:rPr lang="en-US" dirty="0"/>
              <a:t>Environmental: Should be able to run on any compatible </a:t>
            </a:r>
            <a:r>
              <a:rPr lang="en-US" dirty="0" err="1"/>
              <a:t>ereader</a:t>
            </a:r>
            <a:r>
              <a:rPr lang="en-US" dirty="0"/>
              <a:t> system</a:t>
            </a:r>
          </a:p>
          <a:p>
            <a:pPr lvl="1" fontAlgn="base"/>
            <a:r>
              <a:rPr lang="en-US" dirty="0"/>
              <a:t>Operational: A comprehensive management and testing system to </a:t>
            </a:r>
            <a:r>
              <a:rPr lang="en-US" dirty="0" err="1"/>
              <a:t>optimise</a:t>
            </a:r>
            <a:r>
              <a:rPr lang="en-US" dirty="0"/>
              <a:t> development </a:t>
            </a:r>
          </a:p>
          <a:p>
            <a:pPr lvl="1" fontAlgn="base"/>
            <a:r>
              <a:rPr lang="en-US" dirty="0"/>
              <a:t>Development: An organized team working on  and testing the system</a:t>
            </a:r>
          </a:p>
          <a:p>
            <a:pPr fontAlgn="base"/>
            <a:r>
              <a:rPr lang="en-US" dirty="0"/>
              <a:t>External:</a:t>
            </a:r>
          </a:p>
          <a:p>
            <a:pPr lvl="1" fontAlgn="base"/>
            <a:r>
              <a:rPr lang="en-US" dirty="0"/>
              <a:t>Ethical: Only contain books in the catalog that we have the license to sell</a:t>
            </a:r>
          </a:p>
          <a:p>
            <a:pPr lvl="1" fontAlgn="base"/>
            <a:r>
              <a:rPr lang="en-US" dirty="0"/>
              <a:t>Regulatory: A comprehensive terms of use agreement with the user</a:t>
            </a:r>
          </a:p>
          <a:p>
            <a:pPr lvl="1" fontAlgn="base"/>
            <a:r>
              <a:rPr lang="en-US" dirty="0"/>
              <a:t>Legislative: </a:t>
            </a:r>
          </a:p>
          <a:p>
            <a:pPr lvl="2" fontAlgn="base"/>
            <a:r>
              <a:rPr lang="en-US" dirty="0"/>
              <a:t>Safety/Security: Encrypt user info to protect privacy</a:t>
            </a:r>
          </a:p>
          <a:p>
            <a:pPr lvl="2" fontAlgn="base"/>
            <a:r>
              <a:rPr lang="en-US" dirty="0"/>
              <a:t>Accounting: Keep track of all revenue from sales and advertisements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2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61A5-4732-4391-8CBE-FB33133B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9136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Use Case Diagram: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CAFBCE-34B1-4B88-9248-72D23107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36" y="1853754"/>
            <a:ext cx="6753018" cy="427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0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209F-E41D-4C03-A25A-2492E4A0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0912"/>
            <a:ext cx="9603275" cy="976522"/>
          </a:xfrm>
        </p:spPr>
        <p:txBody>
          <a:bodyPr>
            <a:normAutofit/>
          </a:bodyPr>
          <a:lstStyle/>
          <a:p>
            <a:r>
              <a:rPr lang="en-US" sz="3600" dirty="0"/>
              <a:t>Sequence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02EBAE-8CBF-403F-A559-5CEBEDB9B0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27" y="901008"/>
            <a:ext cx="6514027" cy="52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458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431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Student Shelf</vt:lpstr>
      <vt:lpstr>Project Objective</vt:lpstr>
      <vt:lpstr>Development Time Estimation</vt:lpstr>
      <vt:lpstr>Project Timeline</vt:lpstr>
      <vt:lpstr>Functional Requirements </vt:lpstr>
      <vt:lpstr>Non-Functional Requirements</vt:lpstr>
      <vt:lpstr>Non-Functional Requirements (Cont.)</vt:lpstr>
      <vt:lpstr>Use Case Diagram:</vt:lpstr>
      <vt:lpstr>Sequence Diagram</vt:lpstr>
      <vt:lpstr>Class Diagram</vt:lpstr>
      <vt:lpstr>Architectural design: 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Shelf</dc:title>
  <dc:creator>Chandra, Rishi</dc:creator>
  <cp:lastModifiedBy>Chandra, Rishi</cp:lastModifiedBy>
  <cp:revision>9</cp:revision>
  <dcterms:created xsi:type="dcterms:W3CDTF">2020-04-20T21:24:06Z</dcterms:created>
  <dcterms:modified xsi:type="dcterms:W3CDTF">2020-04-20T23:53:30Z</dcterms:modified>
</cp:coreProperties>
</file>