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5"/>
  </p:notesMasterIdLst>
  <p:sldIdLst>
    <p:sldId id="306" r:id="rId2"/>
    <p:sldId id="266" r:id="rId3"/>
    <p:sldId id="310" r:id="rId4"/>
  </p:sldIdLst>
  <p:sldSz cx="9144000" cy="5143500" type="screen16x9"/>
  <p:notesSz cx="6858000" cy="9144000"/>
  <p:embeddedFontLst>
    <p:embeddedFont>
      <p:font typeface="Arvo" panose="020B0604020202020204" charset="0"/>
      <p:regular r:id="rId6"/>
      <p:bold r:id="rId7"/>
      <p:italic r:id="rId8"/>
      <p:boldItalic r:id="rId9"/>
    </p:embeddedFont>
    <p:embeddedFont>
      <p:font typeface="Bodoni" panose="020B0604020202020204" charset="0"/>
      <p:regular r:id="rId10"/>
      <p:bold r:id="rId11"/>
      <p:italic r:id="rId12"/>
      <p:boldItalic r:id="rId13"/>
    </p:embeddedFont>
    <p:embeddedFont>
      <p:font typeface="Ubuntu" panose="020B0604020202020204" charset="0"/>
      <p:regular r:id="rId14"/>
      <p:bold r:id="rId15"/>
      <p:italic r:id="rId16"/>
      <p:boldItalic r:id="rId17"/>
    </p:embeddedFont>
    <p:embeddedFont>
      <p:font typeface="Ubuntu Light"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A4A3A4"/>
          </p15:clr>
        </p15:guide>
        <p15:guide id="2" orient="horz" pos="3053">
          <p15:clr>
            <a:srgbClr val="A4A3A4"/>
          </p15:clr>
        </p15:guide>
        <p15:guide id="3" orient="horz" pos="2871">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B0D1B4-5167-4284-96DD-0AA796A6AA98}">
  <a:tblStyle styleId="{EBB0D1B4-5167-4284-96DD-0AA796A6AA9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6A350EF-FDDD-41DE-8FFD-4CEB5D20B22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194" y="396"/>
      </p:cViewPr>
      <p:guideLst>
        <p:guide orient="horz"/>
        <p:guide orient="horz" pos="3053"/>
        <p:guide orient="horz" pos="287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16.fntdata"/><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24" Type="http://schemas.openxmlformats.org/officeDocument/2006/relationships/theme" Target="theme/theme1.xml"/><Relationship Id="rId5" Type="http://schemas.openxmlformats.org/officeDocument/2006/relationships/notesMaster" Target="notesMasters/notesMaster1.xml"/><Relationship Id="rId15" Type="http://schemas.openxmlformats.org/officeDocument/2006/relationships/font" Target="fonts/font10.fntdata"/><Relationship Id="rId23" Type="http://schemas.openxmlformats.org/officeDocument/2006/relationships/viewProps" Target="viewProps.xml"/><Relationship Id="rId10" Type="http://schemas.openxmlformats.org/officeDocument/2006/relationships/font" Target="fonts/font5.fntdata"/><Relationship Id="rId19"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42eb61d9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42eb61d9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8971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442eb61d9d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442eb61d9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76a994d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76a994d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02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body slide" type="tx">
  <p:cSld name="TITLE_AND_BODY">
    <p:bg>
      <p:bgPr>
        <a:solidFill>
          <a:schemeClr val="lt1"/>
        </a:solidFill>
        <a:effectLst/>
      </p:bgPr>
    </p:bg>
    <p:spTree>
      <p:nvGrpSpPr>
        <p:cNvPr id="1" name="Shape 50"/>
        <p:cNvGrpSpPr/>
        <p:nvPr/>
      </p:nvGrpSpPr>
      <p:grpSpPr>
        <a:xfrm>
          <a:off x="0" y="0"/>
          <a:ext cx="0" cy="0"/>
          <a:chOff x="0" y="0"/>
          <a:chExt cx="0" cy="0"/>
        </a:xfrm>
      </p:grpSpPr>
      <p:sp>
        <p:nvSpPr>
          <p:cNvPr id="51" name="Google Shape;51;p8"/>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b="1"/>
            </a:lvl1pPr>
            <a:lvl2pPr lvl="1" algn="ctr" rtl="0">
              <a:spcBef>
                <a:spcPts val="0"/>
              </a:spcBef>
              <a:spcAft>
                <a:spcPts val="0"/>
              </a:spcAft>
              <a:buSzPts val="2400"/>
              <a:buFont typeface="Bodoni"/>
              <a:buNone/>
              <a:defRPr b="1">
                <a:latin typeface="Bodoni"/>
                <a:ea typeface="Bodoni"/>
                <a:cs typeface="Bodoni"/>
                <a:sym typeface="Bodoni"/>
              </a:defRPr>
            </a:lvl2pPr>
            <a:lvl3pPr lvl="2" algn="ctr" rtl="0">
              <a:spcBef>
                <a:spcPts val="0"/>
              </a:spcBef>
              <a:spcAft>
                <a:spcPts val="0"/>
              </a:spcAft>
              <a:buSzPts val="2400"/>
              <a:buFont typeface="Bodoni"/>
              <a:buNone/>
              <a:defRPr b="1">
                <a:latin typeface="Bodoni"/>
                <a:ea typeface="Bodoni"/>
                <a:cs typeface="Bodoni"/>
                <a:sym typeface="Bodoni"/>
              </a:defRPr>
            </a:lvl3pPr>
            <a:lvl4pPr lvl="3" algn="ctr" rtl="0">
              <a:spcBef>
                <a:spcPts val="0"/>
              </a:spcBef>
              <a:spcAft>
                <a:spcPts val="0"/>
              </a:spcAft>
              <a:buSzPts val="2400"/>
              <a:buFont typeface="Bodoni"/>
              <a:buNone/>
              <a:defRPr b="1">
                <a:latin typeface="Bodoni"/>
                <a:ea typeface="Bodoni"/>
                <a:cs typeface="Bodoni"/>
                <a:sym typeface="Bodoni"/>
              </a:defRPr>
            </a:lvl4pPr>
            <a:lvl5pPr lvl="4" algn="ctr" rtl="0">
              <a:spcBef>
                <a:spcPts val="0"/>
              </a:spcBef>
              <a:spcAft>
                <a:spcPts val="0"/>
              </a:spcAft>
              <a:buSzPts val="2400"/>
              <a:buFont typeface="Bodoni"/>
              <a:buNone/>
              <a:defRPr b="1">
                <a:latin typeface="Bodoni"/>
                <a:ea typeface="Bodoni"/>
                <a:cs typeface="Bodoni"/>
                <a:sym typeface="Bodoni"/>
              </a:defRPr>
            </a:lvl5pPr>
            <a:lvl6pPr lvl="5" algn="ctr" rtl="0">
              <a:spcBef>
                <a:spcPts val="0"/>
              </a:spcBef>
              <a:spcAft>
                <a:spcPts val="0"/>
              </a:spcAft>
              <a:buSzPts val="2400"/>
              <a:buFont typeface="Bodoni"/>
              <a:buNone/>
              <a:defRPr b="1">
                <a:latin typeface="Bodoni"/>
                <a:ea typeface="Bodoni"/>
                <a:cs typeface="Bodoni"/>
                <a:sym typeface="Bodoni"/>
              </a:defRPr>
            </a:lvl6pPr>
            <a:lvl7pPr lvl="6" algn="ctr" rtl="0">
              <a:spcBef>
                <a:spcPts val="0"/>
              </a:spcBef>
              <a:spcAft>
                <a:spcPts val="0"/>
              </a:spcAft>
              <a:buSzPts val="2400"/>
              <a:buFont typeface="Bodoni"/>
              <a:buNone/>
              <a:defRPr b="1">
                <a:latin typeface="Bodoni"/>
                <a:ea typeface="Bodoni"/>
                <a:cs typeface="Bodoni"/>
                <a:sym typeface="Bodoni"/>
              </a:defRPr>
            </a:lvl7pPr>
            <a:lvl8pPr lvl="7" algn="ctr" rtl="0">
              <a:spcBef>
                <a:spcPts val="0"/>
              </a:spcBef>
              <a:spcAft>
                <a:spcPts val="0"/>
              </a:spcAft>
              <a:buSzPts val="2400"/>
              <a:buFont typeface="Bodoni"/>
              <a:buNone/>
              <a:defRPr b="1">
                <a:latin typeface="Bodoni"/>
                <a:ea typeface="Bodoni"/>
                <a:cs typeface="Bodoni"/>
                <a:sym typeface="Bodoni"/>
              </a:defRPr>
            </a:lvl8pPr>
            <a:lvl9pPr lvl="8" algn="ctr" rtl="0">
              <a:spcBef>
                <a:spcPts val="0"/>
              </a:spcBef>
              <a:spcAft>
                <a:spcPts val="0"/>
              </a:spcAft>
              <a:buSzPts val="2400"/>
              <a:buFont typeface="Bodoni"/>
              <a:buNone/>
              <a:defRPr b="1">
                <a:latin typeface="Bodoni"/>
                <a:ea typeface="Bodoni"/>
                <a:cs typeface="Bodoni"/>
                <a:sym typeface="Bodoni"/>
              </a:defRPr>
            </a:lvl9pPr>
          </a:lstStyle>
          <a:p>
            <a:endParaRPr/>
          </a:p>
        </p:txBody>
      </p:sp>
      <p:sp>
        <p:nvSpPr>
          <p:cNvPr id="53" name="Google Shape;53;p8"/>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400"/>
            </a:lvl1pPr>
            <a:lvl2pPr marL="914400" lvl="1" indent="-317500" algn="ctr" rtl="0">
              <a:lnSpc>
                <a:spcPct val="100000"/>
              </a:lnSpc>
              <a:spcBef>
                <a:spcPts val="0"/>
              </a:spcBef>
              <a:spcAft>
                <a:spcPts val="0"/>
              </a:spcAft>
              <a:buSzPts val="1400"/>
              <a:buChar char="○"/>
              <a:defRPr sz="1400"/>
            </a:lvl2pPr>
            <a:lvl3pPr marL="1371600" lvl="2" indent="-311150" algn="ctr" rtl="0">
              <a:lnSpc>
                <a:spcPct val="100000"/>
              </a:lnSpc>
              <a:spcBef>
                <a:spcPts val="0"/>
              </a:spcBef>
              <a:spcAft>
                <a:spcPts val="0"/>
              </a:spcAft>
              <a:buSzPts val="1300"/>
              <a:buChar char="■"/>
              <a:defRPr sz="1300"/>
            </a:lvl3pPr>
            <a:lvl4pPr marL="1828800" lvl="3" indent="-311150" algn="ctr" rtl="0">
              <a:lnSpc>
                <a:spcPct val="100000"/>
              </a:lnSpc>
              <a:spcBef>
                <a:spcPts val="0"/>
              </a:spcBef>
              <a:spcAft>
                <a:spcPts val="0"/>
              </a:spcAft>
              <a:buSzPts val="1300"/>
              <a:buChar char="●"/>
              <a:defRPr sz="1300"/>
            </a:lvl4pPr>
            <a:lvl5pPr marL="2286000" lvl="4" indent="-304800" algn="ctr" rtl="0">
              <a:lnSpc>
                <a:spcPct val="100000"/>
              </a:lnSpc>
              <a:spcBef>
                <a:spcPts val="0"/>
              </a:spcBef>
              <a:spcAft>
                <a:spcPts val="0"/>
              </a:spcAft>
              <a:buSzPts val="1200"/>
              <a:buChar char="○"/>
              <a:defRPr sz="1200"/>
            </a:lvl5pPr>
            <a:lvl6pPr marL="2743200" lvl="5" indent="-304800" algn="ctr" rtl="0">
              <a:lnSpc>
                <a:spcPct val="100000"/>
              </a:lnSpc>
              <a:spcBef>
                <a:spcPts val="0"/>
              </a:spcBef>
              <a:spcAft>
                <a:spcPts val="0"/>
              </a:spcAft>
              <a:buSzPts val="1200"/>
              <a:buChar char="■"/>
              <a:defRPr sz="1200"/>
            </a:lvl6pPr>
            <a:lvl7pPr marL="3200400" lvl="6" indent="-298450" algn="ctr" rtl="0">
              <a:lnSpc>
                <a:spcPct val="100000"/>
              </a:lnSpc>
              <a:spcBef>
                <a:spcPts val="0"/>
              </a:spcBef>
              <a:spcAft>
                <a:spcPts val="0"/>
              </a:spcAft>
              <a:buSzPts val="1100"/>
              <a:buChar char="●"/>
              <a:defRPr sz="1100"/>
            </a:lvl7pPr>
            <a:lvl8pPr marL="3657600" lvl="7" indent="-298450" algn="ctr" rtl="0">
              <a:lnSpc>
                <a:spcPct val="100000"/>
              </a:lnSpc>
              <a:spcBef>
                <a:spcPts val="0"/>
              </a:spcBef>
              <a:spcAft>
                <a:spcPts val="0"/>
              </a:spcAft>
              <a:buSzPts val="1100"/>
              <a:buChar char="○"/>
              <a:defRPr sz="1100"/>
            </a:lvl8pPr>
            <a:lvl9pPr marL="4114800" lvl="8" indent="-292100" algn="ctr" rtl="0">
              <a:lnSpc>
                <a:spcPct val="100000"/>
              </a:lnSpc>
              <a:spcBef>
                <a:spcPts val="0"/>
              </a:spcBef>
              <a:spcAft>
                <a:spcPts val="0"/>
              </a:spcAft>
              <a:buSzPts val="1000"/>
              <a:buChar char="■"/>
              <a:defRPr sz="1000"/>
            </a:lvl9pPr>
          </a:lstStyle>
          <a:p>
            <a:endParaRPr/>
          </a:p>
        </p:txBody>
      </p:sp>
      <p:sp>
        <p:nvSpPr>
          <p:cNvPr id="54" name="Google Shape;54;p8"/>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cxnSp>
        <p:nvCxnSpPr>
          <p:cNvPr id="55" name="Google Shape;55;p8"/>
          <p:cNvCxnSpPr/>
          <p:nvPr/>
        </p:nvCxnSpPr>
        <p:spPr>
          <a:xfrm>
            <a:off x="4233900" y="122360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subtitle">
  <p:cSld name="TITLE_AND_BODY_1">
    <p:bg>
      <p:bgPr>
        <a:solidFill>
          <a:schemeClr val="lt1"/>
        </a:solid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4598900" y="773100"/>
            <a:ext cx="3888000" cy="120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3" name="Google Shape;63;p1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64" name="Google Shape;64;p10"/>
          <p:cNvSpPr/>
          <p:nvPr/>
        </p:nvSpPr>
        <p:spPr>
          <a:xfrm>
            <a:off x="0" y="0"/>
            <a:ext cx="4259700" cy="5143500"/>
          </a:xfrm>
          <a:prstGeom prst="snip2DiagRect">
            <a:avLst>
              <a:gd name="adj1" fmla="val 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txBox="1">
            <a:spLocks noGrp="1"/>
          </p:cNvSpPr>
          <p:nvPr>
            <p:ph type="subTitle" idx="1"/>
          </p:nvPr>
        </p:nvSpPr>
        <p:spPr>
          <a:xfrm>
            <a:off x="4598900" y="2968204"/>
            <a:ext cx="29208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6" name="Google Shape;66;p10"/>
          <p:cNvCxnSpPr/>
          <p:nvPr/>
        </p:nvCxnSpPr>
        <p:spPr>
          <a:xfrm>
            <a:off x="4778200" y="2780625"/>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3 columns slide">
  <p:cSld name="TITLE_AND_TWO_COLUMNS_1">
    <p:bg>
      <p:bgPr>
        <a:solidFill>
          <a:schemeClr val="lt1"/>
        </a:solidFill>
        <a:effectLst/>
      </p:bgPr>
    </p:bg>
    <p:spTree>
      <p:nvGrpSpPr>
        <p:cNvPr id="1" name="Shape 85"/>
        <p:cNvGrpSpPr/>
        <p:nvPr/>
      </p:nvGrpSpPr>
      <p:grpSpPr>
        <a:xfrm>
          <a:off x="0" y="0"/>
          <a:ext cx="0" cy="0"/>
          <a:chOff x="0" y="0"/>
          <a:chExt cx="0" cy="0"/>
        </a:xfrm>
      </p:grpSpPr>
      <p:sp>
        <p:nvSpPr>
          <p:cNvPr id="86" name="Google Shape;86;p13"/>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txBox="1">
            <a:spLocks noGrp="1"/>
          </p:cNvSpPr>
          <p:nvPr>
            <p:ph type="title"/>
          </p:nvPr>
        </p:nvSpPr>
        <p:spPr>
          <a:xfrm>
            <a:off x="-11850" y="927075"/>
            <a:ext cx="91440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8" name="Google Shape;88;p1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89" name="Google Shape;89;p13"/>
          <p:cNvSpPr txBox="1">
            <a:spLocks noGrp="1"/>
          </p:cNvSpPr>
          <p:nvPr>
            <p:ph type="ctrTitle" idx="2"/>
          </p:nvPr>
        </p:nvSpPr>
        <p:spPr>
          <a:xfrm>
            <a:off x="1105351" y="206242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90" name="Google Shape;90;p13"/>
          <p:cNvSpPr txBox="1">
            <a:spLocks noGrp="1"/>
          </p:cNvSpPr>
          <p:nvPr>
            <p:ph type="subTitle" idx="1"/>
          </p:nvPr>
        </p:nvSpPr>
        <p:spPr>
          <a:xfrm>
            <a:off x="1105354" y="2667875"/>
            <a:ext cx="21135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91" name="Google Shape;91;p13"/>
          <p:cNvSpPr txBox="1">
            <a:spLocks noGrp="1"/>
          </p:cNvSpPr>
          <p:nvPr>
            <p:ph type="ctrTitle" idx="3"/>
          </p:nvPr>
        </p:nvSpPr>
        <p:spPr>
          <a:xfrm>
            <a:off x="3515251" y="206242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92" name="Google Shape;92;p13"/>
          <p:cNvSpPr txBox="1">
            <a:spLocks noGrp="1"/>
          </p:cNvSpPr>
          <p:nvPr>
            <p:ph type="subTitle" idx="4"/>
          </p:nvPr>
        </p:nvSpPr>
        <p:spPr>
          <a:xfrm>
            <a:off x="3515254" y="2667875"/>
            <a:ext cx="21135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93" name="Google Shape;93;p13"/>
          <p:cNvSpPr txBox="1">
            <a:spLocks noGrp="1"/>
          </p:cNvSpPr>
          <p:nvPr>
            <p:ph type="ctrTitle" idx="5"/>
          </p:nvPr>
        </p:nvSpPr>
        <p:spPr>
          <a:xfrm>
            <a:off x="5925151" y="206242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94" name="Google Shape;94;p13"/>
          <p:cNvSpPr txBox="1">
            <a:spLocks noGrp="1"/>
          </p:cNvSpPr>
          <p:nvPr>
            <p:ph type="subTitle" idx="6"/>
          </p:nvPr>
        </p:nvSpPr>
        <p:spPr>
          <a:xfrm>
            <a:off x="5925154" y="2667875"/>
            <a:ext cx="21135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cxnSp>
        <p:nvCxnSpPr>
          <p:cNvPr id="95" name="Google Shape;95;p13"/>
          <p:cNvCxnSpPr/>
          <p:nvPr/>
        </p:nvCxnSpPr>
        <p:spPr>
          <a:xfrm>
            <a:off x="3406450" y="1926825"/>
            <a:ext cx="0" cy="1941300"/>
          </a:xfrm>
          <a:prstGeom prst="straightConnector1">
            <a:avLst/>
          </a:prstGeom>
          <a:noFill/>
          <a:ln w="38100" cap="flat" cmpd="sng">
            <a:solidFill>
              <a:schemeClr val="accent1"/>
            </a:solidFill>
            <a:prstDash val="solid"/>
            <a:round/>
            <a:headEnd type="none" w="med" len="med"/>
            <a:tailEnd type="none" w="med" len="med"/>
          </a:ln>
        </p:spPr>
      </p:cxnSp>
      <p:cxnSp>
        <p:nvCxnSpPr>
          <p:cNvPr id="96" name="Google Shape;96;p13"/>
          <p:cNvCxnSpPr/>
          <p:nvPr/>
        </p:nvCxnSpPr>
        <p:spPr>
          <a:xfrm>
            <a:off x="5737375" y="1926825"/>
            <a:ext cx="0" cy="1941300"/>
          </a:xfrm>
          <a:prstGeom prst="straightConnector1">
            <a:avLst/>
          </a:prstGeom>
          <a:noFill/>
          <a:ln w="38100"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amp; some text slide 2">
  <p:cSld name="BIG_NUMBER_2">
    <p:bg>
      <p:bgPr>
        <a:solidFill>
          <a:schemeClr val="lt1"/>
        </a:solidFill>
        <a:effectLst/>
      </p:bgPr>
    </p:bg>
    <p:spTree>
      <p:nvGrpSpPr>
        <p:cNvPr id="1" name="Shape 122"/>
        <p:cNvGrpSpPr/>
        <p:nvPr/>
      </p:nvGrpSpPr>
      <p:grpSpPr>
        <a:xfrm>
          <a:off x="0" y="0"/>
          <a:ext cx="0" cy="0"/>
          <a:chOff x="0" y="0"/>
          <a:chExt cx="0" cy="0"/>
        </a:xfrm>
      </p:grpSpPr>
      <p:sp>
        <p:nvSpPr>
          <p:cNvPr id="123" name="Google Shape;123;p16"/>
          <p:cNvSpPr/>
          <p:nvPr/>
        </p:nvSpPr>
        <p:spPr>
          <a:xfrm>
            <a:off x="406950" y="352200"/>
            <a:ext cx="8330100" cy="4311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txBox="1">
            <a:spLocks noGrp="1"/>
          </p:cNvSpPr>
          <p:nvPr>
            <p:ph type="title" hasCustomPrompt="1"/>
          </p:nvPr>
        </p:nvSpPr>
        <p:spPr>
          <a:xfrm>
            <a:off x="742950" y="1238100"/>
            <a:ext cx="7729500" cy="196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5" name="Google Shape;125;p1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26" name="Google Shape;126;p16"/>
          <p:cNvSpPr txBox="1">
            <a:spLocks noGrp="1"/>
          </p:cNvSpPr>
          <p:nvPr>
            <p:ph type="subTitle" idx="1"/>
          </p:nvPr>
        </p:nvSpPr>
        <p:spPr>
          <a:xfrm>
            <a:off x="2433300" y="3015325"/>
            <a:ext cx="42774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sz="1400">
                <a:solidFill>
                  <a:schemeClr val="lt1"/>
                </a:solidFill>
              </a:defRPr>
            </a:lvl3pPr>
            <a:lvl4pPr lvl="3" algn="ctr" rtl="0">
              <a:lnSpc>
                <a:spcPct val="100000"/>
              </a:lnSpc>
              <a:spcBef>
                <a:spcPts val="0"/>
              </a:spcBef>
              <a:spcAft>
                <a:spcPts val="0"/>
              </a:spcAft>
              <a:buClr>
                <a:schemeClr val="lt1"/>
              </a:buClr>
              <a:buSzPts val="1400"/>
              <a:buNone/>
              <a:defRPr sz="1400">
                <a:solidFill>
                  <a:schemeClr val="lt1"/>
                </a:solidFill>
              </a:defRPr>
            </a:lvl4pPr>
            <a:lvl5pPr lvl="4" algn="ctr" rtl="0">
              <a:lnSpc>
                <a:spcPct val="100000"/>
              </a:lnSpc>
              <a:spcBef>
                <a:spcPts val="0"/>
              </a:spcBef>
              <a:spcAft>
                <a:spcPts val="0"/>
              </a:spcAft>
              <a:buClr>
                <a:schemeClr val="lt1"/>
              </a:buClr>
              <a:buSzPts val="1400"/>
              <a:buNone/>
              <a:defRPr sz="1400">
                <a:solidFill>
                  <a:schemeClr val="lt1"/>
                </a:solidFill>
              </a:defRPr>
            </a:lvl5pPr>
            <a:lvl6pPr lvl="5" algn="ctr" rtl="0">
              <a:lnSpc>
                <a:spcPct val="100000"/>
              </a:lnSpc>
              <a:spcBef>
                <a:spcPts val="0"/>
              </a:spcBef>
              <a:spcAft>
                <a:spcPts val="0"/>
              </a:spcAft>
              <a:buClr>
                <a:schemeClr val="lt1"/>
              </a:buClr>
              <a:buSzPts val="1400"/>
              <a:buNone/>
              <a:defRPr sz="1400">
                <a:solidFill>
                  <a:schemeClr val="lt1"/>
                </a:solidFill>
              </a:defRPr>
            </a:lvl6pPr>
            <a:lvl7pPr lvl="6" algn="ctr" rtl="0">
              <a:lnSpc>
                <a:spcPct val="100000"/>
              </a:lnSpc>
              <a:spcBef>
                <a:spcPts val="0"/>
              </a:spcBef>
              <a:spcAft>
                <a:spcPts val="0"/>
              </a:spcAft>
              <a:buClr>
                <a:schemeClr val="lt1"/>
              </a:buClr>
              <a:buSzPts val="1400"/>
              <a:buNone/>
              <a:defRPr sz="1400">
                <a:solidFill>
                  <a:schemeClr val="lt1"/>
                </a:solidFill>
              </a:defRPr>
            </a:lvl7pPr>
            <a:lvl8pPr lvl="7" algn="ctr" rtl="0">
              <a:lnSpc>
                <a:spcPct val="100000"/>
              </a:lnSpc>
              <a:spcBef>
                <a:spcPts val="0"/>
              </a:spcBef>
              <a:spcAft>
                <a:spcPts val="0"/>
              </a:spcAft>
              <a:buClr>
                <a:schemeClr val="lt1"/>
              </a:buClr>
              <a:buSzPts val="1400"/>
              <a:buNone/>
              <a:defRPr sz="1400">
                <a:solidFill>
                  <a:schemeClr val="lt1"/>
                </a:solidFill>
              </a:defRPr>
            </a:lvl8pPr>
            <a:lvl9pPr lvl="8" algn="ctr" rtl="0">
              <a:lnSpc>
                <a:spcPct val="100000"/>
              </a:lnSpc>
              <a:spcBef>
                <a:spcPts val="0"/>
              </a:spcBef>
              <a:spcAft>
                <a:spcPts val="0"/>
              </a:spcAft>
              <a:buClr>
                <a:schemeClr val="lt1"/>
              </a:buClr>
              <a:buSzPts val="1400"/>
              <a:buNone/>
              <a:defRPr sz="14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Ubuntu"/>
              <a:buNone/>
              <a:defRPr sz="2400" b="1">
                <a:solidFill>
                  <a:schemeClr val="dk1"/>
                </a:solidFill>
                <a:latin typeface="Ubuntu"/>
                <a:ea typeface="Ubuntu"/>
                <a:cs typeface="Ubuntu"/>
                <a:sym typeface="Ubuntu"/>
              </a:defRPr>
            </a:lvl1pPr>
            <a:lvl2pPr lvl="1"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2pPr>
            <a:lvl3pPr lvl="2"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3pPr>
            <a:lvl4pPr lvl="3"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4pPr>
            <a:lvl5pPr lvl="4"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5pPr>
            <a:lvl6pPr lvl="5"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6pPr>
            <a:lvl7pPr lvl="6"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7pPr>
            <a:lvl8pPr lvl="7"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8pPr>
            <a:lvl9pPr lvl="8"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9pPr>
          </a:lstStyle>
          <a:p>
            <a:endParaRPr/>
          </a:p>
        </p:txBody>
      </p:sp>
      <p:sp>
        <p:nvSpPr>
          <p:cNvPr id="7" name="Google Shape;7;p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1pPr>
            <a:lvl2pPr marL="914400" lvl="1" indent="-3175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2pPr>
            <a:lvl3pPr marL="1371600" lvl="2" indent="-31115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3pPr>
            <a:lvl4pPr marL="1828800" lvl="3" indent="-31115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4pPr>
            <a:lvl5pPr marL="2286000" lvl="4" indent="-3048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5pPr>
            <a:lvl6pPr marL="2743200" lvl="5" indent="-3048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6pPr>
            <a:lvl7pPr marL="3200400" lvl="6" indent="-29845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7pPr>
            <a:lvl8pPr marL="3657600" lvl="7" indent="-29845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8pPr>
            <a:lvl9pPr marL="4114800" lvl="8" indent="-292100" rtl="0">
              <a:lnSpc>
                <a:spcPct val="100000"/>
              </a:lnSpc>
              <a:spcBef>
                <a:spcPts val="0"/>
              </a:spcBef>
              <a:spcAft>
                <a:spcPts val="0"/>
              </a:spcAft>
              <a:buClr>
                <a:schemeClr val="lt2"/>
              </a:buClr>
              <a:buSzPts val="1000"/>
              <a:buFont typeface="Ubuntu Light"/>
              <a:buChar char="■"/>
              <a:defRPr sz="1000">
                <a:solidFill>
                  <a:schemeClr val="lt2"/>
                </a:solidFill>
                <a:latin typeface="Ubuntu Light"/>
                <a:ea typeface="Ubuntu Light"/>
                <a:cs typeface="Ubuntu Light"/>
                <a:sym typeface="Ubuntu Light"/>
              </a:defRPr>
            </a:lvl9pPr>
          </a:lstStyle>
          <a:p>
            <a:endParaRPr/>
          </a:p>
        </p:txBody>
      </p:sp>
      <p:sp>
        <p:nvSpPr>
          <p:cNvPr id="8" name="Google Shape;8;p1"/>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6" r:id="rId2"/>
    <p:sldLayoutId id="2147483659" r:id="rId3"/>
    <p:sldLayoutId id="214748366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4AFFD51E-DAE7-46EE-A879-C42C3F74F045}"/>
              </a:ext>
            </a:extLst>
          </p:cNvPr>
          <p:cNvPicPr>
            <a:picLocks noChangeAspect="1"/>
          </p:cNvPicPr>
          <p:nvPr/>
        </p:nvPicPr>
        <p:blipFill>
          <a:blip r:embed="rId3"/>
          <a:stretch>
            <a:fillRect/>
          </a:stretch>
        </p:blipFill>
        <p:spPr>
          <a:xfrm>
            <a:off x="4572000" y="676076"/>
            <a:ext cx="3140114" cy="1895674"/>
          </a:xfrm>
          <a:prstGeom prst="rect">
            <a:avLst/>
          </a:prstGeom>
        </p:spPr>
      </p:pic>
      <p:sp>
        <p:nvSpPr>
          <p:cNvPr id="9" name="Google Shape;210;p34">
            <a:extLst>
              <a:ext uri="{FF2B5EF4-FFF2-40B4-BE49-F238E27FC236}">
                <a16:creationId xmlns:a16="http://schemas.microsoft.com/office/drawing/2014/main" id="{A20D0368-32F4-4D77-8587-71B90E1A7FE0}"/>
              </a:ext>
            </a:extLst>
          </p:cNvPr>
          <p:cNvSpPr txBox="1">
            <a:spLocks/>
          </p:cNvSpPr>
          <p:nvPr/>
        </p:nvSpPr>
        <p:spPr>
          <a:xfrm>
            <a:off x="4687228" y="3012781"/>
            <a:ext cx="3367200" cy="578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tx1"/>
                </a:solidFill>
              </a:rPr>
              <a:t>Prepared by Jonathan Chia</a:t>
            </a:r>
          </a:p>
          <a:p>
            <a:r>
              <a:rPr lang="en-US" dirty="0">
                <a:solidFill>
                  <a:schemeClr val="tx1"/>
                </a:solidFill>
              </a:rPr>
              <a:t>17 February 2021</a:t>
            </a:r>
          </a:p>
        </p:txBody>
      </p:sp>
      <p:sp>
        <p:nvSpPr>
          <p:cNvPr id="10" name="Google Shape;207;p34">
            <a:extLst>
              <a:ext uri="{FF2B5EF4-FFF2-40B4-BE49-F238E27FC236}">
                <a16:creationId xmlns:a16="http://schemas.microsoft.com/office/drawing/2014/main" id="{BCA21B17-546C-4977-8325-9ED80077979C}"/>
              </a:ext>
            </a:extLst>
          </p:cNvPr>
          <p:cNvSpPr txBox="1">
            <a:spLocks/>
          </p:cNvSpPr>
          <p:nvPr/>
        </p:nvSpPr>
        <p:spPr>
          <a:xfrm>
            <a:off x="252634" y="2109766"/>
            <a:ext cx="5311200" cy="682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bg1"/>
                </a:solidFill>
                <a:latin typeface="Ubuntu" panose="020B0604020202020204" charset="0"/>
              </a:rPr>
              <a:t>Task 1 – Exploratory Data Analysis</a:t>
            </a:r>
          </a:p>
        </p:txBody>
      </p:sp>
    </p:spTree>
    <p:extLst>
      <p:ext uri="{BB962C8B-B14F-4D97-AF65-F5344CB8AC3E}">
        <p14:creationId xmlns:p14="http://schemas.microsoft.com/office/powerpoint/2010/main" val="2750614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632012" y="416784"/>
            <a:ext cx="7916641" cy="482400"/>
          </a:xfrm>
          <a:prstGeom prst="rect">
            <a:avLst/>
          </a:prstGeom>
          <a:solidFill>
            <a:schemeClr val="accent1"/>
          </a:solidFill>
        </p:spPr>
        <p:txBody>
          <a:bodyPr spcFirstLastPara="1" wrap="square" lIns="91425" tIns="91425" rIns="91425" bIns="91425" anchor="t" anchorCtr="0">
            <a:noAutofit/>
          </a:bodyPr>
          <a:lstStyle/>
          <a:p>
            <a:pPr marL="0" lvl="0" indent="0" algn="ctr" rtl="0">
              <a:spcBef>
                <a:spcPts val="0"/>
              </a:spcBef>
              <a:spcAft>
                <a:spcPts val="0"/>
              </a:spcAft>
              <a:buNone/>
            </a:pPr>
            <a:r>
              <a:rPr lang="es" sz="2400" dirty="0"/>
              <a:t>Transaction Insights</a:t>
            </a:r>
            <a:br>
              <a:rPr lang="es" sz="2400" dirty="0"/>
            </a:br>
            <a:endParaRPr sz="2400" dirty="0"/>
          </a:p>
        </p:txBody>
      </p:sp>
      <p:cxnSp>
        <p:nvCxnSpPr>
          <p:cNvPr id="276" name="Google Shape;276;p42"/>
          <p:cNvCxnSpPr/>
          <p:nvPr/>
        </p:nvCxnSpPr>
        <p:spPr>
          <a:xfrm>
            <a:off x="3406450" y="1926825"/>
            <a:ext cx="0" cy="1941300"/>
          </a:xfrm>
          <a:prstGeom prst="straightConnector1">
            <a:avLst/>
          </a:prstGeom>
          <a:noFill/>
          <a:ln w="38100" cap="flat" cmpd="sng">
            <a:solidFill>
              <a:schemeClr val="accent1"/>
            </a:solidFill>
            <a:prstDash val="solid"/>
            <a:round/>
            <a:headEnd type="none" w="med" len="med"/>
            <a:tailEnd type="none" w="med" len="med"/>
          </a:ln>
        </p:spPr>
      </p:cxnSp>
      <p:cxnSp>
        <p:nvCxnSpPr>
          <p:cNvPr id="277" name="Google Shape;277;p42"/>
          <p:cNvCxnSpPr/>
          <p:nvPr/>
        </p:nvCxnSpPr>
        <p:spPr>
          <a:xfrm>
            <a:off x="5737375" y="1926825"/>
            <a:ext cx="0" cy="1941300"/>
          </a:xfrm>
          <a:prstGeom prst="straightConnector1">
            <a:avLst/>
          </a:prstGeom>
          <a:noFill/>
          <a:ln w="38100" cap="flat" cmpd="sng">
            <a:solidFill>
              <a:schemeClr val="accent1"/>
            </a:solidFill>
            <a:prstDash val="solid"/>
            <a:round/>
            <a:headEnd type="none" w="med" len="med"/>
            <a:tailEnd type="none" w="med" len="med"/>
          </a:ln>
        </p:spPr>
      </p:cxnSp>
      <p:sp>
        <p:nvSpPr>
          <p:cNvPr id="278" name="Google Shape;278;p42"/>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t>2</a:t>
            </a:fld>
            <a:endParaRPr/>
          </a:p>
        </p:txBody>
      </p:sp>
      <p:pic>
        <p:nvPicPr>
          <p:cNvPr id="25" name="Picture 24" descr="Chart, pie chart&#10;&#10;Description automatically generated">
            <a:extLst>
              <a:ext uri="{FF2B5EF4-FFF2-40B4-BE49-F238E27FC236}">
                <a16:creationId xmlns:a16="http://schemas.microsoft.com/office/drawing/2014/main" id="{23442AF7-1F6D-4741-98E7-46A082E22C77}"/>
              </a:ext>
            </a:extLst>
          </p:cNvPr>
          <p:cNvPicPr>
            <a:picLocks noChangeAspect="1"/>
          </p:cNvPicPr>
          <p:nvPr/>
        </p:nvPicPr>
        <p:blipFill>
          <a:blip r:embed="rId3"/>
          <a:stretch>
            <a:fillRect/>
          </a:stretch>
        </p:blipFill>
        <p:spPr>
          <a:xfrm>
            <a:off x="5737375" y="1745170"/>
            <a:ext cx="2968003" cy="2031939"/>
          </a:xfrm>
          <a:prstGeom prst="rect">
            <a:avLst/>
          </a:prstGeom>
        </p:spPr>
      </p:pic>
      <p:sp>
        <p:nvSpPr>
          <p:cNvPr id="26" name="Google Shape;275;p42">
            <a:extLst>
              <a:ext uri="{FF2B5EF4-FFF2-40B4-BE49-F238E27FC236}">
                <a16:creationId xmlns:a16="http://schemas.microsoft.com/office/drawing/2014/main" id="{D88B6993-0E89-4568-A7C6-183A4A8B0492}"/>
              </a:ext>
            </a:extLst>
          </p:cNvPr>
          <p:cNvSpPr txBox="1">
            <a:spLocks/>
          </p:cNvSpPr>
          <p:nvPr/>
        </p:nvSpPr>
        <p:spPr>
          <a:xfrm>
            <a:off x="632012" y="975780"/>
            <a:ext cx="2774433" cy="482400"/>
          </a:xfrm>
          <a:prstGeom prst="rect">
            <a:avLst/>
          </a:prstGeom>
          <a:solidFill>
            <a:schemeClr val="tx2">
              <a:lumMod val="20000"/>
              <a:lumOff val="8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Ubuntu"/>
              <a:buNone/>
              <a:defRPr sz="2200" b="1" i="0" u="none" strike="noStrike" cap="none">
                <a:solidFill>
                  <a:schemeClr val="dk1"/>
                </a:solidFill>
                <a:latin typeface="Ubuntu"/>
                <a:ea typeface="Ubuntu"/>
                <a:cs typeface="Ubuntu"/>
                <a:sym typeface="Ubuntu"/>
              </a:defRPr>
            </a:lvl1pPr>
            <a:lvl2pPr marR="0" lvl="1"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2pPr>
            <a:lvl3pPr marR="0" lvl="2"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3pPr>
            <a:lvl4pPr marR="0" lvl="3"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4pPr>
            <a:lvl5pPr marR="0" lvl="4"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5pPr>
            <a:lvl6pPr marR="0" lvl="5"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6pPr>
            <a:lvl7pPr marR="0" lvl="6"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7pPr>
            <a:lvl8pPr marR="0" lvl="7"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8pPr>
            <a:lvl9pPr marR="0" lvl="8"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9pPr>
          </a:lstStyle>
          <a:p>
            <a:r>
              <a:rPr lang="en-US" sz="1200" dirty="0"/>
              <a:t>Average transaction </a:t>
            </a:r>
          </a:p>
          <a:p>
            <a:r>
              <a:rPr lang="en-US" sz="1200" dirty="0"/>
              <a:t>number and amount</a:t>
            </a:r>
          </a:p>
        </p:txBody>
      </p:sp>
      <p:pic>
        <p:nvPicPr>
          <p:cNvPr id="1028" name="Picture 4">
            <a:extLst>
              <a:ext uri="{FF2B5EF4-FFF2-40B4-BE49-F238E27FC236}">
                <a16:creationId xmlns:a16="http://schemas.microsoft.com/office/drawing/2014/main" id="{89B84485-8D6C-44D0-9950-AAB27D42C6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796" y="1534776"/>
            <a:ext cx="2659411" cy="2503653"/>
          </a:xfrm>
          <a:prstGeom prst="rect">
            <a:avLst/>
          </a:prstGeom>
          <a:noFill/>
          <a:extLst>
            <a:ext uri="{909E8E84-426E-40DD-AFC4-6F175D3DCCD1}">
              <a14:hiddenFill xmlns:a14="http://schemas.microsoft.com/office/drawing/2010/main">
                <a:solidFill>
                  <a:srgbClr val="FFFFFF"/>
                </a:solidFill>
              </a14:hiddenFill>
            </a:ext>
          </a:extLst>
        </p:spPr>
      </p:pic>
      <p:sp>
        <p:nvSpPr>
          <p:cNvPr id="31" name="Google Shape;275;p42">
            <a:extLst>
              <a:ext uri="{FF2B5EF4-FFF2-40B4-BE49-F238E27FC236}">
                <a16:creationId xmlns:a16="http://schemas.microsoft.com/office/drawing/2014/main" id="{D8048393-821A-4DC2-80BD-C6173C898687}"/>
              </a:ext>
            </a:extLst>
          </p:cNvPr>
          <p:cNvSpPr txBox="1">
            <a:spLocks/>
          </p:cNvSpPr>
          <p:nvPr/>
        </p:nvSpPr>
        <p:spPr>
          <a:xfrm>
            <a:off x="540190" y="4034059"/>
            <a:ext cx="1372311" cy="559731"/>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Ubuntu"/>
              <a:buNone/>
              <a:defRPr sz="2200" b="1" i="0" u="none" strike="noStrike" cap="none">
                <a:solidFill>
                  <a:schemeClr val="dk1"/>
                </a:solidFill>
                <a:latin typeface="Ubuntu"/>
                <a:ea typeface="Ubuntu"/>
                <a:cs typeface="Ubuntu"/>
                <a:sym typeface="Ubuntu"/>
              </a:defRPr>
            </a:lvl1pPr>
            <a:lvl2pPr marR="0" lvl="1"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2pPr>
            <a:lvl3pPr marR="0" lvl="2"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3pPr>
            <a:lvl4pPr marR="0" lvl="3"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4pPr>
            <a:lvl5pPr marR="0" lvl="4"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5pPr>
            <a:lvl6pPr marR="0" lvl="5"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6pPr>
            <a:lvl7pPr marR="0" lvl="6"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7pPr>
            <a:lvl8pPr marR="0" lvl="7"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8pPr>
            <a:lvl9pPr marR="0" lvl="8"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9pPr>
          </a:lstStyle>
          <a:p>
            <a:r>
              <a:rPr lang="en-US" sz="1400" dirty="0">
                <a:solidFill>
                  <a:schemeClr val="accent4"/>
                </a:solidFill>
              </a:rPr>
              <a:t>12,043</a:t>
            </a:r>
          </a:p>
          <a:p>
            <a:r>
              <a:rPr lang="en-US" sz="800" dirty="0"/>
              <a:t>Total Transactions</a:t>
            </a:r>
          </a:p>
        </p:txBody>
      </p:sp>
      <p:sp>
        <p:nvSpPr>
          <p:cNvPr id="32" name="Google Shape;275;p42">
            <a:extLst>
              <a:ext uri="{FF2B5EF4-FFF2-40B4-BE49-F238E27FC236}">
                <a16:creationId xmlns:a16="http://schemas.microsoft.com/office/drawing/2014/main" id="{88009824-300D-4590-A063-0FD9357815D4}"/>
              </a:ext>
            </a:extLst>
          </p:cNvPr>
          <p:cNvSpPr txBox="1">
            <a:spLocks/>
          </p:cNvSpPr>
          <p:nvPr/>
        </p:nvSpPr>
        <p:spPr>
          <a:xfrm>
            <a:off x="1961717" y="4039163"/>
            <a:ext cx="1372311" cy="55973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Ubuntu"/>
              <a:buNone/>
              <a:defRPr sz="2200" b="1" i="0" u="none" strike="noStrike" cap="none">
                <a:solidFill>
                  <a:schemeClr val="dk1"/>
                </a:solidFill>
                <a:latin typeface="Ubuntu"/>
                <a:ea typeface="Ubuntu"/>
                <a:cs typeface="Ubuntu"/>
                <a:sym typeface="Ubuntu"/>
              </a:defRPr>
            </a:lvl1pPr>
            <a:lvl2pPr marR="0" lvl="1"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2pPr>
            <a:lvl3pPr marR="0" lvl="2"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3pPr>
            <a:lvl4pPr marR="0" lvl="3"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4pPr>
            <a:lvl5pPr marR="0" lvl="4"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5pPr>
            <a:lvl6pPr marR="0" lvl="5"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6pPr>
            <a:lvl7pPr marR="0" lvl="6"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7pPr>
            <a:lvl8pPr marR="0" lvl="7"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8pPr>
            <a:lvl9pPr marR="0" lvl="8"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9pPr>
          </a:lstStyle>
          <a:p>
            <a:r>
              <a:rPr lang="en-US" sz="1400" dirty="0">
                <a:solidFill>
                  <a:schemeClr val="accent4"/>
                </a:solidFill>
              </a:rPr>
              <a:t>$187.93</a:t>
            </a:r>
          </a:p>
          <a:p>
            <a:r>
              <a:rPr lang="en-US" sz="800" dirty="0"/>
              <a:t>Average Transaction Amount</a:t>
            </a:r>
          </a:p>
        </p:txBody>
      </p:sp>
      <p:sp>
        <p:nvSpPr>
          <p:cNvPr id="33" name="Google Shape;275;p42">
            <a:extLst>
              <a:ext uri="{FF2B5EF4-FFF2-40B4-BE49-F238E27FC236}">
                <a16:creationId xmlns:a16="http://schemas.microsoft.com/office/drawing/2014/main" id="{A66B8C66-9C4A-4D18-9A69-85455091A60D}"/>
              </a:ext>
            </a:extLst>
          </p:cNvPr>
          <p:cNvSpPr txBox="1">
            <a:spLocks/>
          </p:cNvSpPr>
          <p:nvPr/>
        </p:nvSpPr>
        <p:spPr>
          <a:xfrm>
            <a:off x="5737376" y="975780"/>
            <a:ext cx="2811278" cy="482400"/>
          </a:xfrm>
          <a:prstGeom prst="rect">
            <a:avLst/>
          </a:prstGeom>
          <a:solidFill>
            <a:schemeClr val="tx2">
              <a:lumMod val="20000"/>
              <a:lumOff val="8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Ubuntu"/>
              <a:buNone/>
              <a:defRPr sz="2200" b="1" i="0" u="none" strike="noStrike" cap="none">
                <a:solidFill>
                  <a:schemeClr val="dk1"/>
                </a:solidFill>
                <a:latin typeface="Ubuntu"/>
                <a:ea typeface="Ubuntu"/>
                <a:cs typeface="Ubuntu"/>
                <a:sym typeface="Ubuntu"/>
              </a:defRPr>
            </a:lvl1pPr>
            <a:lvl2pPr marR="0" lvl="1"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2pPr>
            <a:lvl3pPr marR="0" lvl="2"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3pPr>
            <a:lvl4pPr marR="0" lvl="3"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4pPr>
            <a:lvl5pPr marR="0" lvl="4"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5pPr>
            <a:lvl6pPr marR="0" lvl="5"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6pPr>
            <a:lvl7pPr marR="0" lvl="6"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7pPr>
            <a:lvl8pPr marR="0" lvl="7"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8pPr>
            <a:lvl9pPr marR="0" lvl="8"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9pPr>
          </a:lstStyle>
          <a:p>
            <a:r>
              <a:rPr lang="en-US" sz="1200" dirty="0"/>
              <a:t>Transaction Type</a:t>
            </a:r>
          </a:p>
        </p:txBody>
      </p:sp>
      <p:sp>
        <p:nvSpPr>
          <p:cNvPr id="34" name="Google Shape;275;p42">
            <a:extLst>
              <a:ext uri="{FF2B5EF4-FFF2-40B4-BE49-F238E27FC236}">
                <a16:creationId xmlns:a16="http://schemas.microsoft.com/office/drawing/2014/main" id="{40460AFD-FE9D-47A3-B263-2B1A87057E07}"/>
              </a:ext>
            </a:extLst>
          </p:cNvPr>
          <p:cNvSpPr txBox="1">
            <a:spLocks/>
          </p:cNvSpPr>
          <p:nvPr/>
        </p:nvSpPr>
        <p:spPr>
          <a:xfrm>
            <a:off x="5737374" y="4034059"/>
            <a:ext cx="2811275" cy="55973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Ubuntu"/>
              <a:buNone/>
              <a:defRPr sz="2200" b="1" i="0" u="none" strike="noStrike" cap="none">
                <a:solidFill>
                  <a:schemeClr val="dk1"/>
                </a:solidFill>
                <a:latin typeface="Ubuntu"/>
                <a:ea typeface="Ubuntu"/>
                <a:cs typeface="Ubuntu"/>
                <a:sym typeface="Ubuntu"/>
              </a:defRPr>
            </a:lvl1pPr>
            <a:lvl2pPr marR="0" lvl="1"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2pPr>
            <a:lvl3pPr marR="0" lvl="2"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3pPr>
            <a:lvl4pPr marR="0" lvl="3"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4pPr>
            <a:lvl5pPr marR="0" lvl="4"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5pPr>
            <a:lvl6pPr marR="0" lvl="5"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6pPr>
            <a:lvl7pPr marR="0" lvl="6"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7pPr>
            <a:lvl8pPr marR="0" lvl="7"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8pPr>
            <a:lvl9pPr marR="0" lvl="8"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9pPr>
          </a:lstStyle>
          <a:p>
            <a:pPr algn="l"/>
            <a:r>
              <a:rPr lang="en-MY" sz="800" dirty="0"/>
              <a:t>ANZ should terminate phone bank operations as only 1% of its customer uses it. Moreover, almost 60% of this customer group are below the age of 33. They will be able to adapt to other type of services quickly.</a:t>
            </a:r>
            <a:endParaRPr lang="en-US" sz="800" dirty="0"/>
          </a:p>
        </p:txBody>
      </p:sp>
      <p:sp>
        <p:nvSpPr>
          <p:cNvPr id="35" name="Google Shape;275;p42">
            <a:extLst>
              <a:ext uri="{FF2B5EF4-FFF2-40B4-BE49-F238E27FC236}">
                <a16:creationId xmlns:a16="http://schemas.microsoft.com/office/drawing/2014/main" id="{0E76A135-5139-4986-9054-D99FB102A41B}"/>
              </a:ext>
            </a:extLst>
          </p:cNvPr>
          <p:cNvSpPr txBox="1">
            <a:spLocks/>
          </p:cNvSpPr>
          <p:nvPr/>
        </p:nvSpPr>
        <p:spPr>
          <a:xfrm>
            <a:off x="3542090" y="975780"/>
            <a:ext cx="2059641" cy="482400"/>
          </a:xfrm>
          <a:prstGeom prst="rect">
            <a:avLst/>
          </a:prstGeom>
          <a:solidFill>
            <a:schemeClr val="tx2">
              <a:lumMod val="20000"/>
              <a:lumOff val="8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Ubuntu"/>
              <a:buNone/>
              <a:defRPr sz="2200" b="1" i="0" u="none" strike="noStrike" cap="none">
                <a:solidFill>
                  <a:schemeClr val="dk1"/>
                </a:solidFill>
                <a:latin typeface="Ubuntu"/>
                <a:ea typeface="Ubuntu"/>
                <a:cs typeface="Ubuntu"/>
                <a:sym typeface="Ubuntu"/>
              </a:defRPr>
            </a:lvl1pPr>
            <a:lvl2pPr marR="0" lvl="1"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2pPr>
            <a:lvl3pPr marR="0" lvl="2"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3pPr>
            <a:lvl4pPr marR="0" lvl="3"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4pPr>
            <a:lvl5pPr marR="0" lvl="4"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5pPr>
            <a:lvl6pPr marR="0" lvl="5"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6pPr>
            <a:lvl7pPr marR="0" lvl="6"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7pPr>
            <a:lvl8pPr marR="0" lvl="7"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8pPr>
            <a:lvl9pPr marR="0" lvl="8"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9pPr>
          </a:lstStyle>
          <a:p>
            <a:r>
              <a:rPr lang="en-US" sz="1200" dirty="0"/>
              <a:t>Movement type</a:t>
            </a:r>
          </a:p>
        </p:txBody>
      </p:sp>
      <p:pic>
        <p:nvPicPr>
          <p:cNvPr id="1030" name="Picture 6">
            <a:extLst>
              <a:ext uri="{FF2B5EF4-FFF2-40B4-BE49-F238E27FC236}">
                <a16:creationId xmlns:a16="http://schemas.microsoft.com/office/drawing/2014/main" id="{D54AC525-E274-4A58-AAFB-8B8B6C95FF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6444" y="1629009"/>
            <a:ext cx="2210518" cy="1482123"/>
          </a:xfrm>
          <a:prstGeom prst="rect">
            <a:avLst/>
          </a:prstGeom>
          <a:noFill/>
          <a:extLst>
            <a:ext uri="{909E8E84-426E-40DD-AFC4-6F175D3DCCD1}">
              <a14:hiddenFill xmlns:a14="http://schemas.microsoft.com/office/drawing/2010/main">
                <a:solidFill>
                  <a:srgbClr val="FFFFFF"/>
                </a:solidFill>
              </a14:hiddenFill>
            </a:ext>
          </a:extLst>
        </p:spPr>
      </p:pic>
      <p:sp>
        <p:nvSpPr>
          <p:cNvPr id="37" name="Google Shape;275;p42">
            <a:extLst>
              <a:ext uri="{FF2B5EF4-FFF2-40B4-BE49-F238E27FC236}">
                <a16:creationId xmlns:a16="http://schemas.microsoft.com/office/drawing/2014/main" id="{1486EBC1-3BF3-40B7-B3F9-5D8A101E19F6}"/>
              </a:ext>
            </a:extLst>
          </p:cNvPr>
          <p:cNvSpPr txBox="1">
            <a:spLocks/>
          </p:cNvSpPr>
          <p:nvPr/>
        </p:nvSpPr>
        <p:spPr>
          <a:xfrm>
            <a:off x="3466363" y="3202922"/>
            <a:ext cx="1070094" cy="482399"/>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Ubuntu"/>
              <a:buNone/>
              <a:defRPr sz="2200" b="1" i="0" u="none" strike="noStrike" cap="none">
                <a:solidFill>
                  <a:schemeClr val="dk1"/>
                </a:solidFill>
                <a:latin typeface="Ubuntu"/>
                <a:ea typeface="Ubuntu"/>
                <a:cs typeface="Ubuntu"/>
                <a:sym typeface="Ubuntu"/>
              </a:defRPr>
            </a:lvl1pPr>
            <a:lvl2pPr marR="0" lvl="1"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2pPr>
            <a:lvl3pPr marR="0" lvl="2"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3pPr>
            <a:lvl4pPr marR="0" lvl="3"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4pPr>
            <a:lvl5pPr marR="0" lvl="4"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5pPr>
            <a:lvl6pPr marR="0" lvl="5"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6pPr>
            <a:lvl7pPr marR="0" lvl="6"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7pPr>
            <a:lvl8pPr marR="0" lvl="7"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8pPr>
            <a:lvl9pPr marR="0" lvl="8"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9pPr>
          </a:lstStyle>
          <a:p>
            <a:r>
              <a:rPr lang="en-US" sz="1400" dirty="0">
                <a:solidFill>
                  <a:schemeClr val="accent4"/>
                </a:solidFill>
              </a:rPr>
              <a:t>$1898.73</a:t>
            </a:r>
          </a:p>
          <a:p>
            <a:r>
              <a:rPr lang="en-US" sz="800" dirty="0"/>
              <a:t>Average Credit Amount</a:t>
            </a:r>
          </a:p>
        </p:txBody>
      </p:sp>
      <p:sp>
        <p:nvSpPr>
          <p:cNvPr id="39" name="Google Shape;275;p42">
            <a:extLst>
              <a:ext uri="{FF2B5EF4-FFF2-40B4-BE49-F238E27FC236}">
                <a16:creationId xmlns:a16="http://schemas.microsoft.com/office/drawing/2014/main" id="{3030B973-86EA-496A-B842-2684A4D73F10}"/>
              </a:ext>
            </a:extLst>
          </p:cNvPr>
          <p:cNvSpPr txBox="1">
            <a:spLocks/>
          </p:cNvSpPr>
          <p:nvPr/>
        </p:nvSpPr>
        <p:spPr>
          <a:xfrm>
            <a:off x="4571910" y="3202921"/>
            <a:ext cx="1070094" cy="482399"/>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Ubuntu"/>
              <a:buNone/>
              <a:defRPr sz="2200" b="1" i="0" u="none" strike="noStrike" cap="none">
                <a:solidFill>
                  <a:schemeClr val="dk1"/>
                </a:solidFill>
                <a:latin typeface="Ubuntu"/>
                <a:ea typeface="Ubuntu"/>
                <a:cs typeface="Ubuntu"/>
                <a:sym typeface="Ubuntu"/>
              </a:defRPr>
            </a:lvl1pPr>
            <a:lvl2pPr marR="0" lvl="1"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2pPr>
            <a:lvl3pPr marR="0" lvl="2"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3pPr>
            <a:lvl4pPr marR="0" lvl="3"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4pPr>
            <a:lvl5pPr marR="0" lvl="4"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5pPr>
            <a:lvl6pPr marR="0" lvl="5"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6pPr>
            <a:lvl7pPr marR="0" lvl="6"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7pPr>
            <a:lvl8pPr marR="0" lvl="7"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8pPr>
            <a:lvl9pPr marR="0" lvl="8"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9pPr>
          </a:lstStyle>
          <a:p>
            <a:r>
              <a:rPr lang="en-US" sz="1400" dirty="0">
                <a:solidFill>
                  <a:schemeClr val="accent4"/>
                </a:solidFill>
              </a:rPr>
              <a:t>$52.57</a:t>
            </a:r>
          </a:p>
          <a:p>
            <a:r>
              <a:rPr lang="en-US" sz="800" dirty="0"/>
              <a:t>Average Debit Amount</a:t>
            </a:r>
          </a:p>
        </p:txBody>
      </p:sp>
      <p:sp>
        <p:nvSpPr>
          <p:cNvPr id="40" name="Google Shape;275;p42">
            <a:extLst>
              <a:ext uri="{FF2B5EF4-FFF2-40B4-BE49-F238E27FC236}">
                <a16:creationId xmlns:a16="http://schemas.microsoft.com/office/drawing/2014/main" id="{0DBB5789-6CEF-4C48-B26D-DD0C95EEFDD1}"/>
              </a:ext>
            </a:extLst>
          </p:cNvPr>
          <p:cNvSpPr txBox="1">
            <a:spLocks/>
          </p:cNvSpPr>
          <p:nvPr/>
        </p:nvSpPr>
        <p:spPr>
          <a:xfrm>
            <a:off x="3466364" y="3777109"/>
            <a:ext cx="2175640" cy="81668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Ubuntu"/>
              <a:buNone/>
              <a:defRPr sz="2200" b="1" i="0" u="none" strike="noStrike" cap="none">
                <a:solidFill>
                  <a:schemeClr val="dk1"/>
                </a:solidFill>
                <a:latin typeface="Ubuntu"/>
                <a:ea typeface="Ubuntu"/>
                <a:cs typeface="Ubuntu"/>
                <a:sym typeface="Ubuntu"/>
              </a:defRPr>
            </a:lvl1pPr>
            <a:lvl2pPr marR="0" lvl="1"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2pPr>
            <a:lvl3pPr marR="0" lvl="2"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3pPr>
            <a:lvl4pPr marR="0" lvl="3"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4pPr>
            <a:lvl5pPr marR="0" lvl="4"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5pPr>
            <a:lvl6pPr marR="0" lvl="5"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6pPr>
            <a:lvl7pPr marR="0" lvl="6"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7pPr>
            <a:lvl8pPr marR="0" lvl="7"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8pPr>
            <a:lvl9pPr marR="0" lvl="8"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9pPr>
          </a:lstStyle>
          <a:p>
            <a:pPr algn="l"/>
            <a:r>
              <a:rPr lang="en-MY" sz="800" dirty="0"/>
              <a:t>Almost 93% of transactions are debit transactions. This makes sense as the average debit transaction amount is only $52.57 while the average credit transaction amount is much higher at $1898.73.</a:t>
            </a:r>
            <a:endParaRPr lang="en-US"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Google Shape;200;p33"/>
          <p:cNvSpPr txBox="1">
            <a:spLocks noGrp="1"/>
          </p:cNvSpPr>
          <p:nvPr>
            <p:ph type="title"/>
          </p:nvPr>
        </p:nvSpPr>
        <p:spPr>
          <a:xfrm>
            <a:off x="537882" y="450475"/>
            <a:ext cx="8068236" cy="64593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Merchant Demographics</a:t>
            </a:r>
            <a:endParaRPr dirty="0"/>
          </a:p>
        </p:txBody>
      </p:sp>
      <p:sp>
        <p:nvSpPr>
          <p:cNvPr id="5" name="Google Shape;275;p42">
            <a:extLst>
              <a:ext uri="{FF2B5EF4-FFF2-40B4-BE49-F238E27FC236}">
                <a16:creationId xmlns:a16="http://schemas.microsoft.com/office/drawing/2014/main" id="{A03C2DB3-00D4-47FA-8BB9-50A297A5389C}"/>
              </a:ext>
            </a:extLst>
          </p:cNvPr>
          <p:cNvSpPr txBox="1">
            <a:spLocks/>
          </p:cNvSpPr>
          <p:nvPr/>
        </p:nvSpPr>
        <p:spPr>
          <a:xfrm>
            <a:off x="5090911" y="2511788"/>
            <a:ext cx="3171706" cy="1609362"/>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Ubuntu"/>
              <a:buNone/>
              <a:defRPr sz="2200" b="1" i="0" u="none" strike="noStrike" cap="none">
                <a:solidFill>
                  <a:schemeClr val="dk1"/>
                </a:solidFill>
                <a:latin typeface="Ubuntu"/>
                <a:ea typeface="Ubuntu"/>
                <a:cs typeface="Ubuntu"/>
                <a:sym typeface="Ubuntu"/>
              </a:defRPr>
            </a:lvl1pPr>
            <a:lvl2pPr marR="0" lvl="1"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2pPr>
            <a:lvl3pPr marR="0" lvl="2"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3pPr>
            <a:lvl4pPr marR="0" lvl="3"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4pPr>
            <a:lvl5pPr marR="0" lvl="4"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5pPr>
            <a:lvl6pPr marR="0" lvl="5"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6pPr>
            <a:lvl7pPr marR="0" lvl="6"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7pPr>
            <a:lvl8pPr marR="0" lvl="7"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8pPr>
            <a:lvl9pPr marR="0" lvl="8"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9pPr>
          </a:lstStyle>
          <a:p>
            <a:pPr marL="171450" indent="-171450" algn="l">
              <a:buSzPct val="150000"/>
              <a:buFont typeface="Arial" panose="020B0604020202020204" pitchFamily="34" charset="0"/>
              <a:buChar char="•"/>
            </a:pPr>
            <a:r>
              <a:rPr lang="en-MY" sz="800" dirty="0"/>
              <a:t>The merchant density is higher in states such as New South Wales and Victoria as the number of merchant is high despite being smaller than other larger states such as Western Australia and Queensland.</a:t>
            </a:r>
          </a:p>
          <a:p>
            <a:pPr marL="171450" indent="-171450" algn="l">
              <a:buSzPct val="150000"/>
              <a:buFont typeface="Arial" panose="020B0604020202020204" pitchFamily="34" charset="0"/>
              <a:buChar char="•"/>
            </a:pPr>
            <a:r>
              <a:rPr lang="en-MY" sz="800" dirty="0"/>
              <a:t>It is surprising to see how little merchants are distributed in the Northern Territory.</a:t>
            </a:r>
          </a:p>
          <a:p>
            <a:pPr marL="171450" indent="-171450" algn="l">
              <a:buSzPct val="150000"/>
              <a:buFont typeface="Arial" panose="020B0604020202020204" pitchFamily="34" charset="0"/>
              <a:buChar char="•"/>
            </a:pPr>
            <a:r>
              <a:rPr lang="en-MY" sz="800" dirty="0"/>
              <a:t>ANZ should try to gain more customers in the Northern Territory and South Australia as these state are fairly large and could possibly have a large number of customer.</a:t>
            </a:r>
          </a:p>
          <a:p>
            <a:pPr marL="171450" indent="-171450" algn="l">
              <a:buSzPct val="150000"/>
              <a:buFont typeface="Arial" panose="020B0604020202020204" pitchFamily="34" charset="0"/>
              <a:buChar char="•"/>
            </a:pPr>
            <a:endParaRPr lang="en-US" sz="800" dirty="0"/>
          </a:p>
        </p:txBody>
      </p:sp>
      <p:pic>
        <p:nvPicPr>
          <p:cNvPr id="1028" name="Picture 4">
            <a:extLst>
              <a:ext uri="{FF2B5EF4-FFF2-40B4-BE49-F238E27FC236}">
                <a16:creationId xmlns:a16="http://schemas.microsoft.com/office/drawing/2014/main" id="{5C042050-5198-4380-B1B1-A48F9B227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383" y="1505385"/>
            <a:ext cx="3690617" cy="2738438"/>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75;p42">
            <a:extLst>
              <a:ext uri="{FF2B5EF4-FFF2-40B4-BE49-F238E27FC236}">
                <a16:creationId xmlns:a16="http://schemas.microsoft.com/office/drawing/2014/main" id="{CD951F54-9297-408D-B6D0-0F0DD29203A4}"/>
              </a:ext>
            </a:extLst>
          </p:cNvPr>
          <p:cNvSpPr txBox="1">
            <a:spLocks/>
          </p:cNvSpPr>
          <p:nvPr/>
        </p:nvSpPr>
        <p:spPr>
          <a:xfrm>
            <a:off x="5990608" y="1694580"/>
            <a:ext cx="1372311" cy="559731"/>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Ubuntu"/>
              <a:buNone/>
              <a:defRPr sz="2200" b="1" i="0" u="none" strike="noStrike" cap="none">
                <a:solidFill>
                  <a:schemeClr val="dk1"/>
                </a:solidFill>
                <a:latin typeface="Ubuntu"/>
                <a:ea typeface="Ubuntu"/>
                <a:cs typeface="Ubuntu"/>
                <a:sym typeface="Ubuntu"/>
              </a:defRPr>
            </a:lvl1pPr>
            <a:lvl2pPr marR="0" lvl="1"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2pPr>
            <a:lvl3pPr marR="0" lvl="2"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3pPr>
            <a:lvl4pPr marR="0" lvl="3"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4pPr>
            <a:lvl5pPr marR="0" lvl="4"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5pPr>
            <a:lvl6pPr marR="0" lvl="5"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6pPr>
            <a:lvl7pPr marR="0" lvl="6"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7pPr>
            <a:lvl8pPr marR="0" lvl="7"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8pPr>
            <a:lvl9pPr marR="0" lvl="8" algn="l" rtl="0">
              <a:lnSpc>
                <a:spcPct val="100000"/>
              </a:lnSpc>
              <a:spcBef>
                <a:spcPts val="0"/>
              </a:spcBef>
              <a:spcAft>
                <a:spcPts val="0"/>
              </a:spcAft>
              <a:buClr>
                <a:schemeClr val="dk1"/>
              </a:buClr>
              <a:buSzPts val="2400"/>
              <a:buFont typeface="Arvo"/>
              <a:buNone/>
              <a:defRPr sz="2400" b="0" i="0" u="none" strike="noStrike" cap="none">
                <a:solidFill>
                  <a:schemeClr val="dk1"/>
                </a:solidFill>
                <a:latin typeface="Arvo"/>
                <a:ea typeface="Arvo"/>
                <a:cs typeface="Arvo"/>
                <a:sym typeface="Arvo"/>
              </a:defRPr>
            </a:lvl9pPr>
          </a:lstStyle>
          <a:p>
            <a:r>
              <a:rPr lang="en-US" sz="1400" dirty="0">
                <a:solidFill>
                  <a:schemeClr val="accent4"/>
                </a:solidFill>
              </a:rPr>
              <a:t>2,703</a:t>
            </a:r>
          </a:p>
          <a:p>
            <a:r>
              <a:rPr lang="en-US" sz="800" dirty="0"/>
              <a:t>Total Unique Merchants</a:t>
            </a:r>
          </a:p>
        </p:txBody>
      </p:sp>
    </p:spTree>
    <p:extLst>
      <p:ext uri="{BB962C8B-B14F-4D97-AF65-F5344CB8AC3E}">
        <p14:creationId xmlns:p14="http://schemas.microsoft.com/office/powerpoint/2010/main" val="270676004"/>
      </p:ext>
    </p:extLst>
  </p:cSld>
  <p:clrMapOvr>
    <a:masterClrMapping/>
  </p:clrMapOvr>
</p:sld>
</file>

<file path=ppt/theme/theme1.xml><?xml version="1.0" encoding="utf-8"?>
<a:theme xmlns:a="http://schemas.openxmlformats.org/drawingml/2006/main" name="Minimal Charm">
  <a:themeElements>
    <a:clrScheme name="Simple Light">
      <a:dk1>
        <a:srgbClr val="434343"/>
      </a:dk1>
      <a:lt1>
        <a:srgbClr val="FFFFFF"/>
      </a:lt1>
      <a:dk2>
        <a:srgbClr val="666666"/>
      </a:dk2>
      <a:lt2>
        <a:srgbClr val="999999"/>
      </a:lt2>
      <a:accent1>
        <a:srgbClr val="7FABFF"/>
      </a:accent1>
      <a:accent2>
        <a:srgbClr val="BAD1FD"/>
      </a:accent2>
      <a:accent3>
        <a:srgbClr val="114AB6"/>
      </a:accent3>
      <a:accent4>
        <a:srgbClr val="22478D"/>
      </a:accent4>
      <a:accent5>
        <a:srgbClr val="135CE7"/>
      </a:accent5>
      <a:accent6>
        <a:srgbClr val="B7C8E9"/>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829</TotalTime>
  <Words>210</Words>
  <Application>Microsoft Office PowerPoint</Application>
  <PresentationFormat>On-screen Show (16:9)</PresentationFormat>
  <Paragraphs>25</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Arvo</vt:lpstr>
      <vt:lpstr>Arial</vt:lpstr>
      <vt:lpstr>Ubuntu Light</vt:lpstr>
      <vt:lpstr>Ubuntu</vt:lpstr>
      <vt:lpstr>Bodoni</vt:lpstr>
      <vt:lpstr>Minimal Charm</vt:lpstr>
      <vt:lpstr>PowerPoint Presentation</vt:lpstr>
      <vt:lpstr>Transaction Insights </vt:lpstr>
      <vt:lpstr>Merchant Demographics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Data@ANZ Program</dc:title>
  <cp:lastModifiedBy>Jonathan Chia</cp:lastModifiedBy>
  <cp:revision>18</cp:revision>
  <dcterms:modified xsi:type="dcterms:W3CDTF">2021-02-17T08:33:25Z</dcterms:modified>
</cp:coreProperties>
</file>