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846-30E4-4E3D-BD6C-9E4F8A84C6A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FA27-98C1-4952-BF16-78DA39FCFA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1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846-30E4-4E3D-BD6C-9E4F8A84C6A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FA27-98C1-4952-BF16-78DA39FC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846-30E4-4E3D-BD6C-9E4F8A84C6A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FA27-98C1-4952-BF16-78DA39FC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846-30E4-4E3D-BD6C-9E4F8A84C6A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FA27-98C1-4952-BF16-78DA39FC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2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846-30E4-4E3D-BD6C-9E4F8A84C6A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FA27-98C1-4952-BF16-78DA39FCFA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27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846-30E4-4E3D-BD6C-9E4F8A84C6A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FA27-98C1-4952-BF16-78DA39FC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4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846-30E4-4E3D-BD6C-9E4F8A84C6A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FA27-98C1-4952-BF16-78DA39FC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846-30E4-4E3D-BD6C-9E4F8A84C6A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FA27-98C1-4952-BF16-78DA39FC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846-30E4-4E3D-BD6C-9E4F8A84C6A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FA27-98C1-4952-BF16-78DA39FC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107846-30E4-4E3D-BD6C-9E4F8A84C6A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30FA27-98C1-4952-BF16-78DA39FC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6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846-30E4-4E3D-BD6C-9E4F8A84C6A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FA27-98C1-4952-BF16-78DA39FC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107846-30E4-4E3D-BD6C-9E4F8A84C6A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30FA27-98C1-4952-BF16-78DA39FCFA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3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jonathan.chan5881/viz/YoutubeTrendsDashboard/Dashboard1?publish=y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400" y="1441172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YouTube Trends Report</a:t>
            </a:r>
            <a:endParaRPr lang="en-US" sz="3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137" y="4685469"/>
            <a:ext cx="7473463" cy="86142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Tableau Dashboard Link:</a:t>
            </a:r>
          </a:p>
          <a:p>
            <a:pPr algn="ctr"/>
            <a:r>
              <a:rPr lang="en-US" sz="15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5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5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public.tableau.com/app/profile/jonathan.chan5881/viz/YoutubeTrendsDashboard/Dashboard1?publish=yes</a:t>
            </a:r>
            <a:r>
              <a:rPr lang="en-US" sz="15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5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62040" y="3819668"/>
            <a:ext cx="8825658" cy="38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Sterling &amp; Draper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62040" y="3239510"/>
            <a:ext cx="8825658" cy="38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17` – June 18`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3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Roboto" panose="02000000000000000000" pitchFamily="2" charset="0"/>
                <a:ea typeface="Roboto" panose="02000000000000000000" pitchFamily="2" charset="0"/>
              </a:rPr>
              <a:t>Highest Trending Video Categories</a:t>
            </a:r>
            <a:endParaRPr lang="en-US" sz="3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041" y="2294451"/>
            <a:ext cx="3012736" cy="402336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Across our time period, categories of (1)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Entertainment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(2)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 Blogs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(3)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Music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(4)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News &amp; Politics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(5)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Comedy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that order are consistently assume the title of highest trending categories in YouTube, amounting to roughly 70% of total video categories. The major outlier here is Entertainment, which on its own accounts for about 28% of total volume across video categories.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59" y="1969485"/>
            <a:ext cx="6935682" cy="39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3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Roboto" panose="02000000000000000000" pitchFamily="2" charset="0"/>
                <a:ea typeface="Roboto" panose="02000000000000000000" pitchFamily="2" charset="0"/>
              </a:rPr>
              <a:t>Top Video Categories by Country - France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422" y="2775484"/>
            <a:ext cx="2271500" cy="2339405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France, our top 5 categories are similar to our overall top 5 trends, apart from Sports replacing News &amp; Politics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Entertainment yet again proved to be the runaway leader amongst all categories.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Top 3: Entertainment, People&amp; Blogs, Comedy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99938"/>
            <a:ext cx="3686689" cy="2514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62" y="2471332"/>
            <a:ext cx="240063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2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Roboto" panose="02000000000000000000" pitchFamily="2" charset="0"/>
                <a:ea typeface="Roboto" panose="02000000000000000000" pitchFamily="2" charset="0"/>
              </a:rPr>
              <a:t>Top Video Categories by Country - India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422" y="2775484"/>
            <a:ext cx="2271500" cy="2339405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India, our top 5 categories are similar to our overall top 5 trends, bar the order of distribution. Yet again, Entertainment comes our on top by a staggering margin.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TOP 3: Entertainment, News &amp; Politics, Music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33" y="2849658"/>
            <a:ext cx="3019846" cy="2191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20" y="2504675"/>
            <a:ext cx="246731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8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Roboto" panose="02000000000000000000" pitchFamily="2" charset="0"/>
                <a:ea typeface="Roboto" panose="02000000000000000000" pitchFamily="2" charset="0"/>
              </a:rPr>
              <a:t>Top Video Categories by Country - Japan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9462" y="2513308"/>
            <a:ext cx="2271500" cy="2640578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Japan, Sports replaces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Comedy 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our top 5, with an otherwise similar distribution of trending categories with our overall top 5 trends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Surprisingly, the percentage distribution share of Comedy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videos are contrastingly low compared to our other countries and overall trends.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TOP 3: Entertainment, People &amp; Blogs, Sports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36" y="2699964"/>
            <a:ext cx="3305636" cy="2314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99" y="2652332"/>
            <a:ext cx="241016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2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Roboto" panose="02000000000000000000" pitchFamily="2" charset="0"/>
                <a:ea typeface="Roboto" panose="02000000000000000000" pitchFamily="2" charset="0"/>
              </a:rPr>
              <a:t>Top Video Categories by Country - Russia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7384" y="2687710"/>
            <a:ext cx="2271500" cy="2921782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Russia, things look a bit different. Instead of Music, Film &amp; Animation replaces it in our top 5. Moreover, while Entertainment still adopts a large share of distribution, the category of People &amp; Blogs assumes our top spot for the first time.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3: People &amp; Blogs, Entertainment, News &amp; Politics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49" y="2687710"/>
            <a:ext cx="3010320" cy="2305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177" y="2483585"/>
            <a:ext cx="231489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1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Roboto" panose="02000000000000000000" pitchFamily="2" charset="0"/>
                <a:ea typeface="Roboto" panose="02000000000000000000" pitchFamily="2" charset="0"/>
              </a:rPr>
              <a:t>Top Video Categories by Country – United States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110" y="2461062"/>
            <a:ext cx="3368781" cy="3141591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United States, there is a very cultural nuance regarding its popular categories compared to other countries. There is more lifestyle and leisure-based categories in its top 5. Apart from Entertainment, most of our countries top 3 categories comprised of at least one of People &amp; Blogs or News &amp; Politics. With regards to the US, our top 3 comprises Entertainment, Music and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Style.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TOP 3: Entertainment, Music,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Howto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Style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34" y="2742832"/>
            <a:ext cx="2972215" cy="2229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62" y="2399884"/>
            <a:ext cx="2400635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51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439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Wingdings 3</vt:lpstr>
      <vt:lpstr>Retrospect</vt:lpstr>
      <vt:lpstr>YouTube Trends Report</vt:lpstr>
      <vt:lpstr>Highest Trending Video Categories</vt:lpstr>
      <vt:lpstr>Top Video Categories by Country - France</vt:lpstr>
      <vt:lpstr>Top Video Categories by Country - India</vt:lpstr>
      <vt:lpstr>Top Video Categories by Country - Japan</vt:lpstr>
      <vt:lpstr>Top Video Categories by Country - Russia</vt:lpstr>
      <vt:lpstr>Top Video Categories by Country – United States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Trends Report Nov 17` – June 18`111</dc:title>
  <dc:creator>Jonathan Chan</dc:creator>
  <cp:lastModifiedBy>Jonathan Chan</cp:lastModifiedBy>
  <cp:revision>8</cp:revision>
  <dcterms:created xsi:type="dcterms:W3CDTF">2023-04-03T18:25:00Z</dcterms:created>
  <dcterms:modified xsi:type="dcterms:W3CDTF">2023-04-03T19:40:58Z</dcterms:modified>
</cp:coreProperties>
</file>