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5.wmf" ContentType="image/x-wmf"/>
  <Override PartName="/ppt/media/image6.wmf" ContentType="image/x-wmf"/>
  <Override PartName="/ppt/media/image4.png" ContentType="image/png"/>
  <Override PartName="/ppt/media/image3.png" ContentType="image/png"/>
  <Override PartName="/ppt/media/image7.wmf" ContentType="image/x-wmf"/>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79"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80"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81"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82" name="PlaceHolder 5"/>
          <p:cNvSpPr>
            <a:spLocks noGrp="1"/>
          </p:cNvSpPr>
          <p:nvPr>
            <p:ph type="sldNum"/>
          </p:nvPr>
        </p:nvSpPr>
        <p:spPr>
          <a:xfrm>
            <a:off x="4399200" y="9555480"/>
            <a:ext cx="3372840" cy="502560"/>
          </a:xfrm>
          <a:prstGeom prst="rect">
            <a:avLst/>
          </a:prstGeom>
        </p:spPr>
        <p:txBody>
          <a:bodyPr lIns="0" rIns="0" tIns="0" bIns="0" anchor="b"/>
          <a:p>
            <a:pPr algn="r"/>
            <a:fld id="{9C241CDB-5ACB-4625-8C1E-9C32A6518F4E}"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PlaceHolder 1"/>
          <p:cNvSpPr>
            <a:spLocks noGrp="1"/>
          </p:cNvSpPr>
          <p:nvPr>
            <p:ph type="body"/>
          </p:nvPr>
        </p:nvSpPr>
        <p:spPr>
          <a:xfrm>
            <a:off x="685800" y="4400640"/>
            <a:ext cx="5486040" cy="3600000"/>
          </a:xfrm>
          <a:prstGeom prst="rect">
            <a:avLst/>
          </a:prstGeom>
        </p:spPr>
        <p:txBody>
          <a:bodyPr/>
          <a:p>
            <a:r>
              <a:rPr lang="en-US" sz="2000" strike="noStrike">
                <a:latin typeface="Arial"/>
              </a:rPr>
              <a:t>Data Capture Service: Will run on Tomcat Web container. </a:t>
            </a:r>
            <a:endParaRPr/>
          </a:p>
          <a:p>
            <a:r>
              <a:rPr lang="en-US" sz="2000" strike="noStrike">
                <a:latin typeface="Arial"/>
              </a:rPr>
              <a:t>Queuing Service: AWS SQS is a managed Queue Service offered by Amazon. Marge team is currently building prototypes to validate if this offering works for us. There are other queuing services that we will consider if this does not work.</a:t>
            </a:r>
            <a:endParaRPr/>
          </a:p>
          <a:p>
            <a:r>
              <a:rPr lang="en-US" sz="2000" strike="noStrike">
                <a:latin typeface="Arial"/>
              </a:rPr>
              <a:t>Data Repository: The current thinking is that all of the information can be stored in S3. We also need to consider that the Track data we will be getting initially is very structured as well so it might make sense to just stored this information in a No-SQL or SQL Database. AWS RedShift is managed datawarehouse offering that can also be a candidate.</a:t>
            </a:r>
            <a:endParaRPr/>
          </a:p>
        </p:txBody>
      </p:sp>
      <p:sp>
        <p:nvSpPr>
          <p:cNvPr id="93" name="TextShape 2"/>
          <p:cNvSpPr txBox="1"/>
          <p:nvPr/>
        </p:nvSpPr>
        <p:spPr>
          <a:xfrm>
            <a:off x="3884760" y="8685360"/>
            <a:ext cx="2971440" cy="458280"/>
          </a:xfrm>
          <a:prstGeom prst="rect">
            <a:avLst/>
          </a:prstGeom>
          <a:noFill/>
          <a:ln>
            <a:noFill/>
          </a:ln>
        </p:spPr>
        <p:txBody>
          <a:bodyPr anchor="b"/>
          <a:p>
            <a:pPr algn="r">
              <a:lnSpc>
                <a:spcPct val="100000"/>
              </a:lnSpc>
            </a:pPr>
            <a:fld id="{BC344A4D-D993-43D4-8392-311962ADD42A}" type="slidenum">
              <a:rPr lang="en-US" sz="1200" strike="noStrike">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PlaceHolder 1"/>
          <p:cNvSpPr>
            <a:spLocks noGrp="1"/>
          </p:cNvSpPr>
          <p:nvPr>
            <p:ph type="body"/>
          </p:nvPr>
        </p:nvSpPr>
        <p:spPr>
          <a:xfrm>
            <a:off x="685800" y="4400640"/>
            <a:ext cx="5486040" cy="3600000"/>
          </a:xfrm>
          <a:prstGeom prst="rect">
            <a:avLst/>
          </a:prstGeom>
        </p:spPr>
        <p:txBody>
          <a:bodyPr/>
          <a:p>
            <a:r>
              <a:rPr lang="en-US" sz="2000" strike="noStrike">
                <a:latin typeface="Arial"/>
              </a:rPr>
              <a:t>Data Capture Service: Will run on Tomcat Web container. </a:t>
            </a:r>
            <a:endParaRPr/>
          </a:p>
          <a:p>
            <a:r>
              <a:rPr lang="en-US" sz="2000" strike="noStrike">
                <a:latin typeface="Arial"/>
              </a:rPr>
              <a:t>Queuing Service: AWS SQS is a managed Queue Service offered by Amazon. Marge team is currently building prototypes to validate if this offering works for us. There are other queuing services that we will consider if this does not work.</a:t>
            </a:r>
            <a:endParaRPr/>
          </a:p>
          <a:p>
            <a:r>
              <a:rPr lang="en-US" sz="2000" strike="noStrike">
                <a:latin typeface="Arial"/>
              </a:rPr>
              <a:t>Data Repository: The track data that will be collected is already in a structured format so it might not be ideal to store this in S3 as a file and then later load the data back into some sort of structure for analysis. Postgres is an open source relational database with capabilities for handling JSON data natively as well. Postgres supports a data type for JSON format which allows to store and query the data within the json format easily. </a:t>
            </a:r>
            <a:endParaRPr/>
          </a:p>
          <a:p>
            <a:endParaRPr/>
          </a:p>
          <a:p>
            <a:endParaRPr/>
          </a:p>
        </p:txBody>
      </p:sp>
      <p:sp>
        <p:nvSpPr>
          <p:cNvPr id="95" name="TextShape 2"/>
          <p:cNvSpPr txBox="1"/>
          <p:nvPr/>
        </p:nvSpPr>
        <p:spPr>
          <a:xfrm>
            <a:off x="3884760" y="8685360"/>
            <a:ext cx="2971440" cy="458280"/>
          </a:xfrm>
          <a:prstGeom prst="rect">
            <a:avLst/>
          </a:prstGeom>
          <a:noFill/>
          <a:ln>
            <a:noFill/>
          </a:ln>
        </p:spPr>
        <p:txBody>
          <a:bodyPr anchor="b"/>
          <a:p>
            <a:pPr algn="r">
              <a:lnSpc>
                <a:spcPct val="100000"/>
              </a:lnSpc>
            </a:pPr>
            <a:fld id="{A273233F-0BEB-4C4B-9E0F-C06E9B18B13F}" type="slidenum">
              <a:rPr lang="en-US" sz="1200" strike="noStrike">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PlaceHolder 1"/>
          <p:cNvSpPr>
            <a:spLocks noGrp="1"/>
          </p:cNvSpPr>
          <p:nvPr>
            <p:ph type="body"/>
          </p:nvPr>
        </p:nvSpPr>
        <p:spPr>
          <a:xfrm>
            <a:off x="685800" y="4400640"/>
            <a:ext cx="5486040" cy="3600000"/>
          </a:xfrm>
          <a:prstGeom prst="rect">
            <a:avLst/>
          </a:prstGeom>
        </p:spPr>
        <p:txBody>
          <a:bodyPr/>
          <a:p>
            <a:r>
              <a:rPr lang="en-US" sz="2000" strike="noStrike">
                <a:latin typeface="Arial"/>
              </a:rPr>
              <a:t>Data Capture Service will have it’s own deployment separate from the Marge Application. It will be able to scale independent of the Marge platform.</a:t>
            </a:r>
            <a:endParaRPr/>
          </a:p>
        </p:txBody>
      </p:sp>
      <p:sp>
        <p:nvSpPr>
          <p:cNvPr id="97" name="TextShape 2"/>
          <p:cNvSpPr txBox="1"/>
          <p:nvPr/>
        </p:nvSpPr>
        <p:spPr>
          <a:xfrm>
            <a:off x="3884760" y="8685360"/>
            <a:ext cx="2971440" cy="458280"/>
          </a:xfrm>
          <a:prstGeom prst="rect">
            <a:avLst/>
          </a:prstGeom>
          <a:noFill/>
          <a:ln>
            <a:noFill/>
          </a:ln>
        </p:spPr>
        <p:txBody>
          <a:bodyPr anchor="b"/>
          <a:p>
            <a:pPr algn="r">
              <a:lnSpc>
                <a:spcPct val="100000"/>
              </a:lnSpc>
            </a:pPr>
            <a:fld id="{6EC05AC4-1FDD-4D70-B3D4-A032D1569BCC}" type="slidenum">
              <a:rPr lang="en-US" sz="1200" strike="noStrike">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a:p>
        </p:txBody>
      </p:sp>
      <p:pic>
        <p:nvPicPr>
          <p:cNvPr id="76" name="" descr=""/>
          <p:cNvPicPr/>
          <p:nvPr/>
        </p:nvPicPr>
        <p:blipFill>
          <a:blip r:embed="rId2"/>
          <a:stretch/>
        </p:blipFill>
        <p:spPr>
          <a:xfrm>
            <a:off x="3368880" y="1825560"/>
            <a:ext cx="5452920" cy="4350960"/>
          </a:xfrm>
          <a:prstGeom prst="rect">
            <a:avLst/>
          </a:prstGeom>
          <a:ln>
            <a:noFill/>
          </a:ln>
        </p:spPr>
      </p:pic>
      <p:pic>
        <p:nvPicPr>
          <p:cNvPr id="77" name="" descr=""/>
          <p:cNvPicPr/>
          <p:nvPr/>
        </p:nvPicPr>
        <p:blipFill>
          <a:blip r:embed="rId3"/>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lang="en-US" sz="6000" strike="noStrike">
                <a:solidFill>
                  <a:srgbClr val="000000"/>
                </a:solidFill>
                <a:latin typeface="Calibri Light"/>
              </a:rPr>
              <a:t>Click to edit the title text formatClick to edit Master title style</a:t>
            </a:r>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lang="en-US" sz="1200" strike="noStrike">
                <a:solidFill>
                  <a:srgbClr val="8b8b8b"/>
                </a:solidFill>
                <a:latin typeface="Calibri"/>
              </a:rPr>
              <a:t>4/14/15</a:t>
            </a:r>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1C32283A-0CE0-406C-875D-05955F41AF98}" type="slidenum">
              <a:rPr lang="en-US" sz="1200" strike="noStrike">
                <a:solidFill>
                  <a:srgbClr val="8b8b8b"/>
                </a:solidFill>
                <a:latin typeface="Calibri"/>
              </a:rPr>
              <a:t>&lt;number&gt;</a:t>
            </a:fld>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lang="en-US" sz="4400" strike="noStrike">
                <a:solidFill>
                  <a:srgbClr val="000000"/>
                </a:solidFill>
                <a:latin typeface="Calibri Light"/>
              </a:rPr>
              <a:t>Click to edit the title text formatClick to edit Master title style</a:t>
            </a:r>
            <a:endParaRPr/>
          </a:p>
        </p:txBody>
      </p:sp>
      <p:sp>
        <p:nvSpPr>
          <p:cNvPr id="40" name="PlaceHolder 2"/>
          <p:cNvSpPr>
            <a:spLocks noGrp="1"/>
          </p:cNvSpPr>
          <p:nvPr>
            <p:ph type="body"/>
          </p:nvPr>
        </p:nvSpPr>
        <p:spPr>
          <a:xfrm>
            <a:off x="838080" y="1825560"/>
            <a:ext cx="10515240" cy="4350960"/>
          </a:xfrm>
          <a:prstGeom prst="rect">
            <a:avLst/>
          </a:prstGeom>
        </p:spPr>
        <p:txBody>
          <a:bodyPr/>
          <a:p>
            <a:pPr>
              <a:buSzPct val="45000"/>
              <a:buFont typeface="StarSymbol"/>
              <a:buChar char=""/>
            </a:pPr>
            <a:r>
              <a:rPr lang="en-US" sz="2800" strike="noStrike">
                <a:solidFill>
                  <a:srgbClr val="000000"/>
                </a:solidFill>
                <a:latin typeface="Calibri"/>
              </a:rPr>
              <a:t>Click to edit the outline text format</a:t>
            </a:r>
            <a:endParaRPr/>
          </a:p>
          <a:p>
            <a:pPr lvl="1">
              <a:buSzPct val="75000"/>
              <a:buFont typeface="StarSymbol"/>
              <a:buChar char=""/>
            </a:pPr>
            <a:r>
              <a:rPr lang="en-US" sz="2800" strike="noStrike">
                <a:solidFill>
                  <a:srgbClr val="000000"/>
                </a:solidFill>
                <a:latin typeface="Calibri"/>
              </a:rPr>
              <a:t>Second Outline Level</a:t>
            </a:r>
            <a:endParaRPr/>
          </a:p>
          <a:p>
            <a:pPr lvl="2">
              <a:buSzPct val="45000"/>
              <a:buFont typeface="StarSymbol"/>
              <a:buChar char=""/>
            </a:pPr>
            <a:r>
              <a:rPr lang="en-US" sz="2800" strike="noStrike">
                <a:solidFill>
                  <a:srgbClr val="000000"/>
                </a:solidFill>
                <a:latin typeface="Calibri"/>
              </a:rPr>
              <a:t>Third Outline Level</a:t>
            </a:r>
            <a:endParaRPr/>
          </a:p>
          <a:p>
            <a:pPr lvl="3">
              <a:buSzPct val="75000"/>
              <a:buFont typeface="StarSymbol"/>
              <a:buChar char=""/>
            </a:pPr>
            <a:r>
              <a:rPr lang="en-US" sz="2800" strike="noStrike">
                <a:solidFill>
                  <a:srgbClr val="000000"/>
                </a:solidFill>
                <a:latin typeface="Calibri"/>
              </a:rPr>
              <a:t>Fourth Outline Level</a:t>
            </a:r>
            <a:endParaRPr/>
          </a:p>
          <a:p>
            <a:pPr lvl="4">
              <a:buSzPct val="45000"/>
              <a:buFont typeface="StarSymbol"/>
              <a:buChar char=""/>
            </a:pPr>
            <a:r>
              <a:rPr lang="en-US" sz="2800" strike="noStrike">
                <a:solidFill>
                  <a:srgbClr val="000000"/>
                </a:solidFill>
                <a:latin typeface="Calibri"/>
              </a:rPr>
              <a:t>Fifth Outline Level</a:t>
            </a:r>
            <a:endParaRPr/>
          </a:p>
          <a:p>
            <a:pPr lvl="5">
              <a:buSzPct val="45000"/>
              <a:buFont typeface="StarSymbol"/>
              <a:buChar char=""/>
            </a:pPr>
            <a:r>
              <a:rPr lang="en-US" sz="2800" strike="noStrike">
                <a:solidFill>
                  <a:srgbClr val="000000"/>
                </a:solidFill>
                <a:latin typeface="Calibri"/>
              </a:rPr>
              <a:t>Sixth Outline Level</a:t>
            </a:r>
            <a:endParaRPr/>
          </a:p>
          <a:p>
            <a:pPr>
              <a:lnSpc>
                <a:spcPct val="100000"/>
              </a:lnSpc>
              <a:buFont typeface="Arial"/>
              <a:buChar char="•"/>
            </a:pPr>
            <a:r>
              <a:rPr lang="en-US" sz="2800" strike="noStrike">
                <a:solidFill>
                  <a:srgbClr val="000000"/>
                </a:solidFill>
                <a:latin typeface="Calibri"/>
              </a:rPr>
              <a:t>Seventh Outline LevelClick to edit Master text styles</a:t>
            </a:r>
            <a:endParaRPr/>
          </a:p>
          <a:p>
            <a:pPr lvl="1">
              <a:lnSpc>
                <a:spcPct val="100000"/>
              </a:lnSpc>
              <a:buFont typeface="Arial"/>
              <a:buChar char="•"/>
            </a:pPr>
            <a:r>
              <a:rPr lang="en-US" sz="2400" strike="noStrike">
                <a:solidFill>
                  <a:srgbClr val="000000"/>
                </a:solidFill>
                <a:latin typeface="Calibri"/>
              </a:rPr>
              <a:t>Second level</a:t>
            </a:r>
            <a:endParaRPr/>
          </a:p>
          <a:p>
            <a:pPr lvl="2">
              <a:lnSpc>
                <a:spcPct val="100000"/>
              </a:lnSpc>
              <a:buFont typeface="Arial"/>
              <a:buChar char="•"/>
            </a:pPr>
            <a:r>
              <a:rPr lang="en-US" sz="2000" strike="noStrike">
                <a:solidFill>
                  <a:srgbClr val="000000"/>
                </a:solidFill>
                <a:latin typeface="Calibri"/>
              </a:rPr>
              <a:t>Third level</a:t>
            </a:r>
            <a:endParaRPr/>
          </a:p>
          <a:p>
            <a:pPr lvl="3">
              <a:lnSpc>
                <a:spcPct val="100000"/>
              </a:lnSpc>
              <a:buFont typeface="Arial"/>
              <a:buChar char="•"/>
            </a:pPr>
            <a:r>
              <a:rPr lang="en-US" strike="noStrike">
                <a:solidFill>
                  <a:srgbClr val="000000"/>
                </a:solidFill>
                <a:latin typeface="Calibri"/>
              </a:rPr>
              <a:t>Fourth level</a:t>
            </a:r>
            <a:endParaRPr/>
          </a:p>
          <a:p>
            <a:pPr lvl="4">
              <a:lnSpc>
                <a:spcPct val="100000"/>
              </a:lnSpc>
              <a:buFont typeface="Arial"/>
              <a:buChar char="•"/>
            </a:pPr>
            <a:r>
              <a:rPr lang="en-US" strike="noStrike">
                <a:solidFill>
                  <a:srgbClr val="000000"/>
                </a:solidFill>
                <a:latin typeface="Calibri"/>
              </a:rPr>
              <a:t>Fifth level</a:t>
            </a:r>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lang="en-US" sz="1200" strike="noStrike">
                <a:solidFill>
                  <a:srgbClr val="8b8b8b"/>
                </a:solidFill>
                <a:latin typeface="Calibri"/>
              </a:rPr>
              <a:t>4/14/15</a:t>
            </a:r>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597EF26B-BC4B-4320-BEC0-29C001800555}" type="slidenum">
              <a:rPr lang="en-US" sz="1200" strike="noStrike">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1523880" y="1122480"/>
            <a:ext cx="9143640" cy="2387160"/>
          </a:xfrm>
          <a:prstGeom prst="rect">
            <a:avLst/>
          </a:prstGeom>
          <a:noFill/>
          <a:ln>
            <a:noFill/>
          </a:ln>
        </p:spPr>
        <p:txBody>
          <a:bodyPr anchor="b"/>
          <a:p>
            <a:pPr algn="ctr">
              <a:lnSpc>
                <a:spcPct val="100000"/>
              </a:lnSpc>
            </a:pPr>
            <a:r>
              <a:rPr lang="en-US" sz="6000" strike="noStrike">
                <a:solidFill>
                  <a:srgbClr val="000000"/>
                </a:solidFill>
                <a:latin typeface="Calibri Light"/>
              </a:rPr>
              <a:t>Data Capture</a:t>
            </a:r>
            <a:endParaRPr/>
          </a:p>
        </p:txBody>
      </p:sp>
      <p:sp>
        <p:nvSpPr>
          <p:cNvPr id="84" name="TextShape 2"/>
          <p:cNvSpPr txBox="1"/>
          <p:nvPr/>
        </p:nvSpPr>
        <p:spPr>
          <a:xfrm>
            <a:off x="1523880" y="3602160"/>
            <a:ext cx="9143640" cy="1655280"/>
          </a:xfrm>
          <a:prstGeom prst="rect">
            <a:avLst/>
          </a:prstGeom>
          <a:noFill/>
          <a:ln>
            <a:noFill/>
          </a:ln>
        </p:spPr>
        <p:txBody>
          <a:bodyPr/>
          <a:p>
            <a:pPr algn="ct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838080" y="365040"/>
            <a:ext cx="10515240" cy="919800"/>
          </a:xfrm>
          <a:prstGeom prst="rect">
            <a:avLst/>
          </a:prstGeom>
          <a:noFill/>
          <a:ln>
            <a:noFill/>
          </a:ln>
        </p:spPr>
        <p:txBody>
          <a:bodyPr anchor="ctr"/>
          <a:p>
            <a:pPr>
              <a:lnSpc>
                <a:spcPct val="90000"/>
              </a:lnSpc>
            </a:pPr>
            <a:r>
              <a:rPr lang="en-US" sz="4400" strike="noStrike">
                <a:solidFill>
                  <a:srgbClr val="000000"/>
                </a:solidFill>
                <a:latin typeface="Calibri Light"/>
              </a:rPr>
              <a:t>High Level Architecture: Data Capture Service</a:t>
            </a:r>
            <a:endParaRPr/>
          </a:p>
        </p:txBody>
      </p:sp>
      <p:pic>
        <p:nvPicPr>
          <p:cNvPr id="86" name="Content Placeholder 3" descr=""/>
          <p:cNvPicPr/>
          <p:nvPr/>
        </p:nvPicPr>
        <p:blipFill>
          <a:blip r:embed="rId1"/>
          <a:stretch/>
        </p:blipFill>
        <p:spPr>
          <a:xfrm>
            <a:off x="2777760" y="1456560"/>
            <a:ext cx="6633360" cy="508680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838080" y="365040"/>
            <a:ext cx="10515240" cy="919800"/>
          </a:xfrm>
          <a:prstGeom prst="rect">
            <a:avLst/>
          </a:prstGeom>
          <a:noFill/>
          <a:ln>
            <a:noFill/>
          </a:ln>
        </p:spPr>
        <p:txBody>
          <a:bodyPr anchor="ctr"/>
          <a:p>
            <a:pPr>
              <a:lnSpc>
                <a:spcPct val="90000"/>
              </a:lnSpc>
            </a:pPr>
            <a:r>
              <a:rPr lang="en-US" sz="4400" strike="noStrike">
                <a:solidFill>
                  <a:srgbClr val="000000"/>
                </a:solidFill>
                <a:latin typeface="Calibri Light"/>
              </a:rPr>
              <a:t>High Level Architecture ver2: Data Capture Service</a:t>
            </a:r>
            <a:endParaRPr/>
          </a:p>
        </p:txBody>
      </p:sp>
      <p:pic>
        <p:nvPicPr>
          <p:cNvPr id="88" name="Content Placeholder 7" descr=""/>
          <p:cNvPicPr/>
          <p:nvPr/>
        </p:nvPicPr>
        <p:blipFill>
          <a:blip r:embed="rId1"/>
          <a:stretch/>
        </p:blipFill>
        <p:spPr>
          <a:xfrm>
            <a:off x="2661120" y="1387080"/>
            <a:ext cx="6843600" cy="5248080"/>
          </a:xfrm>
          <a:prstGeom prst="rect">
            <a:avLst/>
          </a:prstGeom>
          <a:ln>
            <a:noFill/>
          </a:ln>
        </p:spPr>
      </p:pic>
      <p:sp>
        <p:nvSpPr>
          <p:cNvPr id="89" name="CustomShape 2"/>
          <p:cNvSpPr/>
          <p:nvPr/>
        </p:nvSpPr>
        <p:spPr>
          <a:xfrm>
            <a:off x="7336800" y="6090120"/>
            <a:ext cx="76464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trike="noStrike">
                <a:solidFill>
                  <a:srgbClr val="000000"/>
                </a:solidFill>
                <a:latin typeface="Times New Roman"/>
              </a:rPr>
              <a:t>JSON</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838080" y="365040"/>
            <a:ext cx="10515240" cy="721440"/>
          </a:xfrm>
          <a:prstGeom prst="rect">
            <a:avLst/>
          </a:prstGeom>
          <a:noFill/>
          <a:ln>
            <a:noFill/>
          </a:ln>
        </p:spPr>
        <p:txBody>
          <a:bodyPr anchor="ctr"/>
          <a:p>
            <a:pPr>
              <a:lnSpc>
                <a:spcPct val="90000"/>
              </a:lnSpc>
            </a:pPr>
            <a:r>
              <a:rPr lang="en-US" sz="4400" strike="noStrike">
                <a:solidFill>
                  <a:srgbClr val="000000"/>
                </a:solidFill>
                <a:latin typeface="Calibri Light"/>
              </a:rPr>
              <a:t>Data Capture Service and Marge</a:t>
            </a:r>
            <a:endParaRPr/>
          </a:p>
        </p:txBody>
      </p:sp>
      <p:pic>
        <p:nvPicPr>
          <p:cNvPr id="91" name="Content Placeholder 3" descr=""/>
          <p:cNvPicPr/>
          <p:nvPr/>
        </p:nvPicPr>
        <p:blipFill>
          <a:blip r:embed="rId1"/>
          <a:stretch/>
        </p:blipFill>
        <p:spPr>
          <a:xfrm>
            <a:off x="2165400" y="1281240"/>
            <a:ext cx="7487280" cy="51807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