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32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33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1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2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9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9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9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0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0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32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76FA07-E38E-45D3-B63D-849EAF79CC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1D7B-A7F2-4AB5-B5B5-19EFD1D03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/>
              <a:t>Financial Database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44420-BE43-4C7B-9F9B-9D8C0901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D3CD87"/>
                </a:solidFill>
              </a:rPr>
              <a:t>Course Project for CSCI 352</a:t>
            </a:r>
          </a:p>
          <a:p>
            <a:r>
              <a:rPr lang="en-US">
                <a:solidFill>
                  <a:srgbClr val="D3CD87"/>
                </a:solidFill>
              </a:rPr>
              <a:t>by: Cody </a:t>
            </a:r>
            <a:r>
              <a:rPr lang="en-US" err="1">
                <a:solidFill>
                  <a:srgbClr val="D3CD87"/>
                </a:solidFill>
              </a:rPr>
              <a:t>Gonsowski</a:t>
            </a:r>
            <a:endParaRPr lang="en-US">
              <a:solidFill>
                <a:srgbClr val="D3CD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55C1-4223-4CE7-B25F-D378351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935D-F274-451C-9E62-1AE24593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this project?</a:t>
            </a:r>
          </a:p>
          <a:p>
            <a:pPr marL="36900" indent="0">
              <a:buNone/>
            </a:pPr>
            <a:r>
              <a:rPr lang="en-US" dirty="0"/>
              <a:t>	This project is a Financial Database Manager. It allows you to load and edit a database that allows you to save the date of the expense or income, an amount to go with the entry, and a description of what the cost or </a:t>
            </a:r>
            <a:r>
              <a:rPr lang="en-US"/>
              <a:t>income was.</a:t>
            </a:r>
          </a:p>
        </p:txBody>
      </p:sp>
    </p:spTree>
    <p:extLst>
      <p:ext uri="{BB962C8B-B14F-4D97-AF65-F5344CB8AC3E}">
        <p14:creationId xmlns:p14="http://schemas.microsoft.com/office/powerpoint/2010/main" val="297209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SlateVTI</vt:lpstr>
      <vt:lpstr>Financial Database Manager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Database Manager</dc:title>
  <dc:creator>Kodi Whatshisface</dc:creator>
  <cp:lastModifiedBy>Kodi Whatshisface</cp:lastModifiedBy>
  <cp:revision>1</cp:revision>
  <dcterms:created xsi:type="dcterms:W3CDTF">2019-12-04T01:56:58Z</dcterms:created>
  <dcterms:modified xsi:type="dcterms:W3CDTF">2019-12-04T01:59:41Z</dcterms:modified>
</cp:coreProperties>
</file>