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3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33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1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2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9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9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9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7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8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0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0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32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ceedsoftware/wpftoolk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dgons/Financial-Database-Manager" TargetMode="External"/><Relationship Id="rId2" Type="http://schemas.openxmlformats.org/officeDocument/2006/relationships/hyperlink" Target="mailto:jondgons@ut.utm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76FA07-E38E-45D3-B63D-849EAF79C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31D7B-A7F2-4AB5-B5B5-19EFD1D03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/>
              <a:t>Financial Database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44420-BE43-4C7B-9F9B-9D8C09010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D3CD87"/>
                </a:solidFill>
              </a:rPr>
              <a:t>Course Project for CSCI 352</a:t>
            </a:r>
          </a:p>
          <a:p>
            <a:r>
              <a:rPr lang="en-US">
                <a:solidFill>
                  <a:srgbClr val="D3CD87"/>
                </a:solidFill>
              </a:rPr>
              <a:t>by: Cody </a:t>
            </a:r>
            <a:r>
              <a:rPr lang="en-US" err="1">
                <a:solidFill>
                  <a:srgbClr val="D3CD87"/>
                </a:solidFill>
              </a:rPr>
              <a:t>Gonsowski</a:t>
            </a:r>
            <a:endParaRPr lang="en-US">
              <a:solidFill>
                <a:srgbClr val="D3C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2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55C1-4223-4CE7-B25F-D378351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935D-F274-451C-9E62-1AE24593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What is this project?</a:t>
            </a:r>
          </a:p>
          <a:p>
            <a:pPr marL="450000" lvl="1" indent="0">
              <a:buNone/>
            </a:pPr>
            <a:r>
              <a:rPr lang="en-US" dirty="0"/>
              <a:t>This project is a Financial Database Manager. It allows you to load and edit a database that allows you to save the date of the expense or income, an amount to go with the entry, and a description of what the cost or income was.</a:t>
            </a:r>
          </a:p>
          <a:p>
            <a:r>
              <a:rPr lang="en-US" sz="2400" dirty="0"/>
              <a:t>Why did I do this project?</a:t>
            </a:r>
          </a:p>
          <a:p>
            <a:pPr marL="450000" lvl="1" indent="0">
              <a:buNone/>
            </a:pPr>
            <a:r>
              <a:rPr lang="en-US" dirty="0"/>
              <a:t>It’s a practical application of software engineering that allows users to keep track of expenses without too much effort.</a:t>
            </a:r>
          </a:p>
          <a:p>
            <a:r>
              <a:rPr lang="en-US" sz="2400" dirty="0"/>
              <a:t>What do you need to know about this project?</a:t>
            </a:r>
          </a:p>
          <a:p>
            <a:pPr marL="450000" lvl="1" indent="0">
              <a:buNone/>
            </a:pPr>
            <a:r>
              <a:rPr lang="en-US" dirty="0"/>
              <a:t>Build first, then run executable. This way your database plays nice</a:t>
            </a:r>
            <a:r>
              <a:rPr lang="en-US" dirty="0" smtClean="0"/>
              <a:t>.</a:t>
            </a:r>
          </a:p>
          <a:p>
            <a:pPr marL="450000" lvl="1" indent="0">
              <a:buNone/>
            </a:pPr>
            <a:r>
              <a:rPr lang="en-US" dirty="0" smtClean="0"/>
              <a:t>Refactoring the program resets the database, so be careful!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E3F7-3EAE-4E01-B667-E81DA2B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F1E9-4FFF-4989-941C-772B95C0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did I do it?</a:t>
            </a:r>
          </a:p>
          <a:p>
            <a:pPr marL="450000" lvl="1" indent="0">
              <a:buNone/>
            </a:pPr>
            <a:r>
              <a:rPr lang="en-US" dirty="0"/>
              <a:t>By asking lots of questions (sorry Dr. Ericson) and Googling very many things that may have caused more problems than they helped fix.</a:t>
            </a:r>
            <a:endParaRPr lang="en-US" strike="sngStrike" dirty="0"/>
          </a:p>
          <a:p>
            <a:r>
              <a:rPr lang="en-US" sz="2400" dirty="0"/>
              <a:t>Special libraries/drivers?</a:t>
            </a:r>
          </a:p>
          <a:p>
            <a:pPr marL="450000" lvl="1" indent="0">
              <a:buNone/>
            </a:pPr>
            <a:r>
              <a:rPr lang="en-US" dirty="0"/>
              <a:t>I used Extended WPF </a:t>
            </a:r>
            <a:r>
              <a:rPr lang="en-US" dirty="0" err="1"/>
              <a:t>Toolkit</a:t>
            </a:r>
            <a:r>
              <a:rPr lang="en-US" baseline="30000" dirty="0" err="1"/>
              <a:t>TM</a:t>
            </a:r>
            <a:r>
              <a:rPr lang="en-US" dirty="0"/>
              <a:t> by </a:t>
            </a:r>
            <a:r>
              <a:rPr lang="en-US" dirty="0" err="1"/>
              <a:t>Xceed</a:t>
            </a:r>
            <a:r>
              <a:rPr lang="en-US" dirty="0"/>
              <a:t>. (</a:t>
            </a:r>
            <a:r>
              <a:rPr lang="en-US" dirty="0">
                <a:hlinkClick r:id="rId2"/>
              </a:rPr>
              <a:t>https://github.com/xceedsoftware/wpftoolkit</a:t>
            </a:r>
            <a:r>
              <a:rPr lang="en-US" dirty="0"/>
              <a:t>)</a:t>
            </a:r>
          </a:p>
          <a:p>
            <a:r>
              <a:rPr lang="en-US" sz="2400" dirty="0"/>
              <a:t>Design patterns used:</a:t>
            </a:r>
          </a:p>
          <a:p>
            <a:pPr marL="450000" lvl="1" indent="0">
              <a:buNone/>
            </a:pPr>
            <a:r>
              <a:rPr lang="en-US" dirty="0"/>
              <a:t>Façade – to make adding and displaying entries easy for the user</a:t>
            </a:r>
          </a:p>
        </p:txBody>
      </p:sp>
    </p:spTree>
    <p:extLst>
      <p:ext uri="{BB962C8B-B14F-4D97-AF65-F5344CB8AC3E}">
        <p14:creationId xmlns:p14="http://schemas.microsoft.com/office/powerpoint/2010/main" val="74568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076450"/>
            <a:ext cx="8562975" cy="3714750"/>
          </a:xfrm>
        </p:spPr>
      </p:pic>
    </p:spTree>
    <p:extLst>
      <p:ext uri="{BB962C8B-B14F-4D97-AF65-F5344CB8AC3E}">
        <p14:creationId xmlns:p14="http://schemas.microsoft.com/office/powerpoint/2010/main" val="33444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89E5-B223-48FD-B51D-07B91FCC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B042-0176-4967-A818-AF96F963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already built the program once, which loads up the database for persistent use.</a:t>
            </a:r>
          </a:p>
          <a:p>
            <a:pPr lvl="1"/>
            <a:r>
              <a:rPr lang="en-US" dirty="0"/>
              <a:t>Just run the executable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WARNING: Rebuilding the program resets the database, so be sure </a:t>
            </a:r>
            <a:r>
              <a:rPr lang="en-US" smtClean="0"/>
              <a:t>to back it up!</a:t>
            </a:r>
            <a:endParaRPr lang="en-US" dirty="0"/>
          </a:p>
          <a:p>
            <a:r>
              <a:rPr lang="en-US" dirty="0"/>
              <a:t>DEMO TIME!!!</a:t>
            </a:r>
          </a:p>
        </p:txBody>
      </p:sp>
    </p:spTree>
    <p:extLst>
      <p:ext uri="{BB962C8B-B14F-4D97-AF65-F5344CB8AC3E}">
        <p14:creationId xmlns:p14="http://schemas.microsoft.com/office/powerpoint/2010/main" val="191096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A148-B56D-4DEF-85A5-950EC192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8BAB-B5E5-4334-AC5D-51B70CC6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Where are you going to go next?</a:t>
            </a:r>
          </a:p>
          <a:p>
            <a:pPr marL="450000" lvl="1" indent="0">
              <a:buNone/>
            </a:pPr>
            <a:r>
              <a:rPr lang="en-US" dirty="0"/>
              <a:t>The original plan was to have a calendar interface that was clickable and allowed easy viewing and entering, as well as a statistical view that showed overall results for a given time period. Ideally, this would be further developed and brought to fruition for frequent use</a:t>
            </a:r>
            <a:r>
              <a:rPr lang="en-US" dirty="0" smtClean="0"/>
              <a:t>.</a:t>
            </a:r>
          </a:p>
          <a:p>
            <a:pPr marL="450000" lvl="1" indent="0">
              <a:buNone/>
            </a:pPr>
            <a:r>
              <a:rPr lang="en-US" dirty="0" smtClean="0"/>
              <a:t>In addition, different user accounts would mean multiple people could use the same computer, or potentially a secure online source that lets people use it from anywhere.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6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2069-D520-4961-A214-CB0D4C13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30DC-DC1C-452F-AFE9-20AC9AF8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E-mail: </a:t>
            </a:r>
            <a:r>
              <a:rPr lang="en-US" sz="2400" dirty="0">
                <a:hlinkClick r:id="rId2"/>
              </a:rPr>
              <a:t>jondgons@ut.utm.edu</a:t>
            </a:r>
            <a:endParaRPr lang="en-US" sz="2400" dirty="0"/>
          </a:p>
          <a:p>
            <a:r>
              <a:rPr lang="en-US" sz="2400" dirty="0"/>
              <a:t>Repo: </a:t>
            </a:r>
            <a:r>
              <a:rPr lang="en-US" sz="2400" dirty="0">
                <a:hlinkClick r:id="rId3"/>
              </a:rPr>
              <a:t>https://github.com/jondgons/Financial-Database-Manager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932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SlateVTI</vt:lpstr>
      <vt:lpstr>Financial Database Manager</vt:lpstr>
      <vt:lpstr>Background</vt:lpstr>
      <vt:lpstr>Approach</vt:lpstr>
      <vt:lpstr>Class Diagrams</vt:lpstr>
      <vt:lpstr>Demo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Database Manager</dc:title>
  <dc:creator>Kodi Whatshisface</dc:creator>
  <cp:lastModifiedBy>Jonathan Gonsowski</cp:lastModifiedBy>
  <cp:revision>18</cp:revision>
  <dcterms:created xsi:type="dcterms:W3CDTF">2019-12-04T01:56:58Z</dcterms:created>
  <dcterms:modified xsi:type="dcterms:W3CDTF">2019-12-05T18:48:35Z</dcterms:modified>
</cp:coreProperties>
</file>