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slideMasters/slideMaster1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4.xml" ContentType="application/vnd.openxmlformats-officedocument.theme+xml"/>
  <Override PartName="/ppt/theme/theme12.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3.xml" ContentType="application/vnd.openxmlformats-officedocument.theme+xml"/>
  <Override PartName="/ppt/slideLayouts/_rels/slideLayout76.xml.rels" ContentType="application/vnd.openxmlformats-package.relationships+xml"/>
  <Override PartName="/ppt/slideLayouts/_rels/slideLayout123.xml.rels" ContentType="application/vnd.openxmlformats-package.relationships+xml"/>
  <Override PartName="/ppt/slideLayouts/_rels/slideLayout5.xml.rels" ContentType="application/vnd.openxmlformats-package.relationships+xml"/>
  <Override PartName="/ppt/slideLayouts/_rels/slideLayout54.xml.rels" ContentType="application/vnd.openxmlformats-package.relationships+xml"/>
  <Override PartName="/ppt/slideLayouts/_rels/slideLayout129.xml.rels" ContentType="application/vnd.openxmlformats-package.relationships+xml"/>
  <Override PartName="/ppt/slideLayouts/_rels/slideLayout82.xml.rels" ContentType="application/vnd.openxmlformats-package.relationships+xml"/>
  <Override PartName="/ppt/slideLayouts/_rels/slideLayout71.xml.rels" ContentType="application/vnd.openxmlformats-package.relationships+xml"/>
  <Override PartName="/ppt/slideLayouts/_rels/slideLayout53.xml.rels" ContentType="application/vnd.openxmlformats-package.relationships+xml"/>
  <Override PartName="/ppt/slideLayouts/_rels/slideLayout128.xml.rels" ContentType="application/vnd.openxmlformats-package.relationships+xml"/>
  <Override PartName="/ppt/slideLayouts/_rels/slideLayout88.xml.rels" ContentType="application/vnd.openxmlformats-package.relationships+xml"/>
  <Override PartName="/ppt/slideLayouts/_rels/slideLayout81.xml.rels" ContentType="application/vnd.openxmlformats-package.relationships+xml"/>
  <Override PartName="/ppt/slideLayouts/_rels/slideLayout143.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20.xml.rels" ContentType="application/vnd.openxmlformats-package.relationships+xml"/>
  <Override PartName="/ppt/slideLayouts/_rels/slideLayout86.xml.rels" ContentType="application/vnd.openxmlformats-package.relationships+xml"/>
  <Override PartName="/ppt/slideLayouts/_rels/slideLayout133.xml.rels" ContentType="application/vnd.openxmlformats-package.relationships+xml"/>
  <Override PartName="/ppt/slideLayouts/_rels/slideLayout78.xml.rels" ContentType="application/vnd.openxmlformats-package.relationships+xml"/>
  <Override PartName="/ppt/slideLayouts/_rels/slideLayout73.xml.rels" ContentType="application/vnd.openxmlformats-package.relationships+xml"/>
  <Override PartName="/ppt/slideLayouts/_rels/slideLayout100.xml.rels" ContentType="application/vnd.openxmlformats-package.relationships+xml"/>
  <Override PartName="/ppt/slideLayouts/_rels/slideLayout119.xml.rels" ContentType="application/vnd.openxmlformats-package.relationships+xml"/>
  <Override PartName="/ppt/slideLayouts/_rels/slideLayout114.xml.rels" ContentType="application/vnd.openxmlformats-package.relationships+xml"/>
  <Override PartName="/ppt/slideLayouts/_rels/slideLayout126.xml.rels" ContentType="application/vnd.openxmlformats-package.relationships+xml"/>
  <Override PartName="/ppt/slideLayouts/_rels/slideLayout140.xml.rels" ContentType="application/vnd.openxmlformats-package.relationships+xml"/>
  <Override PartName="/ppt/slideLayouts/_rels/slideLayout59.xml.rels" ContentType="application/vnd.openxmlformats-package.relationships+xml"/>
  <Override PartName="/ppt/slideLayouts/_rels/slideLayout83.xml.rels" ContentType="application/vnd.openxmlformats-package.relationships+xml"/>
  <Override PartName="/ppt/slideLayouts/_rels/slideLayout130.xml.rels" ContentType="application/vnd.openxmlformats-package.relationships+xml"/>
  <Override PartName="/ppt/slideLayouts/_rels/slideLayout135.xml.rels" ContentType="application/vnd.openxmlformats-package.relationships+xml"/>
  <Override PartName="/ppt/slideLayouts/_rels/slideLayout144.xml.rels" ContentType="application/vnd.openxmlformats-package.relationships+xml"/>
  <Override PartName="/ppt/slideLayouts/_rels/slideLayout97.xml.rels" ContentType="application/vnd.openxmlformats-package.relationships+xml"/>
  <Override PartName="/ppt/slideLayouts/_rels/slideLayout96.xml.rels" ContentType="application/vnd.openxmlformats-package.relationships+xml"/>
  <Override PartName="/ppt/slideLayouts/_rels/slideLayout87.xml.rels" ContentType="application/vnd.openxmlformats-package.relationships+xml"/>
  <Override PartName="/ppt/slideLayouts/_rels/slideLayout134.xml.rels" ContentType="application/vnd.openxmlformats-package.relationships+xml"/>
  <Override PartName="/ppt/slideLayouts/_rels/slideLayout80.xml.rels" ContentType="application/vnd.openxmlformats-package.relationships+xml"/>
  <Override PartName="/ppt/slideLayouts/_rels/slideLayout85.xml.rels" ContentType="application/vnd.openxmlformats-package.relationships+xml"/>
  <Override PartName="/ppt/slideLayouts/_rels/slideLayout132.xml.rels" ContentType="application/vnd.openxmlformats-package.relationships+xml"/>
  <Override PartName="/ppt/slideLayouts/_rels/slideLayout110.xml.rels" ContentType="application/vnd.openxmlformats-package.relationships+xml"/>
  <Override PartName="/ppt/slideLayouts/_rels/slideLayout84.xml.rels" ContentType="application/vnd.openxmlformats-package.relationships+xml"/>
  <Override PartName="/ppt/slideLayouts/_rels/slideLayout131.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75.xml.rels" ContentType="application/vnd.openxmlformats-package.relationships+xml"/>
  <Override PartName="/ppt/slideLayouts/_rels/slideLayout122.xml.rels" ContentType="application/vnd.openxmlformats-package.relationships+xml"/>
  <Override PartName="/ppt/slideLayouts/_rels/slideLayout74.xml.rels" ContentType="application/vnd.openxmlformats-package.relationships+xml"/>
  <Override PartName="/ppt/slideLayouts/_rels/slideLayout79.xml.rels" ContentType="application/vnd.openxmlformats-package.relationships+xml"/>
  <Override PartName="/ppt/slideLayouts/_rels/slideLayout121.xml.rels" ContentType="application/vnd.openxmlformats-package.relationships+xml"/>
  <Override PartName="/ppt/slideLayouts/_rels/slideLayout63.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62.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1.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60.xml.rels" ContentType="application/vnd.openxmlformats-package.relationships+xml"/>
  <Override PartName="/ppt/slideLayouts/_rels/slideLayout65.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58.xml.rels" ContentType="application/vnd.openxmlformats-package.relationships+xml"/>
  <Override PartName="/ppt/slideLayouts/_rels/slideLayout45.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56.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55.xml.rels" ContentType="application/vnd.openxmlformats-package.relationships+xml"/>
  <Override PartName="/ppt/slideLayouts/_rels/slideLayout52.xml.rels" ContentType="application/vnd.openxmlformats-package.relationships+xml"/>
  <Override PartName="/ppt/slideLayouts/_rels/slideLayout127.xml.rels" ContentType="application/vnd.openxmlformats-package.relationships+xml"/>
  <Override PartName="/ppt/slideLayouts/_rels/slideLayout142.xml.rels" ContentType="application/vnd.openxmlformats-package.relationships+xml"/>
  <Override PartName="/ppt/slideLayouts/_rels/slideLayout28.xml.rels" ContentType="application/vnd.openxmlformats-package.relationships+xml"/>
  <Override PartName="/ppt/slideLayouts/_rels/slideLayout23.xml.rels" ContentType="application/vnd.openxmlformats-package.relationships+xml"/>
  <Override PartName="/ppt/slideLayouts/_rels/slideLayout138.xml.rels" ContentType="application/vnd.openxmlformats-package.relationships+xml"/>
  <Override PartName="/ppt/slideLayouts/_rels/slideLayout31.xml.rels" ContentType="application/vnd.openxmlformats-package.relationships+xml"/>
  <Override PartName="/ppt/slideLayouts/_rels/slideLayout47.xml.rels" ContentType="application/vnd.openxmlformats-package.relationships+xml"/>
  <Override PartName="/ppt/slideLayouts/_rels/slideLayout137.xml.rels" ContentType="application/vnd.openxmlformats-package.relationships+xml"/>
  <Override PartName="/ppt/slideLayouts/_rels/slideLayout46.xml.rels" ContentType="application/vnd.openxmlformats-package.relationships+xml"/>
  <Override PartName="/ppt/slideLayouts/_rels/slideLayout136.xml.rels" ContentType="application/vnd.openxmlformats-package.relationships+xml"/>
  <Override PartName="/ppt/slideLayouts/_rels/slideLayout89.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44.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92.xml.rels" ContentType="application/vnd.openxmlformats-package.relationships+xml"/>
  <Override PartName="/ppt/slideLayouts/_rels/slideLayout39.xml.rels" ContentType="application/vnd.openxmlformats-package.relationships+xml"/>
  <Override PartName="/ppt/slideLayouts/_rels/slideLayout34.xml.rels" ContentType="application/vnd.openxmlformats-package.relationships+xml"/>
  <Override PartName="/ppt/slideLayouts/_rels/slideLayout38.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3.xml.rels" ContentType="application/vnd.openxmlformats-package.relationships+xml"/>
  <Override PartName="/ppt/slideLayouts/_rels/slideLayout118.xml.rels" ContentType="application/vnd.openxmlformats-package.relationships+xml"/>
  <Override PartName="/ppt/slideLayouts/_rels/slideLayout42.xml.rels" ContentType="application/vnd.openxmlformats-package.relationships+xml"/>
  <Override PartName="/ppt/slideLayouts/_rels/slideLayout117.xml.rels" ContentType="application/vnd.openxmlformats-package.relationships+xml"/>
  <Override PartName="/ppt/slideLayouts/_rels/slideLayout26.xml.rels" ContentType="application/vnd.openxmlformats-package.relationships+xml"/>
  <Override PartName="/ppt/slideLayouts/_rels/slideLayout41.xml.rels" ContentType="application/vnd.openxmlformats-package.relationships+xml"/>
  <Override PartName="/ppt/slideLayouts/_rels/slideLayout116.xml.rels" ContentType="application/vnd.openxmlformats-package.relationships+xml"/>
  <Override PartName="/ppt/slideLayouts/_rels/slideLayout20.xml.rels" ContentType="application/vnd.openxmlformats-package.relationships+xml"/>
  <Override PartName="/ppt/slideLayouts/_rels/slideLayout25.xml.rels" ContentType="application/vnd.openxmlformats-package.relationships+xml"/>
  <Override PartName="/ppt/slideLayouts/_rels/slideLayout40.xml.rels" ContentType="application/vnd.openxmlformats-package.relationships+xml"/>
  <Override PartName="/ppt/slideLayouts/_rels/slideLayout115.xml.rels" ContentType="application/vnd.openxmlformats-package.relationships+xml"/>
  <Override PartName="/ppt/slideLayouts/_rels/slideLayout124.xml.rels" ContentType="application/vnd.openxmlformats-package.relationships+xml"/>
  <Override PartName="/ppt/slideLayouts/_rels/slideLayout113.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139.xml.rels" ContentType="application/vnd.openxmlformats-package.relationships+xml"/>
  <Override PartName="/ppt/slideLayouts/_rels/slideLayout48.xml.rels" ContentType="application/vnd.openxmlformats-package.relationships+xml"/>
  <Override PartName="/ppt/slideLayouts/_rels/slideLayout107.xml.rels" ContentType="application/vnd.openxmlformats-package.relationships+xml"/>
  <Override PartName="/ppt/slideLayouts/_rels/slideLayout102.xml.rels" ContentType="application/vnd.openxmlformats-package.relationships+xml"/>
  <Override PartName="/ppt/slideLayouts/_rels/slideLayout11.xml.rels" ContentType="application/vnd.openxmlformats-package.relationships+xml"/>
  <Override PartName="/ppt/slideLayouts/_rels/slideLayout16.xml.rels" ContentType="application/vnd.openxmlformats-package.relationships+xml"/>
  <Override PartName="/ppt/slideLayouts/_rels/slideLayout109.xml.rels" ContentType="application/vnd.openxmlformats-package.relationships+xml"/>
  <Override PartName="/ppt/slideLayouts/_rels/slideLayout104.xml.rels" ContentType="application/vnd.openxmlformats-package.relationships+xml"/>
  <Override PartName="/ppt/slideLayouts/_rels/slideLayout19.xml.rels" ContentType="application/vnd.openxmlformats-package.relationships+xml"/>
  <Override PartName="/ppt/slideLayouts/_rels/slideLayout90.xml.rels" ContentType="application/vnd.openxmlformats-package.relationships+xml"/>
  <Override PartName="/ppt/slideLayouts/_rels/slideLayout105.xml.rels" ContentType="application/vnd.openxmlformats-package.relationships+xml"/>
  <Override PartName="/ppt/slideLayouts/_rels/slideLayout30.xml.rels" ContentType="application/vnd.openxmlformats-package.relationships+xml"/>
  <Override PartName="/ppt/slideLayouts/_rels/slideLayout101.xml.rels" ContentType="application/vnd.openxmlformats-package.relationships+xml"/>
  <Override PartName="/ppt/slideLayouts/_rels/slideLayout106.xml.rels" ContentType="application/vnd.openxmlformats-package.relationships+xml"/>
  <Override PartName="/ppt/slideLayouts/_rels/slideLayout125.xml.rels" ContentType="application/vnd.openxmlformats-package.relationships+xml"/>
  <Override PartName="/ppt/slideLayouts/_rels/slideLayout10.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22.xml.rels" ContentType="application/vnd.openxmlformats-package.relationships+xml"/>
  <Override PartName="/ppt/slideLayouts/_rels/slideLayout141.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08.xml.rels" ContentType="application/vnd.openxmlformats-package.relationships+xml"/>
  <Override PartName="/ppt/slideLayouts/_rels/slideLayout103.xml.rels" ContentType="application/vnd.openxmlformats-package.relationships+xml"/>
  <Override PartName="/ppt/slideLayouts/_rels/slideLayout111.xml.rels" ContentType="application/vnd.openxmlformats-package.relationships+xml"/>
  <Override PartName="/ppt/slideLayouts/_rels/slideLayout69.xml.rels" ContentType="application/vnd.openxmlformats-package.relationships+xml"/>
  <Override PartName="/ppt/slideLayouts/_rels/slideLayout112.xml.rels" ContentType="application/vnd.openxmlformats-package.relationships+xml"/>
  <Override PartName="/ppt/slideLayouts/_rels/slideLayout21.xml.rels" ContentType="application/vnd.openxmlformats-package.relationships+xml"/>
  <Override PartName="/ppt/slideLayouts/_rels/slideLayout99.xml.rels" ContentType="application/vnd.openxmlformats-package.relationships+xml"/>
  <Override PartName="/ppt/slideLayouts/_rels/slideLayout49.xml.rels" ContentType="application/vnd.openxmlformats-package.relationships+xml"/>
  <Override PartName="/ppt/slideLayouts/_rels/slideLayout98.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99.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11.xml" ContentType="application/vnd.openxmlformats-officedocument.presentationml.slideLayout+xml"/>
  <Override PartName="/ppt/slideLayouts/slideLayout7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112.xml" ContentType="application/vnd.openxmlformats-officedocument.presentationml.slideLayout+xml"/>
  <Override PartName="/ppt/slideLayouts/slideLayout10.xml" ContentType="application/vnd.openxmlformats-officedocument.presentationml.slideLayout+xml"/>
  <Override PartName="/ppt/slideLayouts/slideLayout101.xml" ContentType="application/vnd.openxmlformats-officedocument.presentationml.slideLayout+xml"/>
  <Override PartName="/ppt/slideLayouts/slideLayout69.xml" ContentType="application/vnd.openxmlformats-officedocument.presentationml.slideLayout+xml"/>
  <Override PartName="/ppt/slideLayouts/slideLayout11.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104.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15.xml" ContentType="application/vnd.openxmlformats-officedocument.presentationml.slideLayout+xml"/>
  <Override PartName="/ppt/slideLayouts/slideLayout106.xml" ContentType="application/vnd.openxmlformats-officedocument.presentationml.slideLayout+xml"/>
  <Override PartName="/ppt/slideLayouts/slideLayout90.xml" ContentType="application/vnd.openxmlformats-officedocument.presentationml.slideLayout+xml"/>
  <Override PartName="/ppt/slideLayouts/slideLayout16.xml" ContentType="application/vnd.openxmlformats-officedocument.presentationml.slideLayout+xml"/>
  <Override PartName="/ppt/slideLayouts/slideLayout107.xml" ContentType="application/vnd.openxmlformats-officedocument.presentationml.slideLayout+xml"/>
  <Override PartName="/ppt/slideLayouts/slideLayout91.xml" ContentType="application/vnd.openxmlformats-officedocument.presentationml.slideLayout+xml"/>
  <Override PartName="/ppt/slideLayouts/slideLayout7.xml" ContentType="application/vnd.openxmlformats-officedocument.presentationml.slideLayout+xml"/>
  <Override PartName="/ppt/slideLayouts/slideLayout98.xml" ContentType="application/vnd.openxmlformats-officedocument.presentationml.slideLayout+xml"/>
  <Override PartName="/ppt/slideLayouts/slideLayout48.xml" ContentType="application/vnd.openxmlformats-officedocument.presentationml.slideLayout+xml"/>
  <Override PartName="/ppt/slideLayouts/slideLayout139.xml" ContentType="application/vnd.openxmlformats-officedocument.presentationml.slideLayout+xml"/>
  <Override PartName="/ppt/slideLayouts/slideLayout22.xml" ContentType="application/vnd.openxmlformats-officedocument.presentationml.slideLayout+xml"/>
  <Override PartName="/ppt/slideLayouts/slideLayout113.xml" ContentType="application/vnd.openxmlformats-officedocument.presentationml.slideLayout+xml"/>
  <Override PartName="/ppt/slideLayouts/slideLayout23.xml" ContentType="application/vnd.openxmlformats-officedocument.presentationml.slideLayout+xml"/>
  <Override PartName="/ppt/slideLayouts/slideLayout114.xml" ContentType="application/vnd.openxmlformats-officedocument.presentationml.slideLayout+xml"/>
  <Override PartName="/ppt/slideLayouts/slideLayout24.xml" ContentType="application/vnd.openxmlformats-officedocument.presentationml.slideLayout+xml"/>
  <Override PartName="/ppt/slideLayouts/slideLayout115.xml" ContentType="application/vnd.openxmlformats-officedocument.presentationml.slideLayout+xml"/>
  <Override PartName="/ppt/slideLayouts/slideLayout25.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Layouts/slideLayout117.xml" ContentType="application/vnd.openxmlformats-officedocument.presentationml.slideLayout+xml"/>
  <Override PartName="/ppt/slideLayouts/slideLayout27.xml" ContentType="application/vnd.openxmlformats-officedocument.presentationml.slideLayout+xml"/>
  <Override PartName="/ppt/slideLayouts/slideLayout118.xml" ContentType="application/vnd.openxmlformats-officedocument.presentationml.slideLayout+xml"/>
  <Override PartName="/ppt/slideLayouts/slideLayout28.xml" ContentType="application/vnd.openxmlformats-officedocument.presentationml.slideLayout+xml"/>
  <Override PartName="/ppt/slideLayouts/slideLayout119.xml" ContentType="application/vnd.openxmlformats-officedocument.presentationml.slideLayout+xml"/>
  <Override PartName="/ppt/slideLayouts/slideLayout29.xml" ContentType="application/vnd.openxmlformats-officedocument.presentationml.slideLayout+xml"/>
  <Override PartName="/ppt/slideLayouts/slideLayout12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122.xml" ContentType="application/vnd.openxmlformats-officedocument.presentationml.slideLayout+xml"/>
  <Override PartName="/ppt/slideLayouts/slideLayout31.xml" ContentType="application/vnd.openxmlformats-officedocument.presentationml.slideLayout+xml"/>
  <Override PartName="/ppt/slideLayouts/slideLayout123.xml" ContentType="application/vnd.openxmlformats-officedocument.presentationml.slideLayout+xml"/>
  <Override PartName="/ppt/slideLayouts/slideLayout32.xml" ContentType="application/vnd.openxmlformats-officedocument.presentationml.slideLayout+xml"/>
  <Override PartName="/ppt/slideLayouts/slideLayout125.xml" ContentType="application/vnd.openxmlformats-officedocument.presentationml.slideLayout+xml"/>
  <Override PartName="/ppt/slideLayouts/slideLayout34.xml" ContentType="application/vnd.openxmlformats-officedocument.presentationml.slideLayout+xml"/>
  <Override PartName="/ppt/slideLayouts/slideLayout126.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27.xml" ContentType="application/vnd.openxmlformats-officedocument.presentationml.slideLayout+xml"/>
  <Override PartName="/ppt/slideLayouts/slideLayout37.xml" ContentType="application/vnd.openxmlformats-officedocument.presentationml.slideLayout+xml"/>
  <Override PartName="/ppt/slideLayouts/slideLayout128.xml" ContentType="application/vnd.openxmlformats-officedocument.presentationml.slideLayout+xml"/>
  <Override PartName="/ppt/slideLayouts/slideLayout38.xml" ContentType="application/vnd.openxmlformats-officedocument.presentationml.slideLayout+xml"/>
  <Override PartName="/ppt/slideLayouts/slideLayout129.xml" ContentType="application/vnd.openxmlformats-officedocument.presentationml.slideLayout+xml"/>
  <Override PartName="/ppt/slideLayouts/slideLayout39.xml" ContentType="application/vnd.openxmlformats-officedocument.presentationml.slideLayout+xml"/>
  <Override PartName="/ppt/slideLayouts/slideLayout131.xml" ContentType="application/vnd.openxmlformats-officedocument.presentationml.slideLayout+xml"/>
  <Override PartName="/ppt/slideLayouts/slideLayout40.xml" ContentType="application/vnd.openxmlformats-officedocument.presentationml.slideLayout+xml"/>
  <Override PartName="/ppt/slideLayouts/slideLayout132.xml" ContentType="application/vnd.openxmlformats-officedocument.presentationml.slideLayout+xml"/>
  <Override PartName="/ppt/slideLayouts/slideLayout41.xml" ContentType="application/vnd.openxmlformats-officedocument.presentationml.slideLayout+xml"/>
  <Override PartName="/ppt/slideLayouts/slideLayout133.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92.xml" ContentType="application/vnd.openxmlformats-officedocument.presentationml.slideLayout+xml"/>
  <Override PartName="/ppt/slideLayouts/slideLayout2.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94.xml" ContentType="application/vnd.openxmlformats-officedocument.presentationml.slideLayout+xml"/>
  <Override PartName="/ppt/slideLayouts/slideLayout45.xml" ContentType="application/vnd.openxmlformats-officedocument.presentationml.slideLayout+xml"/>
  <Override PartName="/ppt/slideLayouts/slideLayout136.xml" ContentType="application/vnd.openxmlformats-officedocument.presentationml.slideLayout+xml"/>
  <Override PartName="/ppt/slideLayouts/slideLayout46.xml" ContentType="application/vnd.openxmlformats-officedocument.presentationml.slideLayout+xml"/>
  <Override PartName="/ppt/slideLayouts/slideLayout137.xml" ContentType="application/vnd.openxmlformats-officedocument.presentationml.slideLayout+xml"/>
  <Override PartName="/ppt/slideLayouts/slideLayout47.xml" ContentType="application/vnd.openxmlformats-officedocument.presentationml.slideLayout+xml"/>
  <Override PartName="/ppt/slideLayouts/slideLayout138.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42.xml" ContentType="application/vnd.openxmlformats-officedocument.presentationml.slideLayout+xml"/>
  <Override PartName="/ppt/slideLayouts/slideLayout51.xml" ContentType="application/vnd.openxmlformats-officedocument.presentationml.slideLayout+xml"/>
  <Override PartName="/ppt/slideLayouts/slideLayout143.xml" ContentType="application/vnd.openxmlformats-officedocument.presentationml.slideLayout+xml"/>
  <Override PartName="/ppt/slideLayouts/slideLayout52.xml" ContentType="application/vnd.openxmlformats-officedocument.presentationml.slideLayout+xml"/>
  <Override PartName="/ppt/slideLayouts/slideLayout120.xml" ContentType="application/vnd.openxmlformats-officedocument.presentationml.slideLayout+xml"/>
  <Override PartName="/ppt/slideLayouts/slideLayout144.xml" ContentType="application/vnd.openxmlformats-officedocument.presentationml.slideLayout+xml"/>
  <Override PartName="/ppt/slideLayouts/slideLayout53.xml" ContentType="application/vnd.openxmlformats-officedocument.presentationml.slideLayout+xml"/>
  <Override PartName="/ppt/slideLayouts/slideLayout77.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33.xml" ContentType="application/vnd.openxmlformats-officedocument.presentationml.slideLayout+xml"/>
  <Override PartName="/ppt/slideLayouts/slideLayout124.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130.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140.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3.xml" ContentType="application/vnd.openxmlformats-officedocument.presentationml.slideLayout+xml"/>
  <Override PartName="/ppt/slideLayouts/slideLayout88.xml" ContentType="application/vnd.openxmlformats-officedocument.presentationml.slideLayout+xml"/>
  <Override PartName="/ppt/slideLayouts/slideLayout5.xml" ContentType="application/vnd.openxmlformats-officedocument.presentationml.slideLayout+xml"/>
  <Override PartName="/ppt/slideLayouts/slideLayout96.xml" ContentType="application/vnd.openxmlformats-officedocument.presentationml.slideLayout+xml"/>
  <Override PartName="/ppt/slideLayouts/slideLayout84.xml" ContentType="application/vnd.openxmlformats-officedocument.presentationml.slideLayout+xml"/>
  <Override PartName="/ppt/slideLayouts/slideLayout66.xml" ContentType="application/vnd.openxmlformats-officedocument.presentationml.slideLayout+xml"/>
  <Override PartName="/ppt/slideLayouts/slideLayout95.xml" ContentType="application/vnd.openxmlformats-officedocument.presentationml.slideLayout+xml"/>
  <Override PartName="/ppt/slideLayouts/slideLayout4.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97.xml" ContentType="application/vnd.openxmlformats-officedocument.presentationml.slideLayout+xml"/>
  <Override PartName="/ppt/slideLayouts/slideLayout85.xml" ContentType="application/vnd.openxmlformats-officedocument.presentationml.slideLayout+xml"/>
  <Override PartName="/ppt/slideLayouts/slideLayout43.xml" ContentType="application/vnd.openxmlformats-officedocument.presentationml.slideLayout+xml"/>
  <Override PartName="/ppt/slideLayouts/slideLayout134.xml" ContentType="application/vnd.openxmlformats-officedocument.presentationml.slideLayout+xml"/>
  <Override PartName="/ppt/slideLayouts/slideLayout67.xml" ContentType="application/vnd.openxmlformats-officedocument.presentationml.slideLayout+xml"/>
  <Override PartName="/ppt/slideLayouts/slideLayout100.xml" ContentType="application/vnd.openxmlformats-officedocument.presentationml.slideLayout+xml"/>
  <Override PartName="/ppt/slideLayouts/slideLayout82.xml" ContentType="application/vnd.openxmlformats-officedocument.presentationml.slideLayout+xml"/>
  <Override PartName="/ppt/slideLayouts/slideLayout110.xml" ContentType="application/vnd.openxmlformats-officedocument.presentationml.slideLayout+xml"/>
  <Override PartName="/ppt/slideLayouts/slideLayout86.xml" ContentType="application/vnd.openxmlformats-officedocument.presentationml.slideLayout+xml"/>
  <Override PartName="/ppt/slideLayouts/slideLayout68.xml" ContentType="application/vnd.openxmlformats-officedocument.presentationml.slideLayout+xml"/>
  <Override PartName="/ppt/slideLayouts/slideLayout87.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7"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8"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61"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362"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4"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6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67"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368"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7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37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72"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74"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75"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76"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78"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79"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81"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3"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4"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86"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7"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8"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9"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90"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91"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0"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2"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03"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05"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07"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408"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0"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12"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13"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414"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16"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41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18"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20"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2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22"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24"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25"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27"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28"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29"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30"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5"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6"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7"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9"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0"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32"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33"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34"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35"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36"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37"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46"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48"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5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451"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3"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55"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56"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457"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59"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460"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61"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6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6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65"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67"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68"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70"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7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72"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73"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75"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76"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77"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78"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79"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80"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89"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91"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93"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494"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6"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98"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99"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500"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02"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50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04"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0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0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08"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10"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11"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1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1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15"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16"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18"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19"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20"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21"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22"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23"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9"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1"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52"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7"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58"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6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2"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4"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5"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6"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8"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9"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1"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3"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4"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6"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7"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8"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9"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80"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81"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0"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2"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93"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8"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7"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98"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99"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1"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0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3"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5"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6"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7"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9"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0"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12"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4"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5"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17"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8"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9"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0"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1"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2"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1"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1"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3"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34"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8"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39"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40"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42"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4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4"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4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8"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0"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1"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5"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6"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8"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9"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0"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1"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2"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3"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79"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81"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83"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84"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88"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89"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90"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92"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9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94"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9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9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98"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00"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01"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0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0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05"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06"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08"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09"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10"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11"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12"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13"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22"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24"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26"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27"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31"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32"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33"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35"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36"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37"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39"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0"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1"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7"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43"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4"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4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8"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9"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51"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52"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53"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54"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55"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56"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67"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69"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71"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72"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4"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7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77"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78"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9"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0"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1"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8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8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82"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84"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85"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86"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88"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89"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91"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9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93"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94"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96"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97"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98"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99"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00"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01"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12"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14"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16"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317"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5"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21"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22"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323"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25"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326"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27"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29"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0"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1"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33"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4"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3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8"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9"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41"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42"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43"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44"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45"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46"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57"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59"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p:nvPr>
        </p:nvSpPr>
        <p:spPr>
          <a:xfrm>
            <a:off x="7227360" y="5164920"/>
            <a:ext cx="2348280" cy="390600"/>
          </a:xfrm>
          <a:prstGeom prst="rect">
            <a:avLst/>
          </a:prstGeom>
        </p:spPr>
        <p:txBody>
          <a:bodyPr lIns="0" rIns="0" tIns="0" bIns="0">
            <a:noAutofit/>
          </a:bodyPr>
          <a:p>
            <a:pPr algn="r"/>
            <a:fld id="{2153EFEB-B437-45B9-93FB-1773EF5A97D4}"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0" y="180000"/>
            <a:ext cx="9720000" cy="900000"/>
          </a:xfrm>
          <a:prstGeom prst="rect">
            <a:avLst/>
          </a:prstGeom>
          <a:solidFill>
            <a:srgbClr val="2382a1"/>
          </a:solidFill>
          <a:ln w="18000">
            <a:solidFill>
              <a:srgbClr val="2382a1"/>
            </a:solidFill>
            <a:round/>
          </a:ln>
        </p:spPr>
        <p:style>
          <a:lnRef idx="0"/>
          <a:fillRef idx="0"/>
          <a:effectRef idx="0"/>
          <a:fontRef idx="minor"/>
        </p:style>
      </p:sp>
      <p:sp>
        <p:nvSpPr>
          <p:cNvPr id="393" name="CustomShape 2"/>
          <p:cNvSpPr/>
          <p:nvPr/>
        </p:nvSpPr>
        <p:spPr>
          <a:xfrm>
            <a:off x="7560000" y="5130000"/>
            <a:ext cx="2520000" cy="405000"/>
          </a:xfrm>
          <a:prstGeom prst="rect">
            <a:avLst/>
          </a:prstGeom>
          <a:solidFill>
            <a:srgbClr val="2382a1"/>
          </a:solidFill>
          <a:ln w="18000">
            <a:solidFill>
              <a:srgbClr val="2382a1"/>
            </a:solidFill>
            <a:round/>
          </a:ln>
        </p:spPr>
        <p:style>
          <a:lnRef idx="0"/>
          <a:fillRef idx="0"/>
          <a:effectRef idx="0"/>
          <a:fontRef idx="minor"/>
        </p:style>
      </p:sp>
      <p:sp>
        <p:nvSpPr>
          <p:cNvPr id="394" name="CustomShape 3"/>
          <p:cNvSpPr/>
          <p:nvPr/>
        </p:nvSpPr>
        <p:spPr>
          <a:xfrm>
            <a:off x="900000" y="5130000"/>
            <a:ext cx="6480000" cy="405000"/>
          </a:xfrm>
          <a:prstGeom prst="rect">
            <a:avLst/>
          </a:prstGeom>
          <a:solidFill>
            <a:srgbClr val="59a5bf"/>
          </a:solidFill>
          <a:ln w="18000">
            <a:solidFill>
              <a:srgbClr val="2382a1"/>
            </a:solidFill>
            <a:round/>
          </a:ln>
        </p:spPr>
        <p:style>
          <a:lnRef idx="0"/>
          <a:fillRef idx="0"/>
          <a:effectRef idx="0"/>
          <a:fontRef idx="minor"/>
        </p:style>
      </p:sp>
      <p:sp>
        <p:nvSpPr>
          <p:cNvPr id="395" name="CustomShape 4"/>
          <p:cNvSpPr/>
          <p:nvPr/>
        </p:nvSpPr>
        <p:spPr>
          <a:xfrm>
            <a:off x="180000" y="5130000"/>
            <a:ext cx="540000" cy="405000"/>
          </a:xfrm>
          <a:prstGeom prst="rect">
            <a:avLst/>
          </a:prstGeom>
          <a:solidFill>
            <a:srgbClr val="f44336"/>
          </a:solidFill>
          <a:ln w="0">
            <a:noFill/>
          </a:ln>
        </p:spPr>
        <p:style>
          <a:lnRef idx="0"/>
          <a:fillRef idx="0"/>
          <a:effectRef idx="0"/>
          <a:fontRef idx="minor"/>
        </p:style>
      </p:sp>
      <p:sp>
        <p:nvSpPr>
          <p:cNvPr id="396" name="PlaceHolder 5"/>
          <p:cNvSpPr>
            <a:spLocks noGrp="1"/>
          </p:cNvSpPr>
          <p:nvPr>
            <p:ph type="title"/>
          </p:nvPr>
        </p:nvSpPr>
        <p:spPr>
          <a:xfrm>
            <a:off x="360000" y="270000"/>
            <a:ext cx="9360000" cy="720000"/>
          </a:xfrm>
          <a:prstGeom prst="rect">
            <a:avLst/>
          </a:prstGeom>
        </p:spPr>
        <p:txBody>
          <a:bodyPr lIns="0" rIns="0" tIns="0" bIns="0" anchor="b">
            <a:noAutofit/>
          </a:bodyPr>
          <a:p>
            <a:r>
              <a:rPr b="1" lang="en-US" sz="2400" spc="-1" strike="noStrike">
                <a:solidFill>
                  <a:srgbClr val="ffffff"/>
                </a:solidFill>
                <a:latin typeface="Source Sans Pro Black"/>
              </a:rPr>
              <a:t>Click to edit the title text format</a:t>
            </a:r>
            <a:endParaRPr b="1" lang="en-US" sz="2400" spc="-1" strike="noStrike">
              <a:solidFill>
                <a:srgbClr val="ffffff"/>
              </a:solidFill>
              <a:latin typeface="Source Sans Pro Black"/>
            </a:endParaRPr>
          </a:p>
        </p:txBody>
      </p:sp>
      <p:sp>
        <p:nvSpPr>
          <p:cNvPr id="397" name="PlaceHolder 6"/>
          <p:cNvSpPr>
            <a:spLocks noGrp="1"/>
          </p:cNvSpPr>
          <p:nvPr>
            <p:ph type="body"/>
          </p:nvPr>
        </p:nvSpPr>
        <p:spPr>
          <a:xfrm>
            <a:off x="360000" y="1350000"/>
            <a:ext cx="9180000" cy="3510000"/>
          </a:xfrm>
          <a:prstGeom prst="rect">
            <a:avLst/>
          </a:prstGeom>
        </p:spPr>
        <p:txBody>
          <a:bodyPr lIns="0" rIns="0" tIns="0" bIns="0">
            <a:noAutofit/>
          </a:bodyPr>
          <a:p>
            <a:pPr>
              <a:spcAft>
                <a:spcPts val="853"/>
              </a:spcAft>
            </a:pPr>
            <a:r>
              <a:rPr b="1" lang="en-US" sz="1950" spc="-1" strike="noStrike">
                <a:solidFill>
                  <a:srgbClr val="1c1c1c"/>
                </a:solidFill>
                <a:latin typeface="Source Sans Pro Semibold"/>
              </a:rPr>
              <a:t>Click to edit the outline text format</a:t>
            </a:r>
            <a:endParaRPr b="1" lang="en-US" sz="1950" spc="-1" strike="noStrike">
              <a:solidFill>
                <a:srgbClr val="1c1c1c"/>
              </a:solidFill>
              <a:latin typeface="Source Sans Pro Semibold"/>
            </a:endParaRPr>
          </a:p>
          <a:p>
            <a:pPr lvl="1" marL="288000">
              <a:spcAft>
                <a:spcPts val="848"/>
              </a:spcAft>
            </a:pPr>
            <a:r>
              <a:rPr b="0" lang="en-US" sz="1650" spc="-1" strike="noStrike">
                <a:solidFill>
                  <a:srgbClr val="1c1c1c"/>
                </a:solidFill>
                <a:latin typeface="Source Sans Pro Light"/>
              </a:rPr>
              <a:t>Second Outline Level</a:t>
            </a:r>
            <a:endParaRPr b="0" lang="en-US" sz="1650" spc="-1" strike="noStrike">
              <a:solidFill>
                <a:srgbClr val="1c1c1c"/>
              </a:solidFill>
              <a:latin typeface="Source Sans Pro Light"/>
            </a:endParaRPr>
          </a:p>
          <a:p>
            <a:pPr lvl="2" marL="576000">
              <a:spcAft>
                <a:spcPts val="635"/>
              </a:spcAft>
            </a:pPr>
            <a:r>
              <a:rPr b="0" lang="en-US" sz="1350" spc="-1" strike="noStrike">
                <a:solidFill>
                  <a:srgbClr val="1c1c1c"/>
                </a:solidFill>
                <a:latin typeface="Source Sans Pro Light"/>
              </a:rPr>
              <a:t>Third Outline Level</a:t>
            </a:r>
            <a:endParaRPr b="0" lang="en-US" sz="1350" spc="-1" strike="noStrike">
              <a:solidFill>
                <a:srgbClr val="1c1c1c"/>
              </a:solidFill>
              <a:latin typeface="Source Sans Pro Light"/>
            </a:endParaRPr>
          </a:p>
          <a:p>
            <a:pPr lvl="3" marL="864000">
              <a:spcAft>
                <a:spcPts val="425"/>
              </a:spcAft>
            </a:pPr>
            <a:r>
              <a:rPr b="0" lang="en-US" sz="1200" spc="-1" strike="noStrike">
                <a:solidFill>
                  <a:srgbClr val="1c1c1c"/>
                </a:solidFill>
                <a:latin typeface="Source Sans Pro Light"/>
              </a:rPr>
              <a:t>Fourth Outline Level</a:t>
            </a:r>
            <a:endParaRPr b="0" lang="en-US" sz="1200" spc="-1" strike="noStrike">
              <a:solidFill>
                <a:srgbClr val="1c1c1c"/>
              </a:solidFill>
              <a:latin typeface="Source Sans Pro Light"/>
            </a:endParaRPr>
          </a:p>
          <a:p>
            <a:pPr lvl="4" marL="1152000">
              <a:spcAft>
                <a:spcPts val="213"/>
              </a:spcAft>
            </a:pPr>
            <a:r>
              <a:rPr b="0" lang="en-US" sz="1200" spc="-1" strike="noStrike">
                <a:solidFill>
                  <a:srgbClr val="1c1c1c"/>
                </a:solidFill>
                <a:latin typeface="Source Sans Pro Light"/>
              </a:rPr>
              <a:t>Fifth Outline Level</a:t>
            </a:r>
            <a:endParaRPr b="0" lang="en-US" sz="1200" spc="-1" strike="noStrike">
              <a:solidFill>
                <a:srgbClr val="1c1c1c"/>
              </a:solidFill>
              <a:latin typeface="Source Sans Pro Light"/>
            </a:endParaRPr>
          </a:p>
          <a:p>
            <a:pPr lvl="5" marL="1440000">
              <a:spcAft>
                <a:spcPts val="213"/>
              </a:spcAft>
            </a:pPr>
            <a:r>
              <a:rPr b="0" lang="en-US" sz="1200" spc="-1" strike="noStrike">
                <a:solidFill>
                  <a:srgbClr val="1c1c1c"/>
                </a:solidFill>
                <a:latin typeface="Source Sans Pro Light"/>
              </a:rPr>
              <a:t>Sixth Outline Level</a:t>
            </a:r>
            <a:endParaRPr b="0" lang="en-US" sz="1200" spc="-1" strike="noStrike">
              <a:solidFill>
                <a:srgbClr val="1c1c1c"/>
              </a:solidFill>
              <a:latin typeface="Source Sans Pro Light"/>
            </a:endParaRPr>
          </a:p>
          <a:p>
            <a:pPr lvl="6" marL="1728000">
              <a:spcAft>
                <a:spcPts val="213"/>
              </a:spcAft>
            </a:pPr>
            <a:r>
              <a:rPr b="0" lang="en-US" sz="1200" spc="-1" strike="noStrike">
                <a:solidFill>
                  <a:srgbClr val="1c1c1c"/>
                </a:solidFill>
                <a:latin typeface="Source Sans Pro Light"/>
              </a:rPr>
              <a:t>Seventh Outline Level</a:t>
            </a:r>
            <a:endParaRPr b="0" lang="en-US" sz="1200" spc="-1" strike="noStrike">
              <a:solidFill>
                <a:srgbClr val="1c1c1c"/>
              </a:solidFill>
              <a:latin typeface="Source Sans Pro Light"/>
            </a:endParaRPr>
          </a:p>
        </p:txBody>
      </p:sp>
      <p:sp>
        <p:nvSpPr>
          <p:cNvPr id="398" name="CustomShape 7"/>
          <p:cNvSpPr/>
          <p:nvPr/>
        </p:nvSpPr>
        <p:spPr>
          <a:xfrm>
            <a:off x="180000" y="5130000"/>
            <a:ext cx="540000" cy="405000"/>
          </a:xfrm>
          <a:prstGeom prst="rect">
            <a:avLst/>
          </a:prstGeom>
          <a:solidFill>
            <a:srgbClr val="2382a1"/>
          </a:solidFill>
          <a:ln w="18000">
            <a:solidFill>
              <a:srgbClr val="2382a1"/>
            </a:solidFill>
            <a:round/>
          </a:ln>
        </p:spPr>
        <p:style>
          <a:lnRef idx="0"/>
          <a:fillRef idx="0"/>
          <a:effectRef idx="0"/>
          <a:fontRef idx="minor"/>
        </p:style>
      </p:sp>
      <p:sp>
        <p:nvSpPr>
          <p:cNvPr id="399" name="PlaceHolder 8"/>
          <p:cNvSpPr>
            <a:spLocks noGrp="1"/>
          </p:cNvSpPr>
          <p:nvPr>
            <p:ph type="sldNum"/>
          </p:nvPr>
        </p:nvSpPr>
        <p:spPr>
          <a:xfrm>
            <a:off x="-180000" y="5130000"/>
            <a:ext cx="1260000" cy="405000"/>
          </a:xfrm>
          <a:prstGeom prst="rect">
            <a:avLst/>
          </a:prstGeom>
        </p:spPr>
        <p:txBody>
          <a:bodyPr lIns="0" rIns="0" tIns="0" bIns="0" anchor="ctr">
            <a:noAutofit/>
          </a:bodyPr>
          <a:p>
            <a:pPr algn="ctr"/>
            <a:fld id="{5038729B-42D3-4EBE-8940-36F9A5A8CCB4}"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
        <p:nvSpPr>
          <p:cNvPr id="400" name="PlaceHolder 9"/>
          <p:cNvSpPr>
            <a:spLocks noGrp="1"/>
          </p:cNvSpPr>
          <p:nvPr>
            <p:ph type="ftr"/>
          </p:nvPr>
        </p:nvSpPr>
        <p:spPr>
          <a:xfrm>
            <a:off x="900000" y="5130000"/>
            <a:ext cx="6480000" cy="405000"/>
          </a:xfrm>
          <a:prstGeom prst="rect">
            <a:avLst/>
          </a:prstGeom>
        </p:spPr>
        <p:txBody>
          <a:bodyPr lIns="0" rIns="0" tIns="0" bIns="0" anchor="ctr">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401" name="PlaceHolder 10"/>
          <p:cNvSpPr>
            <a:spLocks noGrp="1"/>
          </p:cNvSpPr>
          <p:nvPr>
            <p:ph type="dt"/>
          </p:nvPr>
        </p:nvSpPr>
        <p:spPr>
          <a:xfrm>
            <a:off x="7560000" y="5130000"/>
            <a:ext cx="2340000" cy="391320"/>
          </a:xfrm>
          <a:prstGeom prst="rect">
            <a:avLst/>
          </a:prstGeom>
        </p:spPr>
        <p:txBody>
          <a:bodyPr lIns="0" rIns="0" tIns="0" bIns="0" anchor="ctr">
            <a:noAutofit/>
          </a:bodyP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flipV="1">
            <a:off x="0" y="0"/>
            <a:ext cx="10080000" cy="180000"/>
          </a:xfrm>
          <a:prstGeom prst="rect">
            <a:avLst/>
          </a:prstGeom>
          <a:solidFill>
            <a:srgbClr val="2382a1"/>
          </a:solidFill>
          <a:ln w="18000">
            <a:solidFill>
              <a:srgbClr val="2382a1"/>
            </a:solidFill>
            <a:round/>
          </a:ln>
        </p:spPr>
        <p:style>
          <a:lnRef idx="0"/>
          <a:fillRef idx="0"/>
          <a:effectRef idx="0"/>
          <a:fontRef idx="minor"/>
        </p:style>
      </p:sp>
      <p:sp>
        <p:nvSpPr>
          <p:cNvPr id="439" name="PlaceHolder 2"/>
          <p:cNvSpPr>
            <a:spLocks noGrp="1"/>
          </p:cNvSpPr>
          <p:nvPr>
            <p:ph type="title"/>
          </p:nvPr>
        </p:nvSpPr>
        <p:spPr>
          <a:xfrm>
            <a:off x="540000" y="270000"/>
            <a:ext cx="9000000" cy="990000"/>
          </a:xfrm>
          <a:prstGeom prst="rect">
            <a:avLst/>
          </a:prstGeom>
        </p:spPr>
        <p:txBody>
          <a:bodyPr lIns="0" rIns="0" tIns="0" bIns="0" anchor="ctr">
            <a:normAutofit/>
          </a:bodyPr>
          <a:p>
            <a:r>
              <a:rPr b="0" lang="en-US" sz="4830" spc="-1" strike="noStrike">
                <a:solidFill>
                  <a:srgbClr val="04617b"/>
                </a:solidFill>
                <a:latin typeface="Source Sans Pro Light"/>
              </a:rPr>
              <a:t>Click to edit the title text format</a:t>
            </a:r>
            <a:endParaRPr b="0" lang="en-US" sz="4830" spc="-1" strike="noStrike">
              <a:solidFill>
                <a:srgbClr val="04617b"/>
              </a:solidFill>
              <a:latin typeface="Source Sans Pro Light"/>
            </a:endParaRPr>
          </a:p>
        </p:txBody>
      </p:sp>
      <p:sp>
        <p:nvSpPr>
          <p:cNvPr id="440" name="PlaceHolder 3"/>
          <p:cNvSpPr>
            <a:spLocks noGrp="1"/>
          </p:cNvSpPr>
          <p:nvPr>
            <p:ph type="body"/>
          </p:nvPr>
        </p:nvSpPr>
        <p:spPr>
          <a:xfrm>
            <a:off x="540000" y="1440000"/>
            <a:ext cx="9000000" cy="4050000"/>
          </a:xfrm>
          <a:prstGeom prst="rect">
            <a:avLst/>
          </a:prstGeom>
        </p:spPr>
        <p:txBody>
          <a:bodyPr lIns="0" rIns="0" tIns="0" bIns="0">
            <a:normAutofit/>
          </a:bodyPr>
          <a:p>
            <a:pPr marL="432000" indent="-324000">
              <a:spcAft>
                <a:spcPts val="1057"/>
              </a:spcAft>
              <a:buClr>
                <a:srgbClr val="04617b"/>
              </a:buClr>
              <a:buSzPct val="45000"/>
              <a:buFont typeface="Wingdings" charset="2"/>
              <a:buChar char=""/>
            </a:pPr>
            <a:r>
              <a:rPr b="0" lang="en-US" sz="2400" spc="-1" strike="noStrike">
                <a:latin typeface="Source Sans Pro"/>
              </a:rPr>
              <a:t>Click to edit the outline text format</a:t>
            </a:r>
            <a:endParaRPr b="0" lang="en-US" sz="2400" spc="-1" strike="noStrike">
              <a:latin typeface="Source Sans Pro"/>
            </a:endParaRPr>
          </a:p>
          <a:p>
            <a:pPr lvl="1" marL="864000" indent="-324000">
              <a:spcAft>
                <a:spcPts val="842"/>
              </a:spcAft>
              <a:buClr>
                <a:srgbClr val="f49100"/>
              </a:buClr>
              <a:buSzPct val="75000"/>
              <a:buFont typeface="Symbol" charset="2"/>
              <a:buChar char=""/>
            </a:pPr>
            <a:r>
              <a:rPr b="0" lang="en-US" sz="2100" spc="-1" strike="noStrike">
                <a:solidFill>
                  <a:srgbClr val="dbf5f9"/>
                </a:solidFill>
                <a:latin typeface="Source Sans Pro"/>
              </a:rPr>
              <a:t>Second Outline Level</a:t>
            </a:r>
            <a:endParaRPr b="0" lang="en-US" sz="2100" spc="-1" strike="noStrike">
              <a:solidFill>
                <a:srgbClr val="dbf5f9"/>
              </a:solidFill>
              <a:latin typeface="Source Sans Pro"/>
            </a:endParaRPr>
          </a:p>
          <a:p>
            <a:pPr lvl="2" marL="1296000" indent="-288000">
              <a:spcAft>
                <a:spcPts val="635"/>
              </a:spcAft>
              <a:buClr>
                <a:srgbClr val="f49100"/>
              </a:buClr>
              <a:buSzPct val="45000"/>
              <a:buFont typeface="Wingdings" charset="2"/>
              <a:buChar char=""/>
            </a:pPr>
            <a:r>
              <a:rPr b="0" lang="en-US" sz="1800" spc="-1" strike="noStrike">
                <a:solidFill>
                  <a:srgbClr val="dbf5f9"/>
                </a:solidFill>
                <a:latin typeface="Source Sans Pro"/>
              </a:rPr>
              <a:t>Third Outline Level</a:t>
            </a:r>
            <a:endParaRPr b="0" lang="en-US" sz="1800" spc="-1" strike="noStrike">
              <a:solidFill>
                <a:srgbClr val="dbf5f9"/>
              </a:solidFill>
              <a:latin typeface="Source Sans Pro"/>
            </a:endParaRPr>
          </a:p>
          <a:p>
            <a:pPr lvl="3" marL="1728000" indent="-216000">
              <a:spcAft>
                <a:spcPts val="422"/>
              </a:spcAft>
              <a:buClr>
                <a:srgbClr val="f49100"/>
              </a:buClr>
              <a:buSzPct val="75000"/>
              <a:buFont typeface="Symbol" charset="2"/>
              <a:buChar char=""/>
            </a:pPr>
            <a:r>
              <a:rPr b="0" lang="en-US" sz="1800" spc="-1" strike="noStrike">
                <a:solidFill>
                  <a:srgbClr val="dbf5f9"/>
                </a:solidFill>
                <a:latin typeface="Source Sans Pro"/>
              </a:rPr>
              <a:t>Fourth Outline Level</a:t>
            </a:r>
            <a:endParaRPr b="0" lang="en-US" sz="1800" spc="-1" strike="noStrike">
              <a:solidFill>
                <a:srgbClr val="dbf5f9"/>
              </a:solidFill>
              <a:latin typeface="Source Sans Pro"/>
            </a:endParaRPr>
          </a:p>
          <a:p>
            <a:pPr lvl="4" marL="2160000" indent="-216000">
              <a:spcAft>
                <a:spcPts val="210"/>
              </a:spcAft>
              <a:buClr>
                <a:srgbClr val="f49100"/>
              </a:buClr>
              <a:buSzPct val="45000"/>
              <a:buFont typeface="Wingdings" charset="2"/>
              <a:buChar char=""/>
            </a:pPr>
            <a:r>
              <a:rPr b="0" lang="en-US" sz="1800" spc="-1" strike="noStrike">
                <a:solidFill>
                  <a:srgbClr val="dbf5f9"/>
                </a:solidFill>
                <a:latin typeface="Source Sans Pro"/>
              </a:rPr>
              <a:t>Fifth Outline Level</a:t>
            </a:r>
            <a:endParaRPr b="0" lang="en-US" sz="1800" spc="-1" strike="noStrike">
              <a:solidFill>
                <a:srgbClr val="dbf5f9"/>
              </a:solidFill>
              <a:latin typeface="Source Sans Pro"/>
            </a:endParaRPr>
          </a:p>
          <a:p>
            <a:pPr lvl="5" marL="2592000" indent="-216000">
              <a:spcAft>
                <a:spcPts val="210"/>
              </a:spcAft>
              <a:buClr>
                <a:srgbClr val="f49100"/>
              </a:buClr>
              <a:buSzPct val="45000"/>
              <a:buFont typeface="Wingdings" charset="2"/>
              <a:buChar char=""/>
            </a:pPr>
            <a:r>
              <a:rPr b="0" lang="en-US" sz="1800" spc="-1" strike="noStrike">
                <a:solidFill>
                  <a:srgbClr val="dbf5f9"/>
                </a:solidFill>
                <a:latin typeface="Source Sans Pro"/>
              </a:rPr>
              <a:t>Sixth Outline Level</a:t>
            </a:r>
            <a:endParaRPr b="0" lang="en-US" sz="1800" spc="-1" strike="noStrike">
              <a:solidFill>
                <a:srgbClr val="dbf5f9"/>
              </a:solidFill>
              <a:latin typeface="Source Sans Pro"/>
            </a:endParaRPr>
          </a:p>
          <a:p>
            <a:pPr lvl="6" marL="3024000" indent="-216000">
              <a:spcAft>
                <a:spcPts val="210"/>
              </a:spcAft>
              <a:buClr>
                <a:srgbClr val="f49100"/>
              </a:buClr>
              <a:buSzPct val="45000"/>
              <a:buFont typeface="Wingdings" charset="2"/>
              <a:buChar char=""/>
            </a:pPr>
            <a:r>
              <a:rPr b="0" lang="en-US" sz="1800" spc="-1" strike="noStrike">
                <a:solidFill>
                  <a:srgbClr val="dbf5f9"/>
                </a:solidFill>
                <a:latin typeface="Source Sans Pro"/>
              </a:rPr>
              <a:t>Seventh Outline Level</a:t>
            </a:r>
            <a:endParaRPr b="0" lang="en-US" sz="1800" spc="-1" strike="noStrike">
              <a:solidFill>
                <a:srgbClr val="dbf5f9"/>
              </a:solidFill>
              <a:latin typeface="Source Sans Pro"/>
            </a:endParaRPr>
          </a:p>
        </p:txBody>
      </p:sp>
      <p:sp>
        <p:nvSpPr>
          <p:cNvPr id="441" name="PlaceHolder 4"/>
          <p:cNvSpPr>
            <a:spLocks noGrp="1"/>
          </p:cNvSpPr>
          <p:nvPr>
            <p:ph type="dt"/>
          </p:nvPr>
        </p:nvSpPr>
        <p:spPr>
          <a:xfrm>
            <a:off x="540000" y="5130000"/>
            <a:ext cx="2340000" cy="450000"/>
          </a:xfrm>
          <a:prstGeom prst="rect">
            <a:avLst/>
          </a:prstGeom>
        </p:spPr>
        <p:txBody>
          <a:bodyPr lIns="0" rIns="0" tIns="0" bIns="0">
            <a:noAutofit/>
          </a:bodyPr>
          <a:p>
            <a:r>
              <a:rPr b="0" lang="en-US" sz="2400" spc="-1" strike="noStrike">
                <a:solidFill>
                  <a:srgbClr val="484848"/>
                </a:solidFill>
                <a:latin typeface="Source Sans Pro"/>
              </a:rPr>
              <a:t>&lt;date/time&gt;</a:t>
            </a: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42" name="PlaceHolder 5"/>
          <p:cNvSpPr>
            <a:spLocks noGrp="1"/>
          </p:cNvSpPr>
          <p:nvPr>
            <p:ph type="ftr"/>
          </p:nvPr>
        </p:nvSpPr>
        <p:spPr>
          <a:xfrm>
            <a:off x="3420000" y="5119200"/>
            <a:ext cx="3240000" cy="450000"/>
          </a:xfrm>
          <a:prstGeom prst="rect">
            <a:avLst/>
          </a:prstGeom>
        </p:spPr>
        <p:txBody>
          <a:bodyPr lIns="0" rIns="0" tIns="0" bIns="0">
            <a:noAutofit/>
          </a:bodyPr>
          <a:p>
            <a:pPr algn="ctr"/>
            <a:r>
              <a:rPr b="0" lang="en-US" sz="2400" spc="-1" strike="noStrike">
                <a:solidFill>
                  <a:srgbClr val="484848"/>
                </a:solidFill>
                <a:latin typeface="Source Sans Pro"/>
              </a:rPr>
              <a:t>&lt;footer&gt;</a:t>
            </a: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43" name="PlaceHolder 6"/>
          <p:cNvSpPr>
            <a:spLocks noGrp="1"/>
          </p:cNvSpPr>
          <p:nvPr>
            <p:ph type="sldNum"/>
          </p:nvPr>
        </p:nvSpPr>
        <p:spPr>
          <a:xfrm>
            <a:off x="7650000" y="5130000"/>
            <a:ext cx="1890000" cy="450000"/>
          </a:xfrm>
          <a:prstGeom prst="rect">
            <a:avLst/>
          </a:prstGeom>
        </p:spPr>
        <p:txBody>
          <a:bodyPr lIns="0" rIns="0" tIns="0" bIns="0">
            <a:noAutofit/>
          </a:bodyPr>
          <a:p>
            <a:pPr algn="r"/>
            <a:fld id="{32100F31-9030-45FD-AB51-625C420B6A84}" type="slidenum">
              <a:rPr b="0" lang="en-US" sz="2400" spc="-1" strike="noStrike">
                <a:solidFill>
                  <a:srgbClr val="484848"/>
                </a:solidFill>
                <a:latin typeface="Source Sans Pro"/>
              </a:rPr>
              <a:t>&lt;number&gt;</a:t>
            </a:fld>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44" name="CustomShape 7"/>
          <p:cNvSpPr/>
          <p:nvPr/>
        </p:nvSpPr>
        <p:spPr>
          <a:xfrm>
            <a:off x="0" y="5580000"/>
            <a:ext cx="10080000" cy="90000"/>
          </a:xfrm>
          <a:prstGeom prst="rect">
            <a:avLst/>
          </a:prstGeom>
          <a:pattFill prst="lgGrid">
            <a:fgClr>
              <a:srgbClr val="3465a4"/>
            </a:fgClr>
            <a:bgClr>
              <a:srgbClr val="009eda"/>
            </a:bgClr>
          </a:pattFill>
          <a:ln w="18000">
            <a:solidFill>
              <a:srgbClr val="2382a1"/>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flipV="1">
            <a:off x="0" y="0"/>
            <a:ext cx="10080000" cy="180000"/>
          </a:xfrm>
          <a:prstGeom prst="rect">
            <a:avLst/>
          </a:prstGeom>
          <a:solidFill>
            <a:srgbClr val="2382a1"/>
          </a:solidFill>
          <a:ln w="18000">
            <a:solidFill>
              <a:srgbClr val="2382a1"/>
            </a:solidFill>
            <a:round/>
          </a:ln>
        </p:spPr>
        <p:style>
          <a:lnRef idx="0"/>
          <a:fillRef idx="0"/>
          <a:effectRef idx="0"/>
          <a:fontRef idx="minor"/>
        </p:style>
      </p:sp>
      <p:sp>
        <p:nvSpPr>
          <p:cNvPr id="482" name="PlaceHolder 2"/>
          <p:cNvSpPr>
            <a:spLocks noGrp="1"/>
          </p:cNvSpPr>
          <p:nvPr>
            <p:ph type="title"/>
          </p:nvPr>
        </p:nvSpPr>
        <p:spPr>
          <a:xfrm>
            <a:off x="540000" y="270000"/>
            <a:ext cx="9000000" cy="990000"/>
          </a:xfrm>
          <a:prstGeom prst="rect">
            <a:avLst/>
          </a:prstGeom>
        </p:spPr>
        <p:txBody>
          <a:bodyPr lIns="0" rIns="0" tIns="0" bIns="0" anchor="ctr">
            <a:normAutofit/>
          </a:bodyPr>
          <a:p>
            <a:r>
              <a:rPr b="0" lang="en-US" sz="4830" spc="-1" strike="noStrike">
                <a:solidFill>
                  <a:srgbClr val="04617b"/>
                </a:solidFill>
                <a:latin typeface="Source Sans Pro Light"/>
              </a:rPr>
              <a:t>Click to edit the title text format</a:t>
            </a:r>
            <a:endParaRPr b="0" lang="en-US" sz="4830" spc="-1" strike="noStrike">
              <a:solidFill>
                <a:srgbClr val="04617b"/>
              </a:solidFill>
              <a:latin typeface="Source Sans Pro Light"/>
            </a:endParaRPr>
          </a:p>
        </p:txBody>
      </p:sp>
      <p:sp>
        <p:nvSpPr>
          <p:cNvPr id="483" name="PlaceHolder 3"/>
          <p:cNvSpPr>
            <a:spLocks noGrp="1"/>
          </p:cNvSpPr>
          <p:nvPr>
            <p:ph type="body"/>
          </p:nvPr>
        </p:nvSpPr>
        <p:spPr>
          <a:xfrm>
            <a:off x="540000" y="1440000"/>
            <a:ext cx="9000000" cy="4050000"/>
          </a:xfrm>
          <a:prstGeom prst="rect">
            <a:avLst/>
          </a:prstGeom>
        </p:spPr>
        <p:txBody>
          <a:bodyPr lIns="0" rIns="0" tIns="0" bIns="0">
            <a:normAutofit/>
          </a:bodyPr>
          <a:p>
            <a:pPr marL="432000" indent="-324000">
              <a:spcAft>
                <a:spcPts val="1057"/>
              </a:spcAft>
              <a:buClr>
                <a:srgbClr val="04617b"/>
              </a:buClr>
              <a:buSzPct val="45000"/>
              <a:buFont typeface="Wingdings" charset="2"/>
              <a:buChar char=""/>
            </a:pPr>
            <a:r>
              <a:rPr b="0" lang="en-US" sz="2400" spc="-1" strike="noStrike">
                <a:latin typeface="Source Sans Pro"/>
              </a:rPr>
              <a:t>Click to edit the outline text format</a:t>
            </a:r>
            <a:endParaRPr b="0" lang="en-US" sz="2400" spc="-1" strike="noStrike">
              <a:latin typeface="Source Sans Pro"/>
            </a:endParaRPr>
          </a:p>
          <a:p>
            <a:pPr lvl="1" marL="864000" indent="-324000">
              <a:spcAft>
                <a:spcPts val="842"/>
              </a:spcAft>
              <a:buClr>
                <a:srgbClr val="f49100"/>
              </a:buClr>
              <a:buSzPct val="75000"/>
              <a:buFont typeface="Symbol" charset="2"/>
              <a:buChar char=""/>
            </a:pPr>
            <a:r>
              <a:rPr b="0" lang="en-US" sz="2100" spc="-1" strike="noStrike">
                <a:solidFill>
                  <a:srgbClr val="dbf5f9"/>
                </a:solidFill>
                <a:latin typeface="Source Sans Pro"/>
              </a:rPr>
              <a:t>Second Outline Level</a:t>
            </a:r>
            <a:endParaRPr b="0" lang="en-US" sz="2100" spc="-1" strike="noStrike">
              <a:solidFill>
                <a:srgbClr val="dbf5f9"/>
              </a:solidFill>
              <a:latin typeface="Source Sans Pro"/>
            </a:endParaRPr>
          </a:p>
          <a:p>
            <a:pPr lvl="2" marL="1296000" indent="-288000">
              <a:spcAft>
                <a:spcPts val="635"/>
              </a:spcAft>
              <a:buClr>
                <a:srgbClr val="f49100"/>
              </a:buClr>
              <a:buSzPct val="45000"/>
              <a:buFont typeface="Wingdings" charset="2"/>
              <a:buChar char=""/>
            </a:pPr>
            <a:r>
              <a:rPr b="0" lang="en-US" sz="1800" spc="-1" strike="noStrike">
                <a:solidFill>
                  <a:srgbClr val="dbf5f9"/>
                </a:solidFill>
                <a:latin typeface="Source Sans Pro"/>
              </a:rPr>
              <a:t>Third Outline Level</a:t>
            </a:r>
            <a:endParaRPr b="0" lang="en-US" sz="1800" spc="-1" strike="noStrike">
              <a:solidFill>
                <a:srgbClr val="dbf5f9"/>
              </a:solidFill>
              <a:latin typeface="Source Sans Pro"/>
            </a:endParaRPr>
          </a:p>
          <a:p>
            <a:pPr lvl="3" marL="1728000" indent="-216000">
              <a:spcAft>
                <a:spcPts val="422"/>
              </a:spcAft>
              <a:buClr>
                <a:srgbClr val="f49100"/>
              </a:buClr>
              <a:buSzPct val="75000"/>
              <a:buFont typeface="Symbol" charset="2"/>
              <a:buChar char=""/>
            </a:pPr>
            <a:r>
              <a:rPr b="0" lang="en-US" sz="1800" spc="-1" strike="noStrike">
                <a:solidFill>
                  <a:srgbClr val="dbf5f9"/>
                </a:solidFill>
                <a:latin typeface="Source Sans Pro"/>
              </a:rPr>
              <a:t>Fourth Outline Level</a:t>
            </a:r>
            <a:endParaRPr b="0" lang="en-US" sz="1800" spc="-1" strike="noStrike">
              <a:solidFill>
                <a:srgbClr val="dbf5f9"/>
              </a:solidFill>
              <a:latin typeface="Source Sans Pro"/>
            </a:endParaRPr>
          </a:p>
          <a:p>
            <a:pPr lvl="4" marL="2160000" indent="-216000">
              <a:spcAft>
                <a:spcPts val="210"/>
              </a:spcAft>
              <a:buClr>
                <a:srgbClr val="f49100"/>
              </a:buClr>
              <a:buSzPct val="45000"/>
              <a:buFont typeface="Wingdings" charset="2"/>
              <a:buChar char=""/>
            </a:pPr>
            <a:r>
              <a:rPr b="0" lang="en-US" sz="1800" spc="-1" strike="noStrike">
                <a:solidFill>
                  <a:srgbClr val="dbf5f9"/>
                </a:solidFill>
                <a:latin typeface="Source Sans Pro"/>
              </a:rPr>
              <a:t>Fifth Outline Level</a:t>
            </a:r>
            <a:endParaRPr b="0" lang="en-US" sz="1800" spc="-1" strike="noStrike">
              <a:solidFill>
                <a:srgbClr val="dbf5f9"/>
              </a:solidFill>
              <a:latin typeface="Source Sans Pro"/>
            </a:endParaRPr>
          </a:p>
          <a:p>
            <a:pPr lvl="5" marL="2592000" indent="-216000">
              <a:spcAft>
                <a:spcPts val="210"/>
              </a:spcAft>
              <a:buClr>
                <a:srgbClr val="f49100"/>
              </a:buClr>
              <a:buSzPct val="45000"/>
              <a:buFont typeface="Wingdings" charset="2"/>
              <a:buChar char=""/>
            </a:pPr>
            <a:r>
              <a:rPr b="0" lang="en-US" sz="1800" spc="-1" strike="noStrike">
                <a:solidFill>
                  <a:srgbClr val="dbf5f9"/>
                </a:solidFill>
                <a:latin typeface="Source Sans Pro"/>
              </a:rPr>
              <a:t>Sixth Outline Level</a:t>
            </a:r>
            <a:endParaRPr b="0" lang="en-US" sz="1800" spc="-1" strike="noStrike">
              <a:solidFill>
                <a:srgbClr val="dbf5f9"/>
              </a:solidFill>
              <a:latin typeface="Source Sans Pro"/>
            </a:endParaRPr>
          </a:p>
          <a:p>
            <a:pPr lvl="6" marL="3024000" indent="-216000">
              <a:spcAft>
                <a:spcPts val="210"/>
              </a:spcAft>
              <a:buClr>
                <a:srgbClr val="f49100"/>
              </a:buClr>
              <a:buSzPct val="45000"/>
              <a:buFont typeface="Wingdings" charset="2"/>
              <a:buChar char=""/>
            </a:pPr>
            <a:r>
              <a:rPr b="0" lang="en-US" sz="1800" spc="-1" strike="noStrike">
                <a:solidFill>
                  <a:srgbClr val="dbf5f9"/>
                </a:solidFill>
                <a:latin typeface="Source Sans Pro"/>
              </a:rPr>
              <a:t>Seventh Outline Level</a:t>
            </a:r>
            <a:endParaRPr b="0" lang="en-US" sz="1800" spc="-1" strike="noStrike">
              <a:solidFill>
                <a:srgbClr val="dbf5f9"/>
              </a:solidFill>
              <a:latin typeface="Source Sans Pro"/>
            </a:endParaRPr>
          </a:p>
        </p:txBody>
      </p:sp>
      <p:sp>
        <p:nvSpPr>
          <p:cNvPr id="484" name="PlaceHolder 4"/>
          <p:cNvSpPr>
            <a:spLocks noGrp="1"/>
          </p:cNvSpPr>
          <p:nvPr>
            <p:ph type="dt"/>
          </p:nvPr>
        </p:nvSpPr>
        <p:spPr>
          <a:xfrm>
            <a:off x="540000" y="5130000"/>
            <a:ext cx="2340000" cy="450000"/>
          </a:xfrm>
          <a:prstGeom prst="rect">
            <a:avLst/>
          </a:prstGeom>
        </p:spPr>
        <p:txBody>
          <a:bodyPr lIns="0" rIns="0" tIns="0" bIns="0">
            <a:noAutofit/>
          </a:bodyPr>
          <a:p>
            <a:r>
              <a:rPr b="0" lang="en-US" sz="2400" spc="-1" strike="noStrike">
                <a:solidFill>
                  <a:srgbClr val="484848"/>
                </a:solidFill>
                <a:latin typeface="Source Sans Pro"/>
              </a:rPr>
              <a:t>&lt;date/time&gt;</a:t>
            </a: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85" name="PlaceHolder 5"/>
          <p:cNvSpPr>
            <a:spLocks noGrp="1"/>
          </p:cNvSpPr>
          <p:nvPr>
            <p:ph type="ftr"/>
          </p:nvPr>
        </p:nvSpPr>
        <p:spPr>
          <a:xfrm>
            <a:off x="3420000" y="5119200"/>
            <a:ext cx="3240000" cy="450000"/>
          </a:xfrm>
          <a:prstGeom prst="rect">
            <a:avLst/>
          </a:prstGeom>
        </p:spPr>
        <p:txBody>
          <a:bodyPr lIns="0" rIns="0" tIns="0" bIns="0">
            <a:noAutofit/>
          </a:bodyPr>
          <a:p>
            <a:pPr algn="ctr"/>
            <a:r>
              <a:rPr b="0" lang="en-US" sz="2400" spc="-1" strike="noStrike">
                <a:solidFill>
                  <a:srgbClr val="484848"/>
                </a:solidFill>
                <a:latin typeface="Source Sans Pro"/>
              </a:rPr>
              <a:t>&lt;footer&gt;</a:t>
            </a: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86" name="PlaceHolder 6"/>
          <p:cNvSpPr>
            <a:spLocks noGrp="1"/>
          </p:cNvSpPr>
          <p:nvPr>
            <p:ph type="sldNum"/>
          </p:nvPr>
        </p:nvSpPr>
        <p:spPr>
          <a:xfrm>
            <a:off x="7650000" y="5130000"/>
            <a:ext cx="1890000" cy="450000"/>
          </a:xfrm>
          <a:prstGeom prst="rect">
            <a:avLst/>
          </a:prstGeom>
        </p:spPr>
        <p:txBody>
          <a:bodyPr lIns="0" rIns="0" tIns="0" bIns="0">
            <a:noAutofit/>
          </a:bodyPr>
          <a:p>
            <a:pPr algn="r"/>
            <a:fld id="{5724F988-F5B0-4495-8FAC-4C53C66A49CC}" type="slidenum">
              <a:rPr b="0" lang="en-US" sz="2400" spc="-1" strike="noStrike">
                <a:solidFill>
                  <a:srgbClr val="484848"/>
                </a:solidFill>
                <a:latin typeface="Source Sans Pro"/>
              </a:rPr>
              <a:t>&lt;number&gt;</a:t>
            </a:fld>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87" name="CustomShape 7"/>
          <p:cNvSpPr/>
          <p:nvPr/>
        </p:nvSpPr>
        <p:spPr>
          <a:xfrm>
            <a:off x="0" y="5580000"/>
            <a:ext cx="10080000" cy="90000"/>
          </a:xfrm>
          <a:prstGeom prst="rect">
            <a:avLst/>
          </a:prstGeom>
          <a:pattFill prst="lgGrid">
            <a:fgClr>
              <a:srgbClr val="3465a4"/>
            </a:fgClr>
            <a:bgClr>
              <a:srgbClr val="009eda"/>
            </a:bgClr>
          </a:pattFill>
          <a:ln w="18000">
            <a:solidFill>
              <a:srgbClr val="2382a1"/>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p:nvPr>
        </p:nvSpPr>
        <p:spPr>
          <a:xfrm>
            <a:off x="504000" y="5165280"/>
            <a:ext cx="2348280" cy="39096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p:nvPr>
        </p:nvSpPr>
        <p:spPr>
          <a:xfrm>
            <a:off x="7227360" y="5165280"/>
            <a:ext cx="2348280" cy="390960"/>
          </a:xfrm>
          <a:prstGeom prst="rect">
            <a:avLst/>
          </a:prstGeom>
        </p:spPr>
        <p:txBody>
          <a:bodyPr lIns="0" rIns="0" tIns="0" bIns="0">
            <a:noAutofit/>
          </a:bodyPr>
          <a:p>
            <a:pPr algn="r"/>
            <a:fld id="{73667D45-44CF-4BE0-9A1B-0F9D463ECA38}"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p:nvPr>
        </p:nvSpPr>
        <p:spPr>
          <a:xfrm>
            <a:off x="7227360" y="5164920"/>
            <a:ext cx="2348280" cy="390600"/>
          </a:xfrm>
          <a:prstGeom prst="rect">
            <a:avLst/>
          </a:prstGeom>
        </p:spPr>
        <p:txBody>
          <a:bodyPr lIns="0" rIns="0" tIns="0" bIns="0">
            <a:noAutofit/>
          </a:bodyPr>
          <a:p>
            <a:pPr algn="r"/>
            <a:fld id="{F30FF4C1-0664-4107-9AC9-DAB8059D64D8}"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p:nvPr>
        </p:nvSpPr>
        <p:spPr>
          <a:xfrm>
            <a:off x="504000" y="5165280"/>
            <a:ext cx="2348280" cy="39096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p:nvPr>
        </p:nvSpPr>
        <p:spPr>
          <a:xfrm>
            <a:off x="7227360" y="5165280"/>
            <a:ext cx="2348280" cy="390960"/>
          </a:xfrm>
          <a:prstGeom prst="rect">
            <a:avLst/>
          </a:prstGeom>
        </p:spPr>
        <p:txBody>
          <a:bodyPr lIns="0" rIns="0" tIns="0" bIns="0">
            <a:noAutofit/>
          </a:bodyPr>
          <a:p>
            <a:pPr algn="r"/>
            <a:fld id="{25603424-EE9B-4765-B44A-69101CCC62DA}"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Freeform 1"/>
          <p:cNvSpPr/>
          <p:nvPr/>
        </p:nvSpPr>
        <p:spPr>
          <a:xfrm>
            <a:off x="1403640" y="4388760"/>
            <a:ext cx="8676720" cy="1280880"/>
          </a:xfrm>
          <a:custGeom>
            <a:avLst/>
            <a:gdLst/>
            <a:ahLst/>
            <a:rect l="0" t="0" r="r" b="b"/>
            <a:pathLst>
              <a:path w="24102" h="3558">
                <a:moveTo>
                  <a:pt x="0" y="3557"/>
                </a:moveTo>
                <a:lnTo>
                  <a:pt x="24100" y="3557"/>
                </a:lnTo>
                <a:lnTo>
                  <a:pt x="24101" y="0"/>
                </a:lnTo>
                <a:lnTo>
                  <a:pt x="0" y="3557"/>
                </a:lnTo>
                <a:close/>
              </a:path>
            </a:pathLst>
          </a:custGeom>
          <a:solidFill>
            <a:srgbClr val="b4d435"/>
          </a:solidFill>
          <a:ln w="0">
            <a:noFill/>
          </a:ln>
        </p:spPr>
      </p:sp>
      <p:sp>
        <p:nvSpPr>
          <p:cNvPr id="165" name="Freeform 2"/>
          <p:cNvSpPr/>
          <p:nvPr/>
        </p:nvSpPr>
        <p:spPr>
          <a:xfrm>
            <a:off x="0" y="0"/>
            <a:ext cx="10080360" cy="2400840"/>
          </a:xfrm>
          <a:custGeom>
            <a:avLst/>
            <a:gdLst/>
            <a:ahLst/>
            <a:rect l="0" t="0" r="r" b="b"/>
            <a:pathLst>
              <a:path w="28001" h="6669">
                <a:moveTo>
                  <a:pt x="0" y="6668"/>
                </a:moveTo>
                <a:lnTo>
                  <a:pt x="0" y="0"/>
                </a:lnTo>
                <a:lnTo>
                  <a:pt x="28000" y="0"/>
                </a:lnTo>
                <a:lnTo>
                  <a:pt x="28000" y="2667"/>
                </a:lnTo>
                <a:lnTo>
                  <a:pt x="0" y="6668"/>
                </a:lnTo>
                <a:close/>
              </a:path>
            </a:pathLst>
          </a:custGeom>
          <a:solidFill>
            <a:srgbClr val="88aa00"/>
          </a:solidFill>
          <a:ln w="0">
            <a:noFill/>
          </a:ln>
        </p:spPr>
      </p:sp>
      <p:sp>
        <p:nvSpPr>
          <p:cNvPr id="166" name="Freeform 3"/>
          <p:cNvSpPr/>
          <p:nvPr/>
        </p:nvSpPr>
        <p:spPr>
          <a:xfrm>
            <a:off x="0" y="0"/>
            <a:ext cx="10080360" cy="2400840"/>
          </a:xfrm>
          <a:custGeom>
            <a:avLst/>
            <a:gdLst/>
            <a:ahLst/>
            <a:rect l="0" t="0" r="r" b="b"/>
            <a:pathLst>
              <a:path w="28001" h="6669">
                <a:moveTo>
                  <a:pt x="0" y="6668"/>
                </a:moveTo>
                <a:lnTo>
                  <a:pt x="0" y="0"/>
                </a:lnTo>
                <a:lnTo>
                  <a:pt x="28000" y="0"/>
                </a:lnTo>
                <a:lnTo>
                  <a:pt x="28000" y="2667"/>
                </a:lnTo>
                <a:lnTo>
                  <a:pt x="0" y="6668"/>
                </a:lnTo>
                <a:close/>
              </a:path>
            </a:pathLst>
          </a:custGeom>
          <a:solidFill>
            <a:srgbClr val="88aa00"/>
          </a:solidFill>
          <a:ln w="0">
            <a:noFill/>
          </a:ln>
        </p:spPr>
      </p:sp>
      <p:sp>
        <p:nvSpPr>
          <p:cNvPr id="167" name="Freeform 4"/>
          <p:cNvSpPr/>
          <p:nvPr/>
        </p:nvSpPr>
        <p:spPr>
          <a:xfrm>
            <a:off x="1403640" y="4388760"/>
            <a:ext cx="8676720" cy="1280880"/>
          </a:xfrm>
          <a:custGeom>
            <a:avLst/>
            <a:gdLst/>
            <a:ahLst/>
            <a:rect l="0" t="0" r="r" b="b"/>
            <a:pathLst>
              <a:path w="24102" h="3558">
                <a:moveTo>
                  <a:pt x="0" y="3557"/>
                </a:moveTo>
                <a:lnTo>
                  <a:pt x="24100" y="3557"/>
                </a:lnTo>
                <a:lnTo>
                  <a:pt x="24101" y="0"/>
                </a:lnTo>
                <a:lnTo>
                  <a:pt x="0" y="3557"/>
                </a:lnTo>
                <a:close/>
              </a:path>
            </a:pathLst>
          </a:custGeom>
          <a:solidFill>
            <a:srgbClr val="b4d435"/>
          </a:solidFill>
          <a:ln w="0">
            <a:noFill/>
          </a:ln>
        </p:spPr>
      </p:sp>
      <p:sp>
        <p:nvSpPr>
          <p:cNvPr id="168" name="Freeform 5"/>
          <p:cNvSpPr/>
          <p:nvPr/>
        </p:nvSpPr>
        <p:spPr>
          <a:xfrm>
            <a:off x="6480" y="-9720"/>
            <a:ext cx="10080360" cy="2469240"/>
          </a:xfrm>
          <a:custGeom>
            <a:avLst/>
            <a:gdLst/>
            <a:ahLst/>
            <a:rect l="0" t="0" r="r" b="b"/>
            <a:pathLst>
              <a:path w="28001" h="6859">
                <a:moveTo>
                  <a:pt x="0" y="6858"/>
                </a:moveTo>
                <a:lnTo>
                  <a:pt x="0" y="0"/>
                </a:lnTo>
                <a:lnTo>
                  <a:pt x="28000" y="0"/>
                </a:lnTo>
                <a:lnTo>
                  <a:pt x="28000" y="2841"/>
                </a:lnTo>
                <a:lnTo>
                  <a:pt x="0" y="6858"/>
                </a:lnTo>
                <a:close/>
              </a:path>
            </a:pathLst>
          </a:custGeom>
          <a:solidFill>
            <a:srgbClr val="59a5bf"/>
          </a:solidFill>
          <a:ln w="18000">
            <a:solidFill>
              <a:srgbClr val="2382a1"/>
            </a:solidFill>
            <a:round/>
          </a:ln>
        </p:spPr>
      </p:sp>
      <p:sp>
        <p:nvSpPr>
          <p:cNvPr id="169" name="Freeform 6"/>
          <p:cNvSpPr/>
          <p:nvPr/>
        </p:nvSpPr>
        <p:spPr>
          <a:xfrm>
            <a:off x="1403280" y="4388760"/>
            <a:ext cx="8676720" cy="1280880"/>
          </a:xfrm>
          <a:custGeom>
            <a:avLst/>
            <a:gdLst/>
            <a:ahLst/>
            <a:rect l="0" t="0" r="r" b="b"/>
            <a:pathLst>
              <a:path w="24102" h="3558">
                <a:moveTo>
                  <a:pt x="0" y="3557"/>
                </a:moveTo>
                <a:lnTo>
                  <a:pt x="24100" y="3557"/>
                </a:lnTo>
                <a:lnTo>
                  <a:pt x="24101" y="0"/>
                </a:lnTo>
                <a:lnTo>
                  <a:pt x="0" y="3557"/>
                </a:lnTo>
                <a:close/>
              </a:path>
            </a:pathLst>
          </a:custGeom>
          <a:solidFill>
            <a:srgbClr val="b4d435"/>
          </a:solidFill>
          <a:ln w="0">
            <a:noFill/>
          </a:ln>
        </p:spPr>
      </p:sp>
      <p:sp>
        <p:nvSpPr>
          <p:cNvPr id="170" name="PlaceHolder 7"/>
          <p:cNvSpPr>
            <a:spLocks noGrp="1"/>
          </p:cNvSpPr>
          <p:nvPr>
            <p:ph type="title"/>
          </p:nvPr>
        </p:nvSpPr>
        <p:spPr>
          <a:xfrm rot="21111000">
            <a:off x="91080" y="741240"/>
            <a:ext cx="9001800" cy="954000"/>
          </a:xfrm>
          <a:prstGeom prst="rect">
            <a:avLst/>
          </a:prstGeom>
        </p:spPr>
        <p:txBody>
          <a:bodyPr lIns="0" rIns="0" tIns="0" bIns="0" anchor="ctr">
            <a:noAutofit/>
          </a:bodyPr>
          <a:p>
            <a:r>
              <a:rPr b="1" lang="en-US" sz="3600" spc="-1" strike="noStrike">
                <a:latin typeface="Arial"/>
              </a:rPr>
              <a:t>Click to edit the title text format</a:t>
            </a:r>
            <a:endParaRPr b="1" lang="en-US" sz="3600" spc="-1" strike="noStrike">
              <a:latin typeface="Arial"/>
            </a:endParaRPr>
          </a:p>
        </p:txBody>
      </p:sp>
      <p:sp>
        <p:nvSpPr>
          <p:cNvPr id="171" name="PlaceHolder 8"/>
          <p:cNvSpPr>
            <a:spLocks noGrp="1"/>
          </p:cNvSpPr>
          <p:nvPr>
            <p:ph type="dt"/>
          </p:nvPr>
        </p:nvSpPr>
        <p:spPr>
          <a:xfrm>
            <a:off x="7019640" y="4913640"/>
            <a:ext cx="2880000" cy="391320"/>
          </a:xfrm>
          <a:prstGeom prst="rect">
            <a:avLst/>
          </a:prstGeom>
        </p:spPr>
        <p:txBody>
          <a:bodyPr lIns="0" rIns="0" tIns="0" bIns="0">
            <a:noAutofit/>
          </a:bodyPr>
          <a:p>
            <a:pPr algn="r"/>
            <a:r>
              <a:rPr b="0" lang="en-US" sz="1400" spc="-1" strike="noStrike">
                <a:latin typeface="Arial"/>
              </a:rPr>
              <a:t>&lt;date/time&gt;</a:t>
            </a:r>
            <a:endParaRPr b="0" lang="en-US" sz="1400" spc="-1" strike="noStrike">
              <a:latin typeface="Arial"/>
            </a:endParaRPr>
          </a:p>
        </p:txBody>
      </p:sp>
      <p:sp>
        <p:nvSpPr>
          <p:cNvPr id="172" name="PlaceHolder 9"/>
          <p:cNvSpPr>
            <a:spLocks noGrp="1"/>
          </p:cNvSpPr>
          <p:nvPr>
            <p:ph type="ftr"/>
          </p:nvPr>
        </p:nvSpPr>
        <p:spPr>
          <a:xfrm>
            <a:off x="5579640" y="5129640"/>
            <a:ext cx="4320000" cy="391320"/>
          </a:xfrm>
          <a:prstGeom prst="rect">
            <a:avLst/>
          </a:prstGeom>
        </p:spPr>
        <p:txBody>
          <a:bodyPr lIns="0" rIns="0" tIns="0" bIns="0">
            <a:noAutofit/>
          </a:bodyPr>
          <a:p>
            <a:pPr algn="r"/>
            <a:r>
              <a:rPr b="0" lang="en-US" sz="1400" spc="-1" strike="noStrike">
                <a:latin typeface="Arial"/>
              </a:rPr>
              <a:t>&lt;footer&gt;</a:t>
            </a:r>
            <a:endParaRPr b="0" lang="en-US" sz="1400" spc="-1" strike="noStrike">
              <a:latin typeface="Arial"/>
            </a:endParaRPr>
          </a:p>
        </p:txBody>
      </p:sp>
      <p:sp>
        <p:nvSpPr>
          <p:cNvPr id="173" name="PlaceHolder 10"/>
          <p:cNvSpPr>
            <a:spLocks noGrp="1"/>
          </p:cNvSpPr>
          <p:nvPr>
            <p:ph type="sldNum"/>
          </p:nvPr>
        </p:nvSpPr>
        <p:spPr>
          <a:xfrm>
            <a:off x="7379640" y="4589640"/>
            <a:ext cx="2520000" cy="391320"/>
          </a:xfrm>
          <a:prstGeom prst="rect">
            <a:avLst/>
          </a:prstGeom>
        </p:spPr>
        <p:txBody>
          <a:bodyPr lIns="0" rIns="0" tIns="0" bIns="0">
            <a:noAutofit/>
          </a:bodyPr>
          <a:p>
            <a:pPr algn="r"/>
            <a:fld id="{EB29F9F8-83E3-4E6D-BE18-D87770A2DC70}" type="slidenum">
              <a:rPr b="0" lang="en-US" sz="2600" spc="-1" strike="noStrike">
                <a:latin typeface="Arial"/>
              </a:rPr>
              <a:t>&lt;number&gt;</a:t>
            </a:fld>
            <a:endParaRPr b="0" lang="en-US" sz="2600" spc="-1" strike="noStrike">
              <a:latin typeface="Arial"/>
            </a:endParaRPr>
          </a:p>
        </p:txBody>
      </p:sp>
      <p:sp>
        <p:nvSpPr>
          <p:cNvPr id="174" name="CustomShape 11"/>
          <p:cNvSpPr/>
          <p:nvPr/>
        </p:nvSpPr>
        <p:spPr>
          <a:xfrm rot="20952000">
            <a:off x="224280" y="1917000"/>
            <a:ext cx="9402120" cy="2594160"/>
          </a:xfrm>
          <a:custGeom>
            <a:avLst/>
            <a:gdLst/>
            <a:ahLst/>
            <a:rect l="0" t="0" r="r" b="b"/>
            <a:pathLst>
              <a:path w="26120" h="7208">
                <a:moveTo>
                  <a:pt x="454" y="0"/>
                </a:moveTo>
                <a:lnTo>
                  <a:pt x="455" y="0"/>
                </a:lnTo>
                <a:cubicBezTo>
                  <a:pt x="375" y="0"/>
                  <a:pt x="297" y="21"/>
                  <a:pt x="227" y="60"/>
                </a:cubicBezTo>
                <a:cubicBezTo>
                  <a:pt x="158" y="100"/>
                  <a:pt x="102" y="158"/>
                  <a:pt x="61" y="226"/>
                </a:cubicBezTo>
                <a:cubicBezTo>
                  <a:pt x="21" y="296"/>
                  <a:pt x="1" y="373"/>
                  <a:pt x="0" y="454"/>
                </a:cubicBezTo>
                <a:lnTo>
                  <a:pt x="1" y="6752"/>
                </a:lnTo>
                <a:lnTo>
                  <a:pt x="1" y="6752"/>
                </a:lnTo>
                <a:cubicBezTo>
                  <a:pt x="1" y="6833"/>
                  <a:pt x="22" y="6911"/>
                  <a:pt x="62" y="6980"/>
                </a:cubicBezTo>
                <a:cubicBezTo>
                  <a:pt x="101" y="7049"/>
                  <a:pt x="159" y="7106"/>
                  <a:pt x="227" y="7146"/>
                </a:cubicBezTo>
                <a:cubicBezTo>
                  <a:pt x="296" y="7185"/>
                  <a:pt x="375" y="7207"/>
                  <a:pt x="454" y="7206"/>
                </a:cubicBezTo>
                <a:lnTo>
                  <a:pt x="25665" y="7206"/>
                </a:lnTo>
                <a:lnTo>
                  <a:pt x="25665" y="7206"/>
                </a:lnTo>
                <a:cubicBezTo>
                  <a:pt x="25744" y="7206"/>
                  <a:pt x="25822" y="7186"/>
                  <a:pt x="25892" y="7146"/>
                </a:cubicBezTo>
                <a:cubicBezTo>
                  <a:pt x="25961" y="7106"/>
                  <a:pt x="26018" y="7049"/>
                  <a:pt x="26058" y="6980"/>
                </a:cubicBezTo>
                <a:cubicBezTo>
                  <a:pt x="26098" y="6910"/>
                  <a:pt x="26119" y="6833"/>
                  <a:pt x="26119" y="6752"/>
                </a:cubicBezTo>
                <a:lnTo>
                  <a:pt x="26118" y="453"/>
                </a:lnTo>
                <a:lnTo>
                  <a:pt x="26119" y="454"/>
                </a:lnTo>
                <a:lnTo>
                  <a:pt x="26119" y="454"/>
                </a:lnTo>
                <a:cubicBezTo>
                  <a:pt x="26119" y="374"/>
                  <a:pt x="26097" y="295"/>
                  <a:pt x="26058" y="226"/>
                </a:cubicBezTo>
                <a:cubicBezTo>
                  <a:pt x="26018" y="158"/>
                  <a:pt x="25961" y="100"/>
                  <a:pt x="25892" y="60"/>
                </a:cubicBezTo>
                <a:cubicBezTo>
                  <a:pt x="25823" y="21"/>
                  <a:pt x="25745" y="0"/>
                  <a:pt x="25665" y="0"/>
                </a:cubicBezTo>
                <a:lnTo>
                  <a:pt x="454" y="0"/>
                </a:lnTo>
              </a:path>
            </a:pathLst>
          </a:custGeom>
          <a:solidFill>
            <a:srgbClr val="2382a1"/>
          </a:solidFill>
          <a:ln w="18000">
            <a:solidFill>
              <a:srgbClr val="2382a1"/>
            </a:solidFill>
            <a:round/>
          </a:ln>
        </p:spPr>
        <p:style>
          <a:lnRef idx="0"/>
          <a:fillRef idx="0"/>
          <a:effectRef idx="0"/>
          <a:fontRef idx="minor"/>
        </p:style>
      </p:sp>
      <p:sp>
        <p:nvSpPr>
          <p:cNvPr id="175" name="TextShape 12"/>
          <p:cNvSpPr txBox="1"/>
          <p:nvPr/>
        </p:nvSpPr>
        <p:spPr>
          <a:xfrm>
            <a:off x="273960" y="2759400"/>
            <a:ext cx="640080" cy="1225800"/>
          </a:xfrm>
          <a:prstGeom prst="rect">
            <a:avLst/>
          </a:prstGeom>
          <a:noFill/>
          <a:ln w="18000">
            <a:noFill/>
          </a:ln>
        </p:spPr>
        <p:txBody>
          <a:bodyPr lIns="90000" rIns="90000" tIns="45000" bIns="45000">
            <a:noAutofit/>
          </a:bodyPr>
          <a:p>
            <a:pPr algn="ctr"/>
            <a:r>
              <a:rPr b="0" lang="en-US" sz="8000" spc="-1" strike="noStrike">
                <a:solidFill>
                  <a:srgbClr val="ffffff"/>
                </a:solidFill>
                <a:latin typeface="Arial"/>
              </a:rPr>
              <a:t>“</a:t>
            </a:r>
            <a:endParaRPr b="0" lang="en-US" sz="8000" spc="-1" strike="noStrike">
              <a:solidFill>
                <a:srgbClr val="ffffff"/>
              </a:solidFill>
              <a:latin typeface="Arial"/>
            </a:endParaRPr>
          </a:p>
        </p:txBody>
      </p:sp>
      <p:sp>
        <p:nvSpPr>
          <p:cNvPr id="176" name="TextShape 13"/>
          <p:cNvSpPr txBox="1"/>
          <p:nvPr/>
        </p:nvSpPr>
        <p:spPr>
          <a:xfrm>
            <a:off x="9215640" y="3517560"/>
            <a:ext cx="640080" cy="1225800"/>
          </a:xfrm>
          <a:prstGeom prst="rect">
            <a:avLst/>
          </a:prstGeom>
          <a:noFill/>
          <a:ln w="18000">
            <a:noFill/>
          </a:ln>
        </p:spPr>
        <p:txBody>
          <a:bodyPr lIns="90000" rIns="90000" tIns="45000" bIns="45000">
            <a:noAutofit/>
          </a:bodyPr>
          <a:p>
            <a:pPr algn="ctr"/>
            <a:r>
              <a:rPr b="0" lang="en-US" sz="8000" spc="-1" strike="noStrike">
                <a:solidFill>
                  <a:srgbClr val="ffffff"/>
                </a:solidFill>
                <a:latin typeface="Arial"/>
              </a:rPr>
              <a:t>”</a:t>
            </a:r>
            <a:endParaRPr b="0" lang="en-US" sz="8000" spc="-1" strike="noStrike">
              <a:solidFill>
                <a:srgbClr val="ffffff"/>
              </a:solidFill>
              <a:latin typeface="Arial"/>
            </a:endParaRPr>
          </a:p>
        </p:txBody>
      </p:sp>
      <p:sp>
        <p:nvSpPr>
          <p:cNvPr id="177" name="PlaceHolder 14"/>
          <p:cNvSpPr>
            <a:spLocks noGrp="1"/>
          </p:cNvSpPr>
          <p:nvPr>
            <p:ph type="body"/>
          </p:nvPr>
        </p:nvSpPr>
        <p:spPr>
          <a:xfrm>
            <a:off x="604800" y="2648880"/>
            <a:ext cx="8870040" cy="3288600"/>
          </a:xfrm>
          <a:prstGeom prst="rect">
            <a:avLst/>
          </a:prstGeom>
        </p:spPr>
        <p:txBody>
          <a:bodyPr lIns="0" rIns="0" tIns="0" bIns="0">
            <a:noAutofit/>
          </a:bodyPr>
          <a:p>
            <a:pPr marL="432000" indent="-324000" algn="just">
              <a:spcAft>
                <a:spcPts val="1054"/>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8"/>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5"/>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3"/>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3"/>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3"/>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0" y="0"/>
            <a:ext cx="10076760" cy="720000"/>
          </a:xfrm>
          <a:prstGeom prst="rect">
            <a:avLst/>
          </a:prstGeom>
          <a:solidFill>
            <a:srgbClr val="2382a1"/>
          </a:solidFill>
          <a:ln w="18000">
            <a:solidFill>
              <a:srgbClr val="2382a1"/>
            </a:solidFill>
            <a:round/>
          </a:ln>
        </p:spPr>
        <p:style>
          <a:lnRef idx="0"/>
          <a:fillRef idx="0"/>
          <a:effectRef idx="0"/>
          <a:fontRef idx="minor"/>
        </p:style>
      </p:sp>
      <p:sp>
        <p:nvSpPr>
          <p:cNvPr id="215" name="CustomShape 2"/>
          <p:cNvSpPr/>
          <p:nvPr/>
        </p:nvSpPr>
        <p:spPr>
          <a:xfrm>
            <a:off x="3240" y="5040000"/>
            <a:ext cx="10076760" cy="631440"/>
          </a:xfrm>
          <a:prstGeom prst="rect">
            <a:avLst/>
          </a:prstGeom>
          <a:solidFill>
            <a:srgbClr val="2382a1"/>
          </a:solidFill>
          <a:ln w="18000">
            <a:solidFill>
              <a:srgbClr val="2382a1"/>
            </a:solidFill>
            <a:round/>
          </a:ln>
        </p:spPr>
        <p:style>
          <a:lnRef idx="0"/>
          <a:fillRef idx="0"/>
          <a:effectRef idx="0"/>
          <a:fontRef idx="minor"/>
        </p:style>
      </p:sp>
      <p:sp>
        <p:nvSpPr>
          <p:cNvPr id="216" name="PlaceHolder 3"/>
          <p:cNvSpPr>
            <a:spLocks noGrp="1"/>
          </p:cNvSpPr>
          <p:nvPr>
            <p:ph type="title"/>
          </p:nvPr>
        </p:nvSpPr>
        <p:spPr>
          <a:xfrm>
            <a:off x="360000" y="180000"/>
            <a:ext cx="9360000" cy="478080"/>
          </a:xfrm>
          <a:prstGeom prst="rect">
            <a:avLst/>
          </a:prstGeom>
        </p:spPr>
        <p:txBody>
          <a:bodyPr lIns="0" rIns="0" tIns="0" bIns="0" anchor="ctr">
            <a:noAutofit/>
          </a:bodyPr>
          <a:p>
            <a:pPr algn="ct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217" name="PlaceHolder 4"/>
          <p:cNvSpPr>
            <a:spLocks noGrp="1"/>
          </p:cNvSpPr>
          <p:nvPr>
            <p:ph type="body"/>
          </p:nvPr>
        </p:nvSpPr>
        <p:spPr>
          <a:xfrm>
            <a:off x="360000" y="1080000"/>
            <a:ext cx="9360000" cy="3600000"/>
          </a:xfrm>
          <a:prstGeom prst="rect">
            <a:avLst/>
          </a:prstGeom>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218" name="PlaceHolder 5"/>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219" name="PlaceHolder 6"/>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220" name="PlaceHolder 7"/>
          <p:cNvSpPr>
            <a:spLocks noGrp="1"/>
          </p:cNvSpPr>
          <p:nvPr>
            <p:ph type="sldNum"/>
          </p:nvPr>
        </p:nvSpPr>
        <p:spPr>
          <a:xfrm>
            <a:off x="7380000" y="5220000"/>
            <a:ext cx="2340000" cy="360000"/>
          </a:xfrm>
          <a:prstGeom prst="rect">
            <a:avLst/>
          </a:prstGeom>
        </p:spPr>
        <p:txBody>
          <a:bodyPr lIns="0" rIns="0" tIns="0" bIns="0">
            <a:noAutofit/>
          </a:bodyPr>
          <a:p>
            <a:pPr algn="r"/>
            <a:fld id="{8CB89E8B-7CAE-408A-92EA-341F64120F3D}"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0" y="0"/>
            <a:ext cx="10080000" cy="5669640"/>
          </a:xfrm>
          <a:prstGeom prst="rect">
            <a:avLst/>
          </a:prstGeom>
          <a:solidFill>
            <a:srgbClr val="666666"/>
          </a:solidFill>
          <a:ln w="0">
            <a:solidFill>
              <a:srgbClr val="3465a4"/>
            </a:solidFill>
          </a:ln>
        </p:spPr>
        <p:style>
          <a:lnRef idx="0"/>
          <a:fillRef idx="0"/>
          <a:effectRef idx="0"/>
          <a:fontRef idx="minor"/>
        </p:style>
      </p:sp>
      <p:sp>
        <p:nvSpPr>
          <p:cNvPr id="258" name="CustomShape 2"/>
          <p:cNvSpPr/>
          <p:nvPr/>
        </p:nvSpPr>
        <p:spPr>
          <a:xfrm>
            <a:off x="270000" y="180000"/>
            <a:ext cx="9540000" cy="4860000"/>
          </a:xfrm>
          <a:prstGeom prst="rect">
            <a:avLst/>
          </a:prstGeom>
          <a:solidFill>
            <a:srgbClr val="ffffff"/>
          </a:solidFill>
          <a:ln w="0">
            <a:solidFill>
              <a:srgbClr val="3465a4"/>
            </a:solidFill>
          </a:ln>
        </p:spPr>
        <p:style>
          <a:lnRef idx="0"/>
          <a:fillRef idx="0"/>
          <a:effectRef idx="0"/>
          <a:fontRef idx="minor"/>
        </p:style>
      </p:sp>
      <p:sp>
        <p:nvSpPr>
          <p:cNvPr id="259" name="PlaceHolder 3"/>
          <p:cNvSpPr>
            <a:spLocks noGrp="1"/>
          </p:cNvSpPr>
          <p:nvPr>
            <p:ph type="body"/>
          </p:nvPr>
        </p:nvSpPr>
        <p:spPr>
          <a:xfrm>
            <a:off x="540000" y="1350000"/>
            <a:ext cx="9000000" cy="3600000"/>
          </a:xfrm>
          <a:prstGeom prst="rect">
            <a:avLst/>
          </a:prstGeom>
        </p:spPr>
        <p:txBody>
          <a:bodyPr lIns="0" rIns="0" tIns="0" bIns="0">
            <a:noAutofit/>
          </a:bodyPr>
          <a:p>
            <a:pPr marL="432000" indent="-324000">
              <a:spcAft>
                <a:spcPts val="1054"/>
              </a:spcAft>
              <a:buClr>
                <a:srgbClr val="91d93f"/>
              </a:buClr>
              <a:buSzPct val="45000"/>
              <a:buFont typeface="Wingdings" charset="2"/>
              <a:buChar char=""/>
            </a:pPr>
            <a:r>
              <a:rPr b="0" lang="en-US" sz="2000" spc="-1" strike="noStrike">
                <a:latin typeface="Arial"/>
              </a:rPr>
              <a:t>Click to edit the outline text format</a:t>
            </a:r>
            <a:endParaRPr b="0" lang="en-US" sz="2000" spc="-1" strike="noStrike">
              <a:latin typeface="Arial"/>
            </a:endParaRPr>
          </a:p>
          <a:p>
            <a:pPr lvl="1" marL="864000" indent="-324000">
              <a:spcAft>
                <a:spcPts val="845"/>
              </a:spcAft>
              <a:buClr>
                <a:srgbClr val="91d93f"/>
              </a:buClr>
              <a:buSzPct val="75000"/>
              <a:buFont typeface="Symbol" charset="2"/>
              <a:buChar char=""/>
            </a:pPr>
            <a:r>
              <a:rPr b="0" lang="en-US" sz="2000" spc="-1" strike="noStrike">
                <a:latin typeface="Arial"/>
              </a:rPr>
              <a:t>Second Outline Level</a:t>
            </a:r>
            <a:endParaRPr b="0" lang="en-US" sz="2000" spc="-1" strike="noStrike">
              <a:latin typeface="Arial"/>
            </a:endParaRPr>
          </a:p>
          <a:p>
            <a:pPr lvl="2" marL="1296000" indent="-288000">
              <a:spcAft>
                <a:spcPts val="632"/>
              </a:spcAft>
              <a:buClr>
                <a:srgbClr val="91d93f"/>
              </a:buClr>
              <a:buSzPct val="45000"/>
              <a:buFont typeface="Wingdings 2" charset="2"/>
              <a:buChar char=""/>
            </a:pPr>
            <a:r>
              <a:rPr b="0" lang="en-US" sz="2000" spc="-1" strike="noStrike">
                <a:latin typeface="Arial"/>
              </a:rPr>
              <a:t>Third Outline Level</a:t>
            </a:r>
            <a:endParaRPr b="0" lang="en-US" sz="2000" spc="-1" strike="noStrike">
              <a:latin typeface="Arial"/>
            </a:endParaRPr>
          </a:p>
          <a:p>
            <a:pPr lvl="3" marL="1728000" indent="-216000">
              <a:spcAft>
                <a:spcPts val="420"/>
              </a:spcAft>
              <a:buClr>
                <a:srgbClr val="91d93f"/>
              </a:buClr>
              <a:buSzPct val="45000"/>
              <a:buFont typeface="Wingdings" charset="2"/>
              <a:buChar char=""/>
            </a:pPr>
            <a:r>
              <a:rPr b="0" lang="en-US" sz="2000" spc="-1" strike="noStrike">
                <a:latin typeface="Arial"/>
              </a:rPr>
              <a:t>Fourth Outline Level</a:t>
            </a:r>
            <a:endParaRPr b="0" lang="en-US" sz="2000" spc="-1" strike="noStrike">
              <a:latin typeface="Arial"/>
            </a:endParaRPr>
          </a:p>
          <a:p>
            <a:pPr lvl="4" marL="2160000" indent="-216000">
              <a:spcAft>
                <a:spcPts val="207"/>
              </a:spcAft>
              <a:buClr>
                <a:srgbClr val="91d93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07"/>
              </a:spcAft>
              <a:buClr>
                <a:srgbClr val="91d93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07"/>
              </a:spcAft>
              <a:buClr>
                <a:srgbClr val="91d93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60" name="CustomShape 4"/>
          <p:cNvSpPr/>
          <p:nvPr/>
        </p:nvSpPr>
        <p:spPr>
          <a:xfrm>
            <a:off x="7920000" y="90000"/>
            <a:ext cx="900000" cy="1170000"/>
          </a:xfrm>
          <a:prstGeom prst="rect">
            <a:avLst/>
          </a:prstGeom>
          <a:solidFill>
            <a:srgbClr val="59a5bf"/>
          </a:solidFill>
          <a:ln w="18000">
            <a:solidFill>
              <a:srgbClr val="2382a1"/>
            </a:solidFill>
            <a:round/>
          </a:ln>
        </p:spPr>
        <p:style>
          <a:lnRef idx="0"/>
          <a:fillRef idx="0"/>
          <a:effectRef idx="0"/>
          <a:fontRef idx="minor"/>
        </p:style>
      </p:sp>
      <p:sp>
        <p:nvSpPr>
          <p:cNvPr id="261" name="CustomShape 5"/>
          <p:cNvSpPr/>
          <p:nvPr/>
        </p:nvSpPr>
        <p:spPr>
          <a:xfrm>
            <a:off x="90000" y="450000"/>
            <a:ext cx="9090000" cy="630000"/>
          </a:xfrm>
          <a:prstGeom prst="rect">
            <a:avLst/>
          </a:prstGeom>
          <a:solidFill>
            <a:srgbClr val="2382a1"/>
          </a:solidFill>
          <a:ln w="18000">
            <a:solidFill>
              <a:srgbClr val="2382a1"/>
            </a:solidFill>
            <a:round/>
          </a:ln>
        </p:spPr>
        <p:style>
          <a:lnRef idx="0"/>
          <a:fillRef idx="0"/>
          <a:effectRef idx="0"/>
          <a:fontRef idx="minor"/>
        </p:style>
      </p:sp>
      <p:sp>
        <p:nvSpPr>
          <p:cNvPr id="262" name="PlaceHolder 6"/>
          <p:cNvSpPr>
            <a:spLocks noGrp="1"/>
          </p:cNvSpPr>
          <p:nvPr>
            <p:ph type="title"/>
          </p:nvPr>
        </p:nvSpPr>
        <p:spPr>
          <a:xfrm>
            <a:off x="540000" y="450000"/>
            <a:ext cx="8640000" cy="630000"/>
          </a:xfrm>
          <a:prstGeom prst="rect">
            <a:avLst/>
          </a:prstGeom>
        </p:spPr>
        <p:txBody>
          <a:bodyPr lIns="0" rIns="0" tIns="0" bIns="0" anchor="ctr">
            <a:noAutofit/>
          </a:bodyPr>
          <a:p>
            <a:r>
              <a:rPr b="0" lang="en-US" sz="2700" spc="-1" strike="noStrike">
                <a:latin typeface="Arial"/>
              </a:rPr>
              <a:t>Click to edit the title text format</a:t>
            </a:r>
            <a:endParaRPr b="0" lang="en-US" sz="2700" spc="-1" strike="noStrike">
              <a:latin typeface="Arial"/>
            </a:endParaRPr>
          </a:p>
        </p:txBody>
      </p:sp>
      <p:sp>
        <p:nvSpPr>
          <p:cNvPr id="263" name="PlaceHolder 7"/>
          <p:cNvSpPr>
            <a:spLocks noGrp="1"/>
          </p:cNvSpPr>
          <p:nvPr>
            <p:ph type="dt"/>
          </p:nvPr>
        </p:nvSpPr>
        <p:spPr>
          <a:xfrm>
            <a:off x="504000" y="5164920"/>
            <a:ext cx="2348280" cy="390960"/>
          </a:xfrm>
          <a:prstGeom prst="rect">
            <a:avLst/>
          </a:prstGeom>
        </p:spPr>
        <p:txBody>
          <a:bodyPr lIns="0" rIns="0" tIns="0" bIns="0">
            <a:noAutofit/>
          </a:bodyPr>
          <a:p>
            <a:r>
              <a:rPr b="0" lang="en-US" sz="1400" spc="-1" strike="noStrike">
                <a:solidFill>
                  <a:srgbClr val="eeeeee"/>
                </a:solidFill>
                <a:latin typeface="Arial"/>
              </a:rPr>
              <a:t>&lt;date/time&gt;</a:t>
            </a:r>
            <a:endParaRPr b="0" lang="en-US" sz="1400" spc="-1" strike="noStrike">
              <a:solidFill>
                <a:srgbClr val="eeeeee"/>
              </a:solidFill>
              <a:latin typeface="Arial"/>
            </a:endParaRPr>
          </a:p>
        </p:txBody>
      </p:sp>
      <p:sp>
        <p:nvSpPr>
          <p:cNvPr id="264" name="PlaceHolder 8"/>
          <p:cNvSpPr>
            <a:spLocks noGrp="1"/>
          </p:cNvSpPr>
          <p:nvPr>
            <p:ph type="ftr"/>
          </p:nvPr>
        </p:nvSpPr>
        <p:spPr>
          <a:xfrm>
            <a:off x="3447360" y="5164920"/>
            <a:ext cx="3195000" cy="390960"/>
          </a:xfrm>
          <a:prstGeom prst="rect">
            <a:avLst/>
          </a:prstGeom>
        </p:spPr>
        <p:txBody>
          <a:bodyPr lIns="0" rIns="0" tIns="0" bIns="0">
            <a:noAutofit/>
          </a:bodyPr>
          <a:p>
            <a:pPr algn="ctr"/>
            <a:r>
              <a:rPr b="0" lang="en-US" sz="1400" spc="-1" strike="noStrike">
                <a:solidFill>
                  <a:srgbClr val="eeeeee"/>
                </a:solidFill>
                <a:latin typeface="Arial"/>
              </a:rPr>
              <a:t>&lt;footer&gt;</a:t>
            </a:r>
            <a:endParaRPr b="0" lang="en-US" sz="1400" spc="-1" strike="noStrike">
              <a:solidFill>
                <a:srgbClr val="eeeeee"/>
              </a:solidFill>
              <a:latin typeface="Arial"/>
            </a:endParaRPr>
          </a:p>
        </p:txBody>
      </p:sp>
      <p:sp>
        <p:nvSpPr>
          <p:cNvPr id="265" name="PlaceHolder 9"/>
          <p:cNvSpPr>
            <a:spLocks noGrp="1"/>
          </p:cNvSpPr>
          <p:nvPr>
            <p:ph type="sldNum"/>
          </p:nvPr>
        </p:nvSpPr>
        <p:spPr>
          <a:xfrm>
            <a:off x="7227000" y="5164920"/>
            <a:ext cx="2348280" cy="390960"/>
          </a:xfrm>
          <a:prstGeom prst="rect">
            <a:avLst/>
          </a:prstGeom>
        </p:spPr>
        <p:txBody>
          <a:bodyPr lIns="0" rIns="0" tIns="0" bIns="0">
            <a:noAutofit/>
          </a:bodyPr>
          <a:p>
            <a:pPr algn="r"/>
            <a:fld id="{D7C9E790-9662-4889-8EC9-6F8308B57DBD}" type="slidenum">
              <a:rPr b="0" lang="en-US" sz="1400" spc="-1" strike="noStrike">
                <a:solidFill>
                  <a:srgbClr val="eeeeee"/>
                </a:solidFill>
                <a:latin typeface="Arial"/>
              </a:rPr>
              <a:t>&lt;number&gt;</a:t>
            </a:fld>
            <a:endParaRPr b="0" lang="en-US" sz="1400" spc="-1" strike="noStrike">
              <a:solidFill>
                <a:srgbClr val="eeeeee"/>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Freeform 1"/>
          <p:cNvSpPr/>
          <p:nvPr/>
        </p:nvSpPr>
        <p:spPr>
          <a:xfrm>
            <a:off x="0" y="4320000"/>
            <a:ext cx="1980360" cy="1350360"/>
          </a:xfrm>
          <a:custGeom>
            <a:avLst/>
            <a:gdLst/>
            <a:ahLst/>
            <a:rect l="0" t="0" r="r" b="b"/>
            <a:pathLst>
              <a:path w="5501" h="3751">
                <a:moveTo>
                  <a:pt x="0" y="0"/>
                </a:moveTo>
                <a:lnTo>
                  <a:pt x="0" y="3750"/>
                </a:lnTo>
                <a:lnTo>
                  <a:pt x="5500" y="3750"/>
                </a:lnTo>
                <a:lnTo>
                  <a:pt x="0" y="0"/>
                </a:lnTo>
                <a:close/>
              </a:path>
            </a:pathLst>
          </a:custGeom>
          <a:solidFill>
            <a:srgbClr val="780373"/>
          </a:solidFill>
          <a:ln w="0">
            <a:noFill/>
          </a:ln>
        </p:spPr>
      </p:sp>
      <p:sp>
        <p:nvSpPr>
          <p:cNvPr id="303" name="Freeform 2"/>
          <p:cNvSpPr/>
          <p:nvPr/>
        </p:nvSpPr>
        <p:spPr>
          <a:xfrm>
            <a:off x="0" y="0"/>
            <a:ext cx="1080360" cy="3420360"/>
          </a:xfrm>
          <a:custGeom>
            <a:avLst/>
            <a:gdLst/>
            <a:ahLst/>
            <a:rect l="0" t="0" r="r" b="b"/>
            <a:pathLst>
              <a:path w="3001" h="9501">
                <a:moveTo>
                  <a:pt x="0" y="0"/>
                </a:moveTo>
                <a:lnTo>
                  <a:pt x="0" y="9500"/>
                </a:lnTo>
                <a:lnTo>
                  <a:pt x="3000" y="0"/>
                </a:lnTo>
                <a:lnTo>
                  <a:pt x="0" y="0"/>
                </a:lnTo>
                <a:close/>
              </a:path>
            </a:pathLst>
          </a:custGeom>
          <a:solidFill>
            <a:srgbClr val="f10d0c"/>
          </a:solidFill>
          <a:ln w="0">
            <a:noFill/>
          </a:ln>
        </p:spPr>
      </p:sp>
      <p:sp>
        <p:nvSpPr>
          <p:cNvPr id="304" name="Freeform 3"/>
          <p:cNvSpPr/>
          <p:nvPr/>
        </p:nvSpPr>
        <p:spPr>
          <a:xfrm>
            <a:off x="7740000" y="0"/>
            <a:ext cx="2340360" cy="1620360"/>
          </a:xfrm>
          <a:custGeom>
            <a:avLst/>
            <a:gdLst/>
            <a:ahLst/>
            <a:rect l="0" t="0" r="r" b="b"/>
            <a:pathLst>
              <a:path w="6501" h="4501">
                <a:moveTo>
                  <a:pt x="6500" y="0"/>
                </a:moveTo>
                <a:lnTo>
                  <a:pt x="0" y="0"/>
                </a:lnTo>
                <a:lnTo>
                  <a:pt x="6500" y="4500"/>
                </a:lnTo>
                <a:lnTo>
                  <a:pt x="6500" y="0"/>
                </a:lnTo>
                <a:close/>
              </a:path>
            </a:pathLst>
          </a:custGeom>
          <a:solidFill>
            <a:srgbClr val="e8a202"/>
          </a:solidFill>
          <a:ln w="0">
            <a:noFill/>
          </a:ln>
        </p:spPr>
      </p:sp>
      <p:sp>
        <p:nvSpPr>
          <p:cNvPr id="305" name="Freeform 4"/>
          <p:cNvSpPr/>
          <p:nvPr/>
        </p:nvSpPr>
        <p:spPr>
          <a:xfrm>
            <a:off x="9000000" y="2520000"/>
            <a:ext cx="1080360" cy="3150360"/>
          </a:xfrm>
          <a:custGeom>
            <a:avLst/>
            <a:gdLst/>
            <a:ahLst/>
            <a:rect l="0" t="0" r="r" b="b"/>
            <a:pathLst>
              <a:path w="3001" h="8751">
                <a:moveTo>
                  <a:pt x="3000" y="8750"/>
                </a:moveTo>
                <a:lnTo>
                  <a:pt x="3000" y="0"/>
                </a:lnTo>
                <a:lnTo>
                  <a:pt x="0" y="8750"/>
                </a:lnTo>
                <a:lnTo>
                  <a:pt x="3000" y="8750"/>
                </a:lnTo>
                <a:close/>
              </a:path>
            </a:pathLst>
          </a:custGeom>
          <a:solidFill>
            <a:srgbClr val="168253"/>
          </a:solidFill>
          <a:ln w="0">
            <a:noFill/>
          </a:ln>
        </p:spPr>
      </p:sp>
      <p:sp>
        <p:nvSpPr>
          <p:cNvPr id="306" name="PlaceHolder 5"/>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307" name="PlaceHolder 6"/>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308" name="PlaceHolder 7"/>
          <p:cNvSpPr>
            <a:spLocks noGrp="1"/>
          </p:cNvSpPr>
          <p:nvPr>
            <p:ph type="sldNum"/>
          </p:nvPr>
        </p:nvSpPr>
        <p:spPr>
          <a:xfrm>
            <a:off x="7380000" y="5220000"/>
            <a:ext cx="2340000" cy="360000"/>
          </a:xfrm>
          <a:prstGeom prst="rect">
            <a:avLst/>
          </a:prstGeom>
        </p:spPr>
        <p:txBody>
          <a:bodyPr lIns="0" rIns="0" tIns="0" bIns="0">
            <a:noAutofit/>
          </a:bodyPr>
          <a:p>
            <a:pPr algn="r"/>
            <a:fld id="{F45116FC-4F57-4A2D-AADB-20F9FD2E8670}"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309" name="PlaceHolder 8"/>
          <p:cNvSpPr>
            <a:spLocks noGrp="1"/>
          </p:cNvSpPr>
          <p:nvPr>
            <p:ph type="title"/>
          </p:nvPr>
        </p:nvSpPr>
        <p:spPr>
          <a:xfrm>
            <a:off x="720000" y="360000"/>
            <a:ext cx="8640000" cy="900000"/>
          </a:xfrm>
          <a:prstGeom prst="rect">
            <a:avLst/>
          </a:prstGeom>
        </p:spPr>
        <p:txBody>
          <a:bodyPr lIns="0" rIns="0" tIns="0" bIns="0" anchor="ctr">
            <a:noAutofit/>
          </a:bodyPr>
          <a:p>
            <a:pPr algn="ctr"/>
            <a:r>
              <a:rPr b="0" lang="en-US" sz="3190" spc="-1" strike="noStrike">
                <a:solidFill>
                  <a:srgbClr val="333333"/>
                </a:solidFill>
                <a:latin typeface="DejaVu Sans"/>
              </a:rPr>
              <a:t>Click to edit the title text format</a:t>
            </a:r>
            <a:endParaRPr b="0" lang="en-US" sz="3190" spc="-1" strike="noStrike">
              <a:solidFill>
                <a:srgbClr val="333333"/>
              </a:solidFill>
              <a:latin typeface="DejaVu Sans"/>
            </a:endParaRPr>
          </a:p>
        </p:txBody>
      </p:sp>
      <p:sp>
        <p:nvSpPr>
          <p:cNvPr id="310" name="PlaceHolder 9"/>
          <p:cNvSpPr>
            <a:spLocks noGrp="1"/>
          </p:cNvSpPr>
          <p:nvPr>
            <p:ph type="body"/>
          </p:nvPr>
        </p:nvSpPr>
        <p:spPr>
          <a:xfrm>
            <a:off x="720000" y="1440000"/>
            <a:ext cx="8640000" cy="360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Second Outline Level</a:t>
            </a:r>
            <a:endParaRPr b="0" lang="en-US" sz="21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800" spc="-1" strike="noStrike">
                <a:solidFill>
                  <a:srgbClr val="666666"/>
                </a:solidFill>
                <a:latin typeface="DejaVu Sans"/>
              </a:rPr>
              <a:t>Third Outline Level</a:t>
            </a:r>
            <a:endParaRPr b="0" lang="en-US" sz="18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500" spc="-1" strike="noStrike">
                <a:solidFill>
                  <a:srgbClr val="666666"/>
                </a:solidFill>
                <a:latin typeface="DejaVu Sans"/>
              </a:rPr>
              <a:t>Fourth Outline Level</a:t>
            </a:r>
            <a:endParaRPr b="0" lang="en-US" sz="15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1500" spc="-1" strike="noStrike">
                <a:solidFill>
                  <a:srgbClr val="666666"/>
                </a:solidFill>
                <a:latin typeface="DejaVu Sans"/>
              </a:rPr>
              <a:t>Fifth Outline Level</a:t>
            </a:r>
            <a:endParaRPr b="0" lang="en-US" sz="15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1500" spc="-1" strike="noStrike">
                <a:solidFill>
                  <a:srgbClr val="666666"/>
                </a:solidFill>
                <a:latin typeface="DejaVu Sans"/>
              </a:rPr>
              <a:t>Sixth Outline Level</a:t>
            </a:r>
            <a:endParaRPr b="0" lang="en-US" sz="15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1500" spc="-1" strike="noStrike">
                <a:solidFill>
                  <a:srgbClr val="666666"/>
                </a:solidFill>
                <a:latin typeface="DejaVu Sans"/>
              </a:rPr>
              <a:t>Seventh Outline Level</a:t>
            </a:r>
            <a:endParaRPr b="0" lang="en-US" sz="15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Freeform 1"/>
          <p:cNvSpPr/>
          <p:nvPr/>
        </p:nvSpPr>
        <p:spPr>
          <a:xfrm>
            <a:off x="0" y="4320000"/>
            <a:ext cx="1980360" cy="1350360"/>
          </a:xfrm>
          <a:custGeom>
            <a:avLst/>
            <a:gdLst/>
            <a:ahLst/>
            <a:rect l="0" t="0" r="r" b="b"/>
            <a:pathLst>
              <a:path w="5501" h="3751">
                <a:moveTo>
                  <a:pt x="0" y="0"/>
                </a:moveTo>
                <a:lnTo>
                  <a:pt x="0" y="3750"/>
                </a:lnTo>
                <a:lnTo>
                  <a:pt x="5500" y="3750"/>
                </a:lnTo>
                <a:lnTo>
                  <a:pt x="0" y="0"/>
                </a:lnTo>
                <a:close/>
              </a:path>
            </a:pathLst>
          </a:custGeom>
          <a:solidFill>
            <a:srgbClr val="780373"/>
          </a:solidFill>
          <a:ln w="0">
            <a:noFill/>
          </a:ln>
        </p:spPr>
      </p:sp>
      <p:sp>
        <p:nvSpPr>
          <p:cNvPr id="348" name="Freeform 2"/>
          <p:cNvSpPr/>
          <p:nvPr/>
        </p:nvSpPr>
        <p:spPr>
          <a:xfrm>
            <a:off x="0" y="0"/>
            <a:ext cx="1080360" cy="3420360"/>
          </a:xfrm>
          <a:custGeom>
            <a:avLst/>
            <a:gdLst/>
            <a:ahLst/>
            <a:rect l="0" t="0" r="r" b="b"/>
            <a:pathLst>
              <a:path w="3001" h="9501">
                <a:moveTo>
                  <a:pt x="0" y="0"/>
                </a:moveTo>
                <a:lnTo>
                  <a:pt x="0" y="9500"/>
                </a:lnTo>
                <a:lnTo>
                  <a:pt x="3000" y="0"/>
                </a:lnTo>
                <a:lnTo>
                  <a:pt x="0" y="0"/>
                </a:lnTo>
                <a:close/>
              </a:path>
            </a:pathLst>
          </a:custGeom>
          <a:solidFill>
            <a:srgbClr val="f10d0c"/>
          </a:solidFill>
          <a:ln w="0">
            <a:noFill/>
          </a:ln>
        </p:spPr>
      </p:sp>
      <p:sp>
        <p:nvSpPr>
          <p:cNvPr id="349" name="Freeform 3"/>
          <p:cNvSpPr/>
          <p:nvPr/>
        </p:nvSpPr>
        <p:spPr>
          <a:xfrm>
            <a:off x="7740000" y="0"/>
            <a:ext cx="2340360" cy="1620360"/>
          </a:xfrm>
          <a:custGeom>
            <a:avLst/>
            <a:gdLst/>
            <a:ahLst/>
            <a:rect l="0" t="0" r="r" b="b"/>
            <a:pathLst>
              <a:path w="6501" h="4501">
                <a:moveTo>
                  <a:pt x="6500" y="0"/>
                </a:moveTo>
                <a:lnTo>
                  <a:pt x="0" y="0"/>
                </a:lnTo>
                <a:lnTo>
                  <a:pt x="6500" y="4500"/>
                </a:lnTo>
                <a:lnTo>
                  <a:pt x="6500" y="0"/>
                </a:lnTo>
                <a:close/>
              </a:path>
            </a:pathLst>
          </a:custGeom>
          <a:solidFill>
            <a:srgbClr val="e8a202"/>
          </a:solidFill>
          <a:ln w="0">
            <a:noFill/>
          </a:ln>
        </p:spPr>
      </p:sp>
      <p:sp>
        <p:nvSpPr>
          <p:cNvPr id="350" name="Freeform 4"/>
          <p:cNvSpPr/>
          <p:nvPr/>
        </p:nvSpPr>
        <p:spPr>
          <a:xfrm>
            <a:off x="9000000" y="2520000"/>
            <a:ext cx="1080360" cy="3150360"/>
          </a:xfrm>
          <a:custGeom>
            <a:avLst/>
            <a:gdLst/>
            <a:ahLst/>
            <a:rect l="0" t="0" r="r" b="b"/>
            <a:pathLst>
              <a:path w="3001" h="8751">
                <a:moveTo>
                  <a:pt x="3000" y="8750"/>
                </a:moveTo>
                <a:lnTo>
                  <a:pt x="3000" y="0"/>
                </a:lnTo>
                <a:lnTo>
                  <a:pt x="0" y="8750"/>
                </a:lnTo>
                <a:lnTo>
                  <a:pt x="3000" y="8750"/>
                </a:lnTo>
                <a:close/>
              </a:path>
            </a:pathLst>
          </a:custGeom>
          <a:solidFill>
            <a:srgbClr val="168253"/>
          </a:solidFill>
          <a:ln w="0">
            <a:noFill/>
          </a:ln>
        </p:spPr>
      </p:sp>
      <p:sp>
        <p:nvSpPr>
          <p:cNvPr id="351" name="PlaceHolder 5"/>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352" name="PlaceHolder 6"/>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353" name="PlaceHolder 7"/>
          <p:cNvSpPr>
            <a:spLocks noGrp="1"/>
          </p:cNvSpPr>
          <p:nvPr>
            <p:ph type="sldNum"/>
          </p:nvPr>
        </p:nvSpPr>
        <p:spPr>
          <a:xfrm>
            <a:off x="7380000" y="5220000"/>
            <a:ext cx="2340000" cy="360000"/>
          </a:xfrm>
          <a:prstGeom prst="rect">
            <a:avLst/>
          </a:prstGeom>
        </p:spPr>
        <p:txBody>
          <a:bodyPr lIns="0" rIns="0" tIns="0" bIns="0">
            <a:noAutofit/>
          </a:bodyPr>
          <a:p>
            <a:pPr algn="r"/>
            <a:fld id="{601382A0-0447-40B4-869C-E123920AC6EF}"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354" name="PlaceHolder 8"/>
          <p:cNvSpPr>
            <a:spLocks noGrp="1"/>
          </p:cNvSpPr>
          <p:nvPr>
            <p:ph type="title"/>
          </p:nvPr>
        </p:nvSpPr>
        <p:spPr>
          <a:xfrm>
            <a:off x="720000" y="360000"/>
            <a:ext cx="8640000" cy="900000"/>
          </a:xfrm>
          <a:prstGeom prst="rect">
            <a:avLst/>
          </a:prstGeom>
        </p:spPr>
        <p:txBody>
          <a:bodyPr lIns="0" rIns="0" tIns="0" bIns="0" anchor="ctr">
            <a:noAutofit/>
          </a:bodyPr>
          <a:p>
            <a:pPr algn="ctr"/>
            <a:r>
              <a:rPr b="0" lang="en-US" sz="3190" spc="-1" strike="noStrike">
                <a:solidFill>
                  <a:srgbClr val="333333"/>
                </a:solidFill>
                <a:latin typeface="DejaVu Sans"/>
              </a:rPr>
              <a:t>Click to edit the title text format</a:t>
            </a:r>
            <a:endParaRPr b="0" lang="en-US" sz="3190" spc="-1" strike="noStrike">
              <a:solidFill>
                <a:srgbClr val="333333"/>
              </a:solidFill>
              <a:latin typeface="DejaVu Sans"/>
            </a:endParaRPr>
          </a:p>
        </p:txBody>
      </p:sp>
      <p:sp>
        <p:nvSpPr>
          <p:cNvPr id="355" name="PlaceHolder 9"/>
          <p:cNvSpPr>
            <a:spLocks noGrp="1"/>
          </p:cNvSpPr>
          <p:nvPr>
            <p:ph type="body"/>
          </p:nvPr>
        </p:nvSpPr>
        <p:spPr>
          <a:xfrm>
            <a:off x="720000" y="1440000"/>
            <a:ext cx="8640000" cy="360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Second Outline Level</a:t>
            </a:r>
            <a:endParaRPr b="0" lang="en-US" sz="21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800" spc="-1" strike="noStrike">
                <a:solidFill>
                  <a:srgbClr val="666666"/>
                </a:solidFill>
                <a:latin typeface="DejaVu Sans"/>
              </a:rPr>
              <a:t>Third Outline Level</a:t>
            </a:r>
            <a:endParaRPr b="0" lang="en-US" sz="18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500" spc="-1" strike="noStrike">
                <a:solidFill>
                  <a:srgbClr val="666666"/>
                </a:solidFill>
                <a:latin typeface="DejaVu Sans"/>
              </a:rPr>
              <a:t>Fourth Outline Level</a:t>
            </a:r>
            <a:endParaRPr b="0" lang="en-US" sz="15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1500" spc="-1" strike="noStrike">
                <a:solidFill>
                  <a:srgbClr val="666666"/>
                </a:solidFill>
                <a:latin typeface="DejaVu Sans"/>
              </a:rPr>
              <a:t>Fifth Outline Level</a:t>
            </a:r>
            <a:endParaRPr b="0" lang="en-US" sz="15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1500" spc="-1" strike="noStrike">
                <a:solidFill>
                  <a:srgbClr val="666666"/>
                </a:solidFill>
                <a:latin typeface="DejaVu Sans"/>
              </a:rPr>
              <a:t>Sixth Outline Level</a:t>
            </a:r>
            <a:endParaRPr b="0" lang="en-US" sz="15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1500" spc="-1" strike="noStrike">
                <a:solidFill>
                  <a:srgbClr val="666666"/>
                </a:solidFill>
                <a:latin typeface="DejaVu Sans"/>
              </a:rPr>
              <a:t>Seventh Outline Level</a:t>
            </a:r>
            <a:endParaRPr b="0" lang="en-US" sz="15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0.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3.xml"/>
</Relationships>
</file>

<file path=ppt/slides/_rels/slide16.xml.rels><?xml version="1.0" encoding="UTF-8"?>
<Relationships xmlns="http://schemas.openxmlformats.org/package/2006/relationships"><Relationship Id="rId1" Type="http://schemas.openxmlformats.org/officeDocument/2006/relationships/hyperlink" Target="https://airbrake.io/blog/sdlc/waterfall-model" TargetMode="External"/><Relationship Id="rId2" Type="http://schemas.openxmlformats.org/officeDocument/2006/relationships/hyperlink" Target="https://learn.marsdd.com/article/product-development-the-waterfall-methodology-model-in-software-development/" TargetMode="External"/><Relationship Id="rId3" Type="http://schemas.openxmlformats.org/officeDocument/2006/relationships/hyperlink" Target="https://www.tutorialspoint.com/sdlc/sdlc_waterfall_model.htm" TargetMode="External"/><Relationship Id="rId4" Type="http://schemas.openxmlformats.org/officeDocument/2006/relationships/hyperlink" Target="https://www.softwaretestinghelp.com/what-is-sdlc-waterfall-model/" TargetMode="External"/><Relationship Id="rId5" Type="http://schemas.openxmlformats.org/officeDocument/2006/relationships/hyperlink" Target="https://www.workfront.com/project-management/methodologies/waterfall" TargetMode="External"/><Relationship Id="rId6" Type="http://schemas.openxmlformats.org/officeDocument/2006/relationships/slideLayout" Target="../slideLayouts/slideLayout135.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69120" y="360000"/>
            <a:ext cx="9001800" cy="954000"/>
          </a:xfrm>
          <a:prstGeom prst="rect">
            <a:avLst/>
          </a:prstGeom>
          <a:noFill/>
          <a:ln w="0">
            <a:noFill/>
          </a:ln>
        </p:spPr>
        <p:txBody>
          <a:bodyPr lIns="0" rIns="0" tIns="0" bIns="0" anchor="ctr">
            <a:noAutofit/>
          </a:bodyPr>
          <a:p>
            <a:r>
              <a:rPr b="1" lang="en-US" sz="3600" spc="-1" strike="noStrike">
                <a:latin typeface="Arial"/>
              </a:rPr>
              <a:t>Software Development Process</a:t>
            </a:r>
            <a:endParaRPr b="1" lang="en-US" sz="3600" spc="-1" strike="noStrike">
              <a:latin typeface="Arial"/>
            </a:endParaRPr>
          </a:p>
        </p:txBody>
      </p:sp>
      <p:sp>
        <p:nvSpPr>
          <p:cNvPr id="525" name="TextShape 2"/>
          <p:cNvSpPr txBox="1"/>
          <p:nvPr/>
        </p:nvSpPr>
        <p:spPr>
          <a:xfrm>
            <a:off x="-457200" y="1728000"/>
            <a:ext cx="9071640" cy="3301200"/>
          </a:xfrm>
          <a:prstGeom prst="rect">
            <a:avLst/>
          </a:prstGeom>
          <a:noFill/>
          <a:ln w="0">
            <a:noFill/>
          </a:ln>
        </p:spPr>
        <p:txBody>
          <a:bodyPr lIns="0" rIns="0" tIns="0" bIns="0" anchor="ctr">
            <a:noAutofit/>
          </a:bodyPr>
          <a:p>
            <a:pPr algn="ctr"/>
            <a:r>
              <a:rPr b="0" lang="en-US" sz="2400" spc="-1" strike="noStrike">
                <a:solidFill>
                  <a:srgbClr val="ffffff"/>
                </a:solidFill>
                <a:latin typeface="Arial"/>
              </a:rPr>
              <a:t>Using the Waterfall Methodology</a:t>
            </a:r>
            <a:endParaRPr b="0" lang="en-US" sz="2400" spc="-1" strike="noStrike">
              <a:solidFill>
                <a:srgbClr val="ffffff"/>
              </a:solidFill>
              <a:latin typeface="Arial"/>
            </a:endParaRPr>
          </a:p>
        </p:txBody>
      </p:sp>
      <p:sp>
        <p:nvSpPr>
          <p:cNvPr id="526" name="TextShape 3"/>
          <p:cNvSpPr txBox="1"/>
          <p:nvPr/>
        </p:nvSpPr>
        <p:spPr>
          <a:xfrm>
            <a:off x="6858000" y="5029200"/>
            <a:ext cx="3200400" cy="346320"/>
          </a:xfrm>
          <a:prstGeom prst="rect">
            <a:avLst/>
          </a:prstGeom>
          <a:noFill/>
          <a:ln w="18000">
            <a:noFill/>
          </a:ln>
        </p:spPr>
        <p:txBody>
          <a:bodyPr lIns="90000" rIns="90000" tIns="45000" bIns="45000">
            <a:noAutofit/>
          </a:bodyPr>
          <a:p>
            <a:pPr algn="ctr"/>
            <a:r>
              <a:rPr b="0" lang="en-US" sz="1800" spc="-1" strike="noStrike">
                <a:solidFill>
                  <a:srgbClr val="000000"/>
                </a:solidFill>
                <a:latin typeface="Arial"/>
              </a:rPr>
              <a:t>By Jonathan Disla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190" spc="-1" strike="noStrike">
                <a:solidFill>
                  <a:srgbClr val="333333"/>
                </a:solidFill>
                <a:latin typeface="DejaVu Sans"/>
              </a:rPr>
              <a:t>Design Stage UI Role</a:t>
            </a:r>
            <a:endParaRPr b="0" lang="en-US" sz="3190" spc="-1" strike="noStrike">
              <a:solidFill>
                <a:srgbClr val="333333"/>
              </a:solidFill>
              <a:latin typeface="DejaVu Sans"/>
            </a:endParaRPr>
          </a:p>
        </p:txBody>
      </p:sp>
      <p:sp>
        <p:nvSpPr>
          <p:cNvPr id="544" name="TextShape 2"/>
          <p:cNvSpPr txBox="1"/>
          <p:nvPr/>
        </p:nvSpPr>
        <p:spPr>
          <a:xfrm>
            <a:off x="450000" y="1080000"/>
            <a:ext cx="9090000" cy="396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Completes Wireframes (low level design).</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Creates the design (high level design) which includes fonts, color pallets, images, measurements for screen sizes and any other material pertaining to the user interface.</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Creates documentation showing adherence to the features outlined in the planning and requirement stages.</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Leaves room for the functionality implemented in the next phase.</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Maintains focus on the scope of the project.</a:t>
            </a:r>
            <a:endParaRPr b="0" lang="en-US" sz="20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TextShape 1"/>
          <p:cNvSpPr txBox="1"/>
          <p:nvPr/>
        </p:nvSpPr>
        <p:spPr>
          <a:xfrm>
            <a:off x="540000" y="450000"/>
            <a:ext cx="8640000" cy="630000"/>
          </a:xfrm>
          <a:prstGeom prst="rect">
            <a:avLst/>
          </a:prstGeom>
          <a:noFill/>
          <a:ln w="0">
            <a:noFill/>
          </a:ln>
        </p:spPr>
        <p:txBody>
          <a:bodyPr lIns="0" rIns="0" tIns="0" bIns="0" anchor="ctr">
            <a:noAutofit/>
          </a:bodyPr>
          <a:p>
            <a:pPr algn="ctr"/>
            <a:r>
              <a:rPr b="0" lang="en-US" sz="2700" spc="-1" strike="noStrike">
                <a:solidFill>
                  <a:srgbClr val="ffffff"/>
                </a:solidFill>
                <a:latin typeface="Arial"/>
              </a:rPr>
              <a:t>Implementation Stage Goals &amp; Activities</a:t>
            </a:r>
            <a:endParaRPr b="0" lang="en-US" sz="2700" spc="-1" strike="noStrike">
              <a:solidFill>
                <a:srgbClr val="ffffff"/>
              </a:solidFill>
              <a:latin typeface="Arial"/>
            </a:endParaRPr>
          </a:p>
        </p:txBody>
      </p:sp>
      <p:sp>
        <p:nvSpPr>
          <p:cNvPr id="546" name="TextShape 2"/>
          <p:cNvSpPr txBox="1"/>
          <p:nvPr/>
        </p:nvSpPr>
        <p:spPr>
          <a:xfrm>
            <a:off x="540000" y="1429200"/>
            <a:ext cx="9000000" cy="3600000"/>
          </a:xfrm>
          <a:prstGeom prst="rect">
            <a:avLst/>
          </a:prstGeom>
          <a:noFill/>
          <a:ln w="0">
            <a:noFill/>
          </a:ln>
        </p:spPr>
        <p:txBody>
          <a:bodyPr lIns="0" rIns="0" tIns="0" bIns="0">
            <a:normAutofit/>
          </a:bodyPr>
          <a:p>
            <a:pPr marL="432000" indent="-324000">
              <a:spcAft>
                <a:spcPts val="1054"/>
              </a:spcAft>
              <a:buClr>
                <a:srgbClr val="91d93f"/>
              </a:buClr>
              <a:buSzPct val="45000"/>
              <a:buFont typeface="Wingdings" charset="2"/>
              <a:buChar char=""/>
            </a:pPr>
            <a:r>
              <a:rPr b="0" lang="en-US" sz="2000" spc="-1" strike="noStrike">
                <a:latin typeface="Arial"/>
              </a:rPr>
              <a:t>Programmers take the project requirements and begin their work.</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Code is written for the functionality in the project.</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With inputs from the system design, the system is first developed in small programs called units</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Units are small components which are intended to be brought together.</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After unit testing each component is integrated in the next phase. (tutorialspoint)</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Ensure that the security of the application is built to prepare for testing.</a:t>
            </a:r>
            <a:endParaRPr b="0" lang="en-US" sz="2000" spc="-1" strike="noStrike">
              <a:latin typeface="Arial"/>
            </a:endParaRPr>
          </a:p>
          <a:p>
            <a:pPr marL="432000" indent="-324000">
              <a:spcAft>
                <a:spcPts val="1054"/>
              </a:spcAft>
              <a:buClr>
                <a:srgbClr val="91d93f"/>
              </a:buClr>
              <a:buSzPct val="45000"/>
              <a:buFont typeface="Wingdings" charset="2"/>
              <a:buChar char=""/>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extShape 1"/>
          <p:cNvSpPr txBox="1"/>
          <p:nvPr/>
        </p:nvSpPr>
        <p:spPr>
          <a:xfrm>
            <a:off x="540000" y="450000"/>
            <a:ext cx="8640000" cy="630000"/>
          </a:xfrm>
          <a:prstGeom prst="rect">
            <a:avLst/>
          </a:prstGeom>
          <a:noFill/>
          <a:ln w="0">
            <a:noFill/>
          </a:ln>
        </p:spPr>
        <p:txBody>
          <a:bodyPr lIns="0" rIns="0" tIns="0" bIns="0" anchor="ctr">
            <a:noAutofit/>
          </a:bodyPr>
          <a:p>
            <a:pPr algn="ctr"/>
            <a:r>
              <a:rPr b="0" lang="en-US" sz="2700" spc="-1" strike="noStrike">
                <a:solidFill>
                  <a:srgbClr val="ffffff"/>
                </a:solidFill>
                <a:latin typeface="Arial"/>
              </a:rPr>
              <a:t>Implementation Stage UI Role</a:t>
            </a:r>
            <a:endParaRPr b="0" lang="en-US" sz="2700" spc="-1" strike="noStrike">
              <a:solidFill>
                <a:srgbClr val="ffffff"/>
              </a:solidFill>
              <a:latin typeface="Arial"/>
            </a:endParaRPr>
          </a:p>
        </p:txBody>
      </p:sp>
      <p:sp>
        <p:nvSpPr>
          <p:cNvPr id="548" name="TextShape 2"/>
          <p:cNvSpPr txBox="1"/>
          <p:nvPr/>
        </p:nvSpPr>
        <p:spPr>
          <a:xfrm>
            <a:off x="540000" y="1429200"/>
            <a:ext cx="9000000" cy="3600000"/>
          </a:xfrm>
          <a:prstGeom prst="rect">
            <a:avLst/>
          </a:prstGeom>
          <a:noFill/>
          <a:ln w="0">
            <a:noFill/>
          </a:ln>
        </p:spPr>
        <p:txBody>
          <a:bodyPr lIns="0" rIns="0" tIns="0" bIns="0">
            <a:normAutofit/>
          </a:bodyPr>
          <a:p>
            <a:pPr marL="432000" indent="-324000">
              <a:spcAft>
                <a:spcPts val="1054"/>
              </a:spcAft>
              <a:buClr>
                <a:srgbClr val="91d93f"/>
              </a:buClr>
              <a:buSzPct val="45000"/>
              <a:buFont typeface="Wingdings" charset="2"/>
              <a:buChar char=""/>
            </a:pPr>
            <a:r>
              <a:rPr b="0" lang="en-US" sz="2000" spc="-1" strike="noStrike">
                <a:latin typeface="Arial"/>
              </a:rPr>
              <a:t>Present the project and its requirements.</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Hand over prototyped models to the programming team which includes all of the materials that make up the application.</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May assist in building the markup for the application.</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Communicates with programmers to maintain aesthetics and feel of the design.</a:t>
            </a:r>
            <a:endParaRPr b="0" lang="en-US" sz="2000" spc="-1" strike="noStrike">
              <a:latin typeface="Arial"/>
            </a:endParaRPr>
          </a:p>
          <a:p>
            <a:pPr marL="432000" indent="-324000">
              <a:spcAft>
                <a:spcPts val="1054"/>
              </a:spcAft>
              <a:buClr>
                <a:srgbClr val="91d93f"/>
              </a:buClr>
              <a:buSzPct val="45000"/>
              <a:buFont typeface="Wingdings" charset="2"/>
              <a:buChar char=""/>
            </a:pPr>
            <a:r>
              <a:rPr b="0" lang="en-US" sz="2000" spc="-1" strike="noStrike">
                <a:latin typeface="Arial"/>
              </a:rPr>
              <a:t>Identify and troubleshoot any UX problems for responsiveness after the implementation of code. (workable)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extShape 1"/>
          <p:cNvSpPr txBox="1"/>
          <p:nvPr/>
        </p:nvSpPr>
        <p:spPr>
          <a:xfrm>
            <a:off x="360000" y="270000"/>
            <a:ext cx="9360000" cy="720000"/>
          </a:xfrm>
          <a:prstGeom prst="rect">
            <a:avLst/>
          </a:prstGeom>
          <a:noFill/>
          <a:ln w="0">
            <a:noFill/>
          </a:ln>
        </p:spPr>
        <p:txBody>
          <a:bodyPr lIns="0" rIns="0" tIns="0" bIns="0" anchor="b">
            <a:noAutofit/>
          </a:bodyPr>
          <a:p>
            <a:pPr algn="ctr"/>
            <a:r>
              <a:rPr b="1" lang="en-US" sz="2400" spc="-1" strike="noStrike">
                <a:solidFill>
                  <a:srgbClr val="ffffff"/>
                </a:solidFill>
                <a:latin typeface="Source Sans Pro Black"/>
              </a:rPr>
              <a:t>Integration &amp; Testing Goals &amp; Activities</a:t>
            </a:r>
            <a:endParaRPr b="1" lang="en-US" sz="2400" spc="-1" strike="noStrike">
              <a:solidFill>
                <a:srgbClr val="ffffff"/>
              </a:solidFill>
              <a:latin typeface="Source Sans Pro Black"/>
            </a:endParaRPr>
          </a:p>
        </p:txBody>
      </p:sp>
      <p:sp>
        <p:nvSpPr>
          <p:cNvPr id="550" name="TextShape 2"/>
          <p:cNvSpPr txBox="1"/>
          <p:nvPr/>
        </p:nvSpPr>
        <p:spPr>
          <a:xfrm>
            <a:off x="360000" y="1350000"/>
            <a:ext cx="9180000" cy="3510000"/>
          </a:xfrm>
          <a:prstGeom prst="rect">
            <a:avLst/>
          </a:prstGeom>
          <a:noFill/>
          <a:ln w="0">
            <a:noFill/>
          </a:ln>
        </p:spPr>
        <p:txBody>
          <a:bodyPr lIns="0" rIns="0" tIns="0" bIns="0">
            <a:normAutofit/>
          </a:bodyPr>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Ensure that all requirements have been completed.</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Test cases are made according to the user stories previously documented.</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QA, beta testers and all other testers systematically discover and report issues within the application that need to be resolved. (airbrake)</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Fix bugs and resolve any issues with the program.</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May be necessary to go back to the previous implementation stage to fix errors.</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Test the security of the application.</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Finalize the build to release to users.</a:t>
            </a:r>
            <a:endParaRPr b="1" lang="en-US" sz="195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TextShape 1"/>
          <p:cNvSpPr txBox="1"/>
          <p:nvPr/>
        </p:nvSpPr>
        <p:spPr>
          <a:xfrm>
            <a:off x="360000" y="254160"/>
            <a:ext cx="9360000" cy="751680"/>
          </a:xfrm>
          <a:prstGeom prst="rect">
            <a:avLst/>
          </a:prstGeom>
          <a:noFill/>
          <a:ln w="0">
            <a:noFill/>
          </a:ln>
        </p:spPr>
        <p:txBody>
          <a:bodyPr lIns="0" rIns="0" tIns="0" bIns="0" anchor="b">
            <a:noAutofit/>
          </a:bodyPr>
          <a:p>
            <a:pPr algn="ctr"/>
            <a:r>
              <a:rPr b="1" lang="en-US" sz="2400" spc="-1" strike="noStrike">
                <a:solidFill>
                  <a:srgbClr val="ffffff"/>
                </a:solidFill>
                <a:latin typeface="Source Sans Pro Black"/>
              </a:rPr>
              <a:t>Integration &amp; Testing UI Role</a:t>
            </a:r>
            <a:endParaRPr b="1" lang="en-US" sz="2400" spc="-1" strike="noStrike">
              <a:solidFill>
                <a:srgbClr val="ffffff"/>
              </a:solidFill>
              <a:latin typeface="Source Sans Pro Black"/>
            </a:endParaRPr>
          </a:p>
        </p:txBody>
      </p:sp>
      <p:sp>
        <p:nvSpPr>
          <p:cNvPr id="552" name="TextShape 2"/>
          <p:cNvSpPr txBox="1"/>
          <p:nvPr/>
        </p:nvSpPr>
        <p:spPr>
          <a:xfrm>
            <a:off x="360000" y="1350000"/>
            <a:ext cx="9180000" cy="3510000"/>
          </a:xfrm>
          <a:prstGeom prst="rect">
            <a:avLst/>
          </a:prstGeom>
          <a:noFill/>
          <a:ln w="0">
            <a:noFill/>
          </a:ln>
        </p:spPr>
        <p:txBody>
          <a:bodyPr lIns="0" rIns="0" tIns="0" bIns="0">
            <a:normAutofit/>
          </a:bodyPr>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Deliver design documents, personas and user case scenarios supplied in the requirements stage by the project manager. (workfront)</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Receive finalized product and ensure functionality has been maintained throughout the previous processes.</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Communicate with the QA and testing teams effectively to provide a cohesive understanding of the design.</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Test the design.</a:t>
            </a:r>
            <a:endParaRPr b="1" lang="en-US" sz="1950" spc="-1" strike="noStrike">
              <a:solidFill>
                <a:srgbClr val="1c1c1c"/>
              </a:solidFill>
              <a:latin typeface="Source Sans Pro Semibold"/>
            </a:endParaRPr>
          </a:p>
          <a:p>
            <a:pPr marL="216000" indent="-216000">
              <a:spcAft>
                <a:spcPts val="853"/>
              </a:spcAft>
              <a:buClr>
                <a:srgbClr val="000000"/>
              </a:buClr>
              <a:buSzPct val="45000"/>
              <a:buFont typeface="Wingdings" charset="2"/>
              <a:buChar char=""/>
            </a:pPr>
            <a:r>
              <a:rPr b="1" lang="en-US" sz="1950" spc="-1" strike="noStrike">
                <a:solidFill>
                  <a:srgbClr val="1c1c1c"/>
                </a:solidFill>
                <a:latin typeface="Source Sans Pro Semibold"/>
              </a:rPr>
              <a:t>While rare, update the exisiting design if any issues arise after the testing phase.</a:t>
            </a:r>
            <a:endParaRPr b="1" lang="en-US" sz="195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540000" y="270000"/>
            <a:ext cx="9000000" cy="990000"/>
          </a:xfrm>
          <a:prstGeom prst="rect">
            <a:avLst/>
          </a:prstGeom>
          <a:noFill/>
          <a:ln w="0">
            <a:noFill/>
          </a:ln>
        </p:spPr>
        <p:txBody>
          <a:bodyPr lIns="0" rIns="0" tIns="0" bIns="0" anchor="ctr">
            <a:normAutofit/>
          </a:bodyPr>
          <a:p>
            <a:r>
              <a:rPr b="0" lang="en-US" sz="4830" spc="-1" strike="noStrike">
                <a:solidFill>
                  <a:srgbClr val="04617b"/>
                </a:solidFill>
                <a:latin typeface="Source Sans Pro Light"/>
              </a:rPr>
              <a:t>Most Critical Stage</a:t>
            </a:r>
            <a:br/>
            <a:r>
              <a:rPr b="0" lang="en-US" sz="1800" spc="-1" strike="noStrike">
                <a:solidFill>
                  <a:srgbClr val="04617b"/>
                </a:solidFill>
                <a:latin typeface="Source Sans Pro Light"/>
              </a:rPr>
              <a:t>(opinion)</a:t>
            </a:r>
            <a:endParaRPr b="0" lang="en-US" sz="1800" spc="-1" strike="noStrike">
              <a:solidFill>
                <a:srgbClr val="04617b"/>
              </a:solidFill>
              <a:latin typeface="Source Sans Pro Light"/>
            </a:endParaRPr>
          </a:p>
        </p:txBody>
      </p:sp>
      <p:sp>
        <p:nvSpPr>
          <p:cNvPr id="554" name="TextShape 2"/>
          <p:cNvSpPr txBox="1"/>
          <p:nvPr/>
        </p:nvSpPr>
        <p:spPr>
          <a:xfrm>
            <a:off x="504000" y="1368000"/>
            <a:ext cx="9072000" cy="3797280"/>
          </a:xfrm>
          <a:prstGeom prst="rect">
            <a:avLst/>
          </a:prstGeom>
          <a:noFill/>
          <a:ln w="0">
            <a:noFill/>
          </a:ln>
        </p:spPr>
        <p:txBody>
          <a:bodyPr lIns="0" rIns="0" tIns="0" bIns="0">
            <a:normAutofit/>
          </a:bodyPr>
          <a:p>
            <a:pPr marL="432000" indent="-324000">
              <a:spcAft>
                <a:spcPts val="1057"/>
              </a:spcAft>
              <a:buClr>
                <a:srgbClr val="04617b"/>
              </a:buClr>
              <a:buSzPct val="45000"/>
              <a:buFont typeface="Wingdings" charset="2"/>
              <a:buChar char=""/>
            </a:pPr>
            <a:r>
              <a:rPr b="0" lang="en-US" sz="2000" spc="-1" strike="noStrike">
                <a:latin typeface="Source Sans Pro"/>
              </a:rPr>
              <a:t>The waterfall methodology places a very high emphasis on the planning stage.  This is why I believe the planning stage is crucial if the waterfall method is to succeed for any project.  This beginning stage outlines the requirements of the project and leaves no room for deviation at any level of the development lifecycle. Those that oppose this method because there seems to be less user input.  However, the planning stage is precisely where all of the user input takes place.  Thus, communication with the users is as important as any other methodology during the planning and requirement stage.  </a:t>
            </a:r>
            <a:endParaRPr b="0" lang="en-US" sz="2000" spc="-1" strike="noStrike">
              <a:latin typeface="Source Sans Pro"/>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540000" y="270000"/>
            <a:ext cx="9000000" cy="990000"/>
          </a:xfrm>
          <a:prstGeom prst="rect">
            <a:avLst/>
          </a:prstGeom>
          <a:noFill/>
          <a:ln w="0">
            <a:noFill/>
          </a:ln>
        </p:spPr>
        <p:txBody>
          <a:bodyPr lIns="0" rIns="0" tIns="0" bIns="0" anchor="ctr">
            <a:normAutofit/>
          </a:bodyPr>
          <a:p>
            <a:r>
              <a:rPr b="0" lang="en-US" sz="4830" spc="-1" strike="noStrike">
                <a:solidFill>
                  <a:srgbClr val="04617b"/>
                </a:solidFill>
                <a:latin typeface="Source Sans Pro Light"/>
              </a:rPr>
              <a:t>References</a:t>
            </a:r>
            <a:endParaRPr b="0" lang="en-US" sz="4830" spc="-1" strike="noStrike">
              <a:solidFill>
                <a:srgbClr val="04617b"/>
              </a:solidFill>
              <a:latin typeface="Source Sans Pro Light"/>
            </a:endParaRPr>
          </a:p>
        </p:txBody>
      </p:sp>
      <p:sp>
        <p:nvSpPr>
          <p:cNvPr id="556" name="TextShape 2"/>
          <p:cNvSpPr txBox="1"/>
          <p:nvPr/>
        </p:nvSpPr>
        <p:spPr>
          <a:xfrm>
            <a:off x="504000" y="1368000"/>
            <a:ext cx="9072000" cy="3797280"/>
          </a:xfrm>
          <a:prstGeom prst="rect">
            <a:avLst/>
          </a:prstGeom>
          <a:noFill/>
          <a:ln w="0">
            <a:noFill/>
          </a:ln>
        </p:spPr>
        <p:txBody>
          <a:bodyPr lIns="0" rIns="0" tIns="0" bIns="0">
            <a:normAutofit/>
          </a:bodyPr>
          <a:p>
            <a:pPr marL="432000" indent="-324000">
              <a:spcAft>
                <a:spcPts val="1057"/>
              </a:spcAft>
              <a:buClr>
                <a:srgbClr val="04617b"/>
              </a:buClr>
              <a:buSzPct val="45000"/>
              <a:buFont typeface="Wingdings" charset="2"/>
              <a:buChar char=""/>
            </a:pPr>
            <a:r>
              <a:rPr b="0" lang="en-US" sz="1400" spc="-1" strike="noStrike">
                <a:latin typeface="Source Sans Pro"/>
              </a:rPr>
              <a:t>Airbrake, “Waterfall Model: What Is It and When Should You Use It?” 8 December, 2016,</a:t>
            </a:r>
            <a:r>
              <a:rPr b="0" lang="en-US" sz="1400" spc="-1" strike="noStrike">
                <a:latin typeface="Source Sans Pro"/>
                <a:hlinkClick r:id="rId1"/>
              </a:rPr>
              <a:t>https://airbrake.io/blog/sdlc/waterfall-model</a:t>
            </a:r>
            <a:endParaRPr b="0" lang="en-US" sz="1400" spc="-1" strike="noStrike">
              <a:latin typeface="Source Sans Pro"/>
            </a:endParaRPr>
          </a:p>
          <a:p>
            <a:pPr marL="432000" indent="-324000">
              <a:spcAft>
                <a:spcPts val="1057"/>
              </a:spcAft>
              <a:buClr>
                <a:srgbClr val="04617b"/>
              </a:buClr>
              <a:buSzPct val="45000"/>
              <a:buFont typeface="Wingdings" charset="2"/>
              <a:buChar char=""/>
            </a:pPr>
            <a:r>
              <a:rPr b="0" lang="en-US" sz="1400" spc="-1" strike="noStrike">
                <a:latin typeface="Source Sans Pro"/>
              </a:rPr>
              <a:t>MaRS Startup Toolkit, “Product development: The Waterfall methodology (model) in software development.” </a:t>
            </a:r>
            <a:r>
              <a:rPr b="0" lang="en-US" sz="1400" spc="-1" strike="noStrike">
                <a:latin typeface="Source Sans Pro"/>
                <a:hlinkClick r:id="rId2"/>
              </a:rPr>
              <a:t>https://learn.marsdd.com/article/product-development-the-waterfall-methodology-model-in-software-development/</a:t>
            </a:r>
            <a:endParaRPr b="0" lang="en-US" sz="1400" spc="-1" strike="noStrike">
              <a:latin typeface="Source Sans Pro"/>
            </a:endParaRPr>
          </a:p>
          <a:p>
            <a:pPr marL="432000" indent="-324000">
              <a:spcAft>
                <a:spcPts val="1057"/>
              </a:spcAft>
              <a:buClr>
                <a:srgbClr val="04617b"/>
              </a:buClr>
              <a:buSzPct val="45000"/>
              <a:buFont typeface="Wingdings" charset="2"/>
              <a:buChar char=""/>
            </a:pPr>
            <a:r>
              <a:rPr b="0" lang="en-US" sz="1400" spc="-1" strike="noStrike">
                <a:solidFill>
                  <a:srgbClr val="1c1c1c"/>
                </a:solidFill>
                <a:latin typeface="Source Sans Pro"/>
              </a:rPr>
              <a:t>Tutorialspoint, “SDLC – Waterfall Model.” </a:t>
            </a:r>
            <a:endParaRPr b="0" lang="en-US" sz="1400" spc="-1" strike="noStrike">
              <a:latin typeface="Source Sans Pro"/>
            </a:endParaRPr>
          </a:p>
          <a:p>
            <a:pPr marL="432000" indent="-324000">
              <a:spcAft>
                <a:spcPts val="1057"/>
              </a:spcAft>
              <a:buClr>
                <a:srgbClr val="04617b"/>
              </a:buClr>
              <a:buSzPct val="45000"/>
              <a:buFont typeface="Wingdings" charset="2"/>
              <a:buChar char=""/>
            </a:pPr>
            <a:r>
              <a:rPr b="0" lang="en-US" sz="1400" spc="-1" strike="noStrike">
                <a:latin typeface="Source Sans Pro"/>
                <a:hlinkClick r:id="rId3"/>
              </a:rPr>
              <a:t>https://www.tutorialspoint.com/sdlc/sdlc_waterfall_model.htm</a:t>
            </a:r>
            <a:endParaRPr b="0" lang="en-US" sz="1400" spc="-1" strike="noStrike">
              <a:latin typeface="Source Sans Pro"/>
            </a:endParaRPr>
          </a:p>
          <a:p>
            <a:pPr marL="432000" indent="-324000">
              <a:spcAft>
                <a:spcPts val="1057"/>
              </a:spcAft>
              <a:buClr>
                <a:srgbClr val="04617b"/>
              </a:buClr>
              <a:buSzPct val="45000"/>
              <a:buFont typeface="Wingdings" charset="2"/>
              <a:buChar char=""/>
            </a:pPr>
            <a:r>
              <a:rPr b="0" lang="en-US" sz="1400" spc="-1" strike="noStrike">
                <a:latin typeface="Source Sans Pro"/>
              </a:rPr>
              <a:t>Software Testing Help, ‘What is SDLC Waterfall Model?” 13 September, 2020,</a:t>
            </a:r>
            <a:endParaRPr b="0" lang="en-US" sz="1400" spc="-1" strike="noStrike">
              <a:latin typeface="Source Sans Pro"/>
            </a:endParaRPr>
          </a:p>
          <a:p>
            <a:pPr marL="432000" indent="-324000">
              <a:spcAft>
                <a:spcPts val="1057"/>
              </a:spcAft>
              <a:buClr>
                <a:srgbClr val="04617b"/>
              </a:buClr>
              <a:buSzPct val="45000"/>
              <a:buFont typeface="Wingdings" charset="2"/>
              <a:buChar char=""/>
            </a:pPr>
            <a:r>
              <a:rPr b="0" lang="en-US" sz="1400" spc="-1" strike="noStrike">
                <a:latin typeface="Source Sans Pro"/>
                <a:hlinkClick r:id="rId4"/>
              </a:rPr>
              <a:t>https://www.softwaretestinghelp.com/what-is-sdlc-waterfall-model/</a:t>
            </a:r>
            <a:endParaRPr b="0" lang="en-US" sz="1400" spc="-1" strike="noStrike">
              <a:latin typeface="Source Sans Pro"/>
            </a:endParaRPr>
          </a:p>
          <a:p>
            <a:pPr marL="432000" indent="-324000">
              <a:spcAft>
                <a:spcPts val="1057"/>
              </a:spcAft>
              <a:buClr>
                <a:srgbClr val="04617b"/>
              </a:buClr>
              <a:buSzPct val="45000"/>
              <a:buFont typeface="Wingdings" charset="2"/>
              <a:buChar char=""/>
            </a:pPr>
            <a:r>
              <a:rPr b="0" lang="en-US" sz="1400" spc="-1" strike="noStrike">
                <a:latin typeface="Source Sans Pro"/>
              </a:rPr>
              <a:t>Workfront, “Waterfall Methodology.” </a:t>
            </a:r>
            <a:endParaRPr b="0" lang="en-US" sz="1400" spc="-1" strike="noStrike">
              <a:latin typeface="Source Sans Pro"/>
            </a:endParaRPr>
          </a:p>
          <a:p>
            <a:pPr marL="432000" indent="-324000">
              <a:spcAft>
                <a:spcPts val="1057"/>
              </a:spcAft>
              <a:buClr>
                <a:srgbClr val="04617b"/>
              </a:buClr>
              <a:buSzPct val="45000"/>
              <a:buFont typeface="Wingdings" charset="2"/>
              <a:buChar char=""/>
            </a:pPr>
            <a:r>
              <a:rPr b="0" lang="en-US" sz="1400" spc="-1" strike="noStrike">
                <a:latin typeface="Source Sans Pro"/>
                <a:hlinkClick r:id="rId5"/>
              </a:rPr>
              <a:t>https://www.workfront.com/project-management/methodologies/waterfall</a:t>
            </a:r>
            <a:endParaRPr b="0" lang="en-US" sz="1400" spc="-1" strike="noStrike">
              <a:latin typeface="Source Sans Pro"/>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TextShape 1"/>
          <p:cNvSpPr txBox="1"/>
          <p:nvPr/>
        </p:nvSpPr>
        <p:spPr>
          <a:xfrm>
            <a:off x="2376000" y="2376000"/>
            <a:ext cx="7199640" cy="946800"/>
          </a:xfrm>
          <a:prstGeom prst="rect">
            <a:avLst/>
          </a:prstGeom>
          <a:noFill/>
          <a:ln w="0">
            <a:noFill/>
          </a:ln>
        </p:spPr>
        <p:txBody>
          <a:bodyPr lIns="0" rIns="0" tIns="0" bIns="0" anchor="ctr">
            <a:noAutofit/>
          </a:bodyPr>
          <a:p>
            <a:pPr algn="ctr"/>
            <a:r>
              <a:rPr b="0" lang="en-US" sz="2200" spc="-1" strike="noStrike">
                <a:solidFill>
                  <a:srgbClr val="ffffff"/>
                </a:solidFill>
                <a:latin typeface="Arial"/>
              </a:rPr>
              <a:t>This work is licensed under a Creative Commons Attribution-ShareAlike 3.0 Unported License.</a:t>
            </a:r>
            <a:br/>
            <a:r>
              <a:rPr b="0" lang="en-US" sz="2200" spc="-1" strike="noStrike">
                <a:solidFill>
                  <a:srgbClr val="ffffff"/>
                </a:solidFill>
                <a:latin typeface="Arial"/>
              </a:rPr>
              <a:t>It makes use of the works of Mateus Machado Luna.</a:t>
            </a:r>
            <a:endParaRPr b="0" lang="en-US" sz="2200" spc="-1" strike="noStrike">
              <a:solidFill>
                <a:srgbClr val="ffffff"/>
              </a:solidFill>
              <a:latin typeface="Arial"/>
            </a:endParaRPr>
          </a:p>
        </p:txBody>
      </p:sp>
      <p:pic>
        <p:nvPicPr>
          <p:cNvPr id="558" name="" descr=""/>
          <p:cNvPicPr/>
          <p:nvPr/>
        </p:nvPicPr>
        <p:blipFill>
          <a:blip r:embed="rId1"/>
          <a:stretch/>
        </p:blipFill>
        <p:spPr>
          <a:xfrm>
            <a:off x="816120" y="2716200"/>
            <a:ext cx="837720" cy="294840"/>
          </a:xfrm>
          <a:prstGeom prst="rect">
            <a:avLst/>
          </a:prstGeom>
          <a:ln w="18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122040" y="457200"/>
            <a:ext cx="9001800" cy="954000"/>
          </a:xfrm>
          <a:prstGeom prst="rect">
            <a:avLst/>
          </a:prstGeom>
          <a:noFill/>
          <a:ln w="0">
            <a:noFill/>
          </a:ln>
        </p:spPr>
        <p:txBody>
          <a:bodyPr lIns="0" rIns="0" tIns="0" bIns="0" anchor="ctr">
            <a:noAutofit/>
          </a:bodyPr>
          <a:p>
            <a:r>
              <a:rPr b="1" lang="en-US" sz="3600" spc="-1" strike="noStrike">
                <a:latin typeface="Arial"/>
              </a:rPr>
              <a:t>Topics Discussed</a:t>
            </a:r>
            <a:endParaRPr b="1" lang="en-US" sz="3600" spc="-1" strike="noStrike">
              <a:latin typeface="Arial"/>
            </a:endParaRPr>
          </a:p>
        </p:txBody>
      </p:sp>
      <p:sp>
        <p:nvSpPr>
          <p:cNvPr id="528" name="TextShape 2"/>
          <p:cNvSpPr txBox="1"/>
          <p:nvPr/>
        </p:nvSpPr>
        <p:spPr>
          <a:xfrm>
            <a:off x="1371600" y="2514600"/>
            <a:ext cx="8870040" cy="3288600"/>
          </a:xfrm>
          <a:prstGeom prst="rect">
            <a:avLst/>
          </a:prstGeom>
          <a:noFill/>
          <a:ln w="0">
            <a:noFill/>
          </a:ln>
        </p:spPr>
        <p:txBody>
          <a:bodyPr lIns="0" rIns="0" tIns="0" bIns="0">
            <a:normAutofit/>
          </a:bodyPr>
          <a:p>
            <a:pPr algn="just">
              <a:spcAft>
                <a:spcPts val="1054"/>
              </a:spcAft>
            </a:pPr>
            <a:r>
              <a:rPr b="0" lang="en-US" sz="2400" spc="-1" strike="noStrike">
                <a:solidFill>
                  <a:srgbClr val="ffffff"/>
                </a:solidFill>
                <a:latin typeface="Arial"/>
              </a:rPr>
              <a:t>- Definition</a:t>
            </a:r>
            <a:endParaRPr b="0" lang="en-US" sz="2400" spc="-1" strike="noStrike">
              <a:solidFill>
                <a:srgbClr val="ffffff"/>
              </a:solidFill>
              <a:latin typeface="Arial"/>
            </a:endParaRPr>
          </a:p>
          <a:p>
            <a:pPr algn="just">
              <a:spcAft>
                <a:spcPts val="1054"/>
              </a:spcAft>
            </a:pPr>
            <a:r>
              <a:rPr b="0" lang="en-US" sz="2400" spc="-1" strike="noStrike">
                <a:solidFill>
                  <a:srgbClr val="ffffff"/>
                </a:solidFill>
                <a:latin typeface="Arial"/>
              </a:rPr>
              <a:t>- Waterfall model stages</a:t>
            </a:r>
            <a:endParaRPr b="0" lang="en-US" sz="2400" spc="-1" strike="noStrike">
              <a:solidFill>
                <a:srgbClr val="ffffff"/>
              </a:solidFill>
              <a:latin typeface="Arial"/>
            </a:endParaRPr>
          </a:p>
          <a:p>
            <a:pPr algn="just">
              <a:spcAft>
                <a:spcPts val="1054"/>
              </a:spcAft>
            </a:pPr>
            <a:r>
              <a:rPr b="0" lang="en-US" sz="2400" spc="-1" strike="noStrike">
                <a:solidFill>
                  <a:srgbClr val="ffffff"/>
                </a:solidFill>
                <a:latin typeface="Arial"/>
              </a:rPr>
              <a:t>- The role of the UI designer within each stage</a:t>
            </a:r>
            <a:endParaRPr b="0" lang="en-US" sz="2400" spc="-1" strike="noStrike">
              <a:solidFill>
                <a:srgbClr val="ffffff"/>
              </a:solidFill>
              <a:latin typeface="Arial"/>
            </a:endParaRPr>
          </a:p>
          <a:p>
            <a:pPr algn="just">
              <a:spcAft>
                <a:spcPts val="1054"/>
              </a:spcAft>
            </a:pPr>
            <a:r>
              <a:rPr b="0" lang="en-US" sz="2400" spc="-1" strike="noStrike">
                <a:solidFill>
                  <a:srgbClr val="ffffff"/>
                </a:solidFill>
                <a:latin typeface="Arial"/>
              </a:rPr>
              <a:t>- The goal of each stage</a:t>
            </a:r>
            <a:endParaRPr b="0" lang="en-US" sz="2400" spc="-1" strike="noStrike">
              <a:solidFill>
                <a:srgbClr val="ffffff"/>
              </a:solidFill>
              <a:latin typeface="Arial"/>
            </a:endParaRPr>
          </a:p>
          <a:p>
            <a:pPr algn="just">
              <a:spcAft>
                <a:spcPts val="1054"/>
              </a:spcAft>
            </a:pPr>
            <a:r>
              <a:rPr b="0" lang="en-US" sz="2400" spc="-1" strike="noStrike">
                <a:solidFill>
                  <a:srgbClr val="ffffff"/>
                </a:solidFill>
                <a:latin typeface="Arial"/>
              </a:rPr>
              <a:t>- Actions associated</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504000" y="225720"/>
            <a:ext cx="9071640" cy="946800"/>
          </a:xfrm>
          <a:prstGeom prst="rect">
            <a:avLst/>
          </a:prstGeom>
          <a:noFill/>
          <a:ln w="0">
            <a:noFill/>
          </a:ln>
        </p:spPr>
        <p:txBody>
          <a:bodyPr lIns="0" rIns="0" tIns="0" bIns="0" anchor="ctr">
            <a:noAutofit/>
          </a:bodyPr>
          <a:p>
            <a:pPr algn="ctr"/>
            <a:r>
              <a:rPr b="0" lang="en-US" sz="3300" spc="-1" strike="noStrike">
                <a:latin typeface="Arial"/>
              </a:rPr>
              <a:t>The Waterfall Development Method</a:t>
            </a:r>
            <a:endParaRPr b="0" lang="en-US" sz="3300" spc="-1" strike="noStrike">
              <a:latin typeface="Arial"/>
            </a:endParaRPr>
          </a:p>
        </p:txBody>
      </p:sp>
      <p:sp>
        <p:nvSpPr>
          <p:cNvPr id="530"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Introduced by Dr. Winston W. Royce in 1970. </a:t>
            </a:r>
            <a:r>
              <a:rPr b="0" lang="en-US" sz="1800" spc="-1" strike="noStrike">
                <a:solidFill>
                  <a:srgbClr val="000000"/>
                </a:solidFill>
                <a:latin typeface="Arial"/>
              </a:rPr>
              <a:t>(Airbrake)</a:t>
            </a:r>
            <a:endParaRPr b="0" lang="en-US" sz="18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A step-by-step process for analyzing, planning, designing, developing and testing software.</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The project is fully documented in advance including interface, user stories and all features and outcomes </a:t>
            </a:r>
            <a:r>
              <a:rPr b="0" lang="en-US" sz="1800" spc="-1" strike="noStrike">
                <a:solidFill>
                  <a:srgbClr val="000000"/>
                </a:solidFill>
                <a:latin typeface="Arial"/>
              </a:rPr>
              <a:t>(MaRS Startup Toolkit)</a:t>
            </a:r>
            <a:endParaRPr b="0" lang="en-US" sz="18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Estimating time required to complete a project is more accurate.</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Best suited when the scope and features of a project are known up front and wont likely change.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504000" y="225720"/>
            <a:ext cx="9071640" cy="946800"/>
          </a:xfrm>
          <a:prstGeom prst="rect">
            <a:avLst/>
          </a:prstGeom>
          <a:noFill/>
          <a:ln w="0">
            <a:noFill/>
          </a:ln>
        </p:spPr>
        <p:txBody>
          <a:bodyPr lIns="0" rIns="0" tIns="0" bIns="0" anchor="ctr">
            <a:noAutofit/>
          </a:bodyPr>
          <a:p>
            <a:pPr algn="ctr"/>
            <a:r>
              <a:rPr b="0" lang="en-US" sz="3300" spc="-1" strike="noStrike">
                <a:latin typeface="Arial"/>
              </a:rPr>
              <a:t>Planning Stage Goals &amp; Activities</a:t>
            </a:r>
            <a:endParaRPr b="0" lang="en-US" sz="3300" spc="-1" strike="noStrike">
              <a:latin typeface="Arial"/>
            </a:endParaRPr>
          </a:p>
        </p:txBody>
      </p:sp>
      <p:sp>
        <p:nvSpPr>
          <p:cNvPr id="532" name="TextShape 2"/>
          <p:cNvSpPr txBox="1"/>
          <p:nvPr/>
        </p:nvSpPr>
        <p:spPr>
          <a:xfrm>
            <a:off x="504000" y="1326600"/>
            <a:ext cx="9071640" cy="3288240"/>
          </a:xfrm>
          <a:prstGeom prst="rect">
            <a:avLst/>
          </a:prstGeom>
          <a:noFill/>
          <a:ln w="0">
            <a:noFill/>
          </a:ln>
        </p:spPr>
        <p:txBody>
          <a:bodyPr lIns="0" rIns="0" tIns="0" bIns="0">
            <a:normAutofit fontScale="95000"/>
          </a:bodyPr>
          <a:p>
            <a:pPr marL="432000" indent="-324000">
              <a:spcBef>
                <a:spcPts val="1060"/>
              </a:spcBef>
              <a:buClr>
                <a:srgbClr val="000000"/>
              </a:buClr>
              <a:buSzPct val="45000"/>
              <a:buFont typeface="Wingdings" charset="2"/>
              <a:buChar char=""/>
            </a:pPr>
            <a:r>
              <a:rPr b="0" lang="en-US" sz="2000" spc="-1" strike="noStrike">
                <a:latin typeface="Arial"/>
              </a:rPr>
              <a:t>Gather necessary project requirements from the project manager.</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The team attempts to ask all the questions they need to build  the product (MaRS Startup Toolkit).</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When there is an existing site, the team analyzes the current system and its deficiencies (Silver).</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Study the competition to understand current trends for the specific industry.</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Build documents to record requirements and research conducted.</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Conduct face to face meetings.</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Whiteboards input from users.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Shape 1"/>
          <p:cNvSpPr txBox="1"/>
          <p:nvPr/>
        </p:nvSpPr>
        <p:spPr>
          <a:xfrm>
            <a:off x="504000" y="225720"/>
            <a:ext cx="9071640" cy="946800"/>
          </a:xfrm>
          <a:prstGeom prst="rect">
            <a:avLst/>
          </a:prstGeom>
          <a:noFill/>
          <a:ln w="0">
            <a:noFill/>
          </a:ln>
        </p:spPr>
        <p:txBody>
          <a:bodyPr lIns="0" rIns="0" tIns="0" bIns="0" anchor="ctr">
            <a:noAutofit/>
          </a:bodyPr>
          <a:p>
            <a:pPr algn="ctr"/>
            <a:r>
              <a:rPr b="0" lang="en-US" sz="3300" spc="-1" strike="noStrike">
                <a:latin typeface="Arial"/>
              </a:rPr>
              <a:t>Planning Stage</a:t>
            </a:r>
            <a:br/>
            <a:r>
              <a:rPr b="0" lang="en-US" sz="1800" spc="-1" strike="noStrike">
                <a:latin typeface="Arial"/>
              </a:rPr>
              <a:t>UI Designer Role &amp; Deliverables</a:t>
            </a:r>
            <a:endParaRPr b="0" lang="en-US" sz="1800" spc="-1" strike="noStrike">
              <a:latin typeface="Arial"/>
            </a:endParaRPr>
          </a:p>
        </p:txBody>
      </p:sp>
      <p:sp>
        <p:nvSpPr>
          <p:cNvPr id="534"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000" spc="-1" strike="noStrike">
                <a:latin typeface="Arial"/>
              </a:rPr>
              <a:t>Gathers and evaluates user requirements, in collaboration with managers and engineers (Workable).</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Conducts meetings to speak with stakeholders about the project.</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Researches trends and prepares to comply with traditional designing principles.</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Creates a final functional specification document used to describe the product’s intended capabilities and appearance (TechTarget).</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Gets feedback from potential users on the direction of the project.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TextShape 1"/>
          <p:cNvSpPr txBox="1"/>
          <p:nvPr/>
        </p:nvSpPr>
        <p:spPr>
          <a:xfrm>
            <a:off x="504000" y="225720"/>
            <a:ext cx="9071640" cy="946800"/>
          </a:xfrm>
          <a:prstGeom prst="rect">
            <a:avLst/>
          </a:prstGeom>
          <a:noFill/>
          <a:ln w="0">
            <a:noFill/>
          </a:ln>
        </p:spPr>
        <p:txBody>
          <a:bodyPr lIns="0" rIns="0" tIns="0" bIns="0" anchor="ctr">
            <a:noAutofit/>
          </a:bodyPr>
          <a:p>
            <a:pPr algn="ctr"/>
            <a:r>
              <a:rPr b="0" lang="en-US" sz="3300" spc="-1" strike="noStrike">
                <a:latin typeface="Arial"/>
              </a:rPr>
              <a:t>Planning Stage</a:t>
            </a:r>
            <a:br/>
            <a:r>
              <a:rPr b="0" lang="en-US" sz="1800" spc="-1" strike="noStrike">
                <a:latin typeface="Arial"/>
              </a:rPr>
              <a:t>Requirement Document</a:t>
            </a:r>
            <a:endParaRPr b="0" lang="en-US" sz="1800" spc="-1" strike="noStrike">
              <a:latin typeface="Arial"/>
            </a:endParaRPr>
          </a:p>
        </p:txBody>
      </p:sp>
      <p:sp>
        <p:nvSpPr>
          <p:cNvPr id="536"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000" spc="-1" strike="noStrike">
                <a:latin typeface="Arial"/>
              </a:rPr>
              <a:t>Detailed document that contains analysis, needs and potential problems.</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Written queries about feedback from face to face meetings. The answers to the queries is recorded and implemented into the document.</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Subject matter experts and business analysts record their feedback in the document.</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Technology required may be documented but not specified until the next stage.</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Arial"/>
              </a:rPr>
              <a:t>Document must be approved by business managers and users to begin the next phase of the project. (bartleby)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Requirements Definition Goals &amp; Activities</a:t>
            </a:r>
            <a:endParaRPr b="0" lang="en-US" sz="3300" spc="-1" strike="noStrike">
              <a:solidFill>
                <a:srgbClr val="ffffff"/>
              </a:solidFill>
              <a:latin typeface="Arial"/>
            </a:endParaRPr>
          </a:p>
        </p:txBody>
      </p:sp>
      <p:sp>
        <p:nvSpPr>
          <p:cNvPr id="538"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Address and correct discrepancies identified during the planning stage. (Silver)</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Assess the required software development environment to be used for the project.</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Focus on the necessary levels of security to protect the product.</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The system is analyzed in order to properly generate the models and business logic used in the application. (airbrake)</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The level of expertise and hardware of the users is also taken into account in this stage to attempt to adhere to their needs.</a:t>
            </a:r>
            <a:endParaRPr b="0" lang="en-US" sz="20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Requirements Definition UI Role</a:t>
            </a:r>
            <a:endParaRPr b="0" lang="en-US" sz="3300" spc="-1" strike="noStrike">
              <a:solidFill>
                <a:srgbClr val="ffffff"/>
              </a:solidFill>
              <a:latin typeface="Arial"/>
            </a:endParaRPr>
          </a:p>
        </p:txBody>
      </p:sp>
      <p:sp>
        <p:nvSpPr>
          <p:cNvPr id="540"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Takes inventory of potential deficiencies and communicates thoroughly in order to explain processes.</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Provides feedback on advantages of using a software development platform for the specific project.</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Leverages the knowledge from developers to provide proper security plans.</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Gathers information on the hardware such as screen sizes and devices of users of the application in order to form a proper design.</a:t>
            </a:r>
            <a:endParaRPr b="0" lang="en-US"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000" spc="-1" strike="noStrike">
                <a:solidFill>
                  <a:srgbClr val="009bdd"/>
                </a:solidFill>
                <a:latin typeface="Arial"/>
              </a:rPr>
              <a:t>Defines the experience and knowledge level of the users to accurately define new requirements.</a:t>
            </a:r>
            <a:endParaRPr b="0" lang="en-US" sz="20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190" spc="-1" strike="noStrike">
                <a:solidFill>
                  <a:srgbClr val="333333"/>
                </a:solidFill>
                <a:latin typeface="DejaVu Sans"/>
              </a:rPr>
              <a:t>Design Stage Goals &amp; Activities</a:t>
            </a:r>
            <a:endParaRPr b="0" lang="en-US" sz="3190" spc="-1" strike="noStrike">
              <a:solidFill>
                <a:srgbClr val="333333"/>
              </a:solidFill>
              <a:latin typeface="DejaVu Sans"/>
            </a:endParaRPr>
          </a:p>
        </p:txBody>
      </p:sp>
      <p:sp>
        <p:nvSpPr>
          <p:cNvPr id="542" name="TextShape 2"/>
          <p:cNvSpPr txBox="1"/>
          <p:nvPr/>
        </p:nvSpPr>
        <p:spPr>
          <a:xfrm>
            <a:off x="450000" y="1080000"/>
            <a:ext cx="9090000" cy="396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A high level logical design created to demonstrate logically adherence to previously outlined requirements.</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The software developers design a technical solution to the problems set out by the product requirements. (MaRS Startup Toolkit)</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The system design is prepared to define the system architecture.</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The user interface is designed and reports are drawn per each feature requirement.</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Hardware or software consideration is not necessarily the main goal yet.</a:t>
            </a:r>
            <a:endParaRPr b="0" lang="en-US" sz="20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TotalTime>
  <Application>LibreOffice/7.0.2.2$MacOSX_X86_64 LibreOffice_project/8349ace3c3162073abd90d81fd06dcfb6b36b994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2020-10-30T17:09:34Z</dcterms:created>
  <dc:creator/>
  <dc:description/>
  <dc:language>en-US</dc:language>
  <cp:lastModifiedBy/>
  <dcterms:modified xsi:type="dcterms:W3CDTF">2020-10-31T22:23:37Z</dcterms:modified>
  <cp:revision>40</cp:revision>
  <dc:subject/>
  <dc:title>Blueprint Plans</dc:title>
</cp:coreProperties>
</file>