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slideLayouts/_rels/slideLayout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1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10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0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1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1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3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00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00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7E2BC2-4591-4003-8E11-8BBB9686B600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Click to edit the title text format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Click to edit the outline text format</a:t>
            </a:r>
            <a:endParaRPr b="0" lang="pl-PL" sz="3200" spc="-1" strike="noStrike"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latin typeface="Open Sans"/>
              </a:rPr>
              <a:t>Second Outline Level</a:t>
            </a:r>
            <a:endParaRPr b="0" lang="pl-PL" sz="2800" spc="-1" strike="noStrike"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Open Sans"/>
              </a:rPr>
              <a:t>Third Outline Level</a:t>
            </a:r>
            <a:endParaRPr b="0" lang="pl-PL" sz="2400" spc="-1" strike="noStrike"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Fourth Outline Level</a:t>
            </a:r>
            <a:endParaRPr b="0" lang="pl-PL" sz="2000" spc="-1" strike="noStrike"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Open Sans"/>
              </a:rPr>
              <a:t>Fifth Outline Level</a:t>
            </a:r>
            <a:endParaRPr b="0" lang="pl-PL" sz="2000" spc="-1" strike="noStrike"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Sixth Outline Level</a:t>
            </a:r>
            <a:endParaRPr b="0" lang="pl-PL" sz="2000" spc="-1" strike="noStrike"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Seventh Outline Level</a:t>
            </a:r>
            <a:endParaRPr b="0" lang="pl-PL" sz="2000" spc="-1" strike="noStrike">
              <a:latin typeface="Open Sans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E4E06E-6550-4EC0-AB35-D3DEC84A4CAE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30BFD63-020E-4FBB-85CB-51274E867A62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000" cy="960120"/>
          </a:xfrm>
          <a:prstGeom prst="rect">
            <a:avLst/>
          </a:prstGeom>
        </p:spPr>
        <p:txBody>
          <a:bodyPr lIns="0" rIns="0" tIns="0" bIns="0" anchor="ctr">
            <a:normAutofit fontScale="66000"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06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dt"/>
          </p:nvPr>
        </p:nvSpPr>
        <p:spPr>
          <a:xfrm>
            <a:off x="504000" y="7103880"/>
            <a:ext cx="234828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l-P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ftr"/>
          </p:nvPr>
        </p:nvSpPr>
        <p:spPr>
          <a:xfrm>
            <a:off x="3447360" y="7103880"/>
            <a:ext cx="319500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l-P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 type="sldNum"/>
          </p:nvPr>
        </p:nvSpPr>
        <p:spPr>
          <a:xfrm>
            <a:off x="7227360" y="7103880"/>
            <a:ext cx="234828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3FB0EE1-CA1F-4C63-8A1C-89416F33218A}" type="slidenum">
              <a:rPr b="0" lang="pl-PL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l-PL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Click to edit the title text format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Click to edit the outline text format</a:t>
            </a:r>
            <a:endParaRPr b="0" lang="pl-PL" sz="3200" spc="-1" strike="noStrike"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latin typeface="Open Sans"/>
              </a:rPr>
              <a:t>Second Outline Level</a:t>
            </a:r>
            <a:endParaRPr b="0" lang="pl-PL" sz="2800" spc="-1" strike="noStrike"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Open Sans"/>
              </a:rPr>
              <a:t>Third Outline Level</a:t>
            </a:r>
            <a:endParaRPr b="0" lang="pl-PL" sz="2400" spc="-1" strike="noStrike"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Fourth Outline Level</a:t>
            </a:r>
            <a:endParaRPr b="0" lang="pl-PL" sz="2000" spc="-1" strike="noStrike"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Open Sans"/>
              </a:rPr>
              <a:t>Fifth Outline Level</a:t>
            </a:r>
            <a:endParaRPr b="0" lang="pl-PL" sz="2000" spc="-1" strike="noStrike"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Sixth Outline Level</a:t>
            </a:r>
            <a:endParaRPr b="0" lang="pl-PL" sz="2000" spc="-1" strike="noStrike"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Seventh Outline Level</a:t>
            </a:r>
            <a:endParaRPr b="0" lang="pl-PL" sz="2000" spc="-1" strike="noStrike">
              <a:latin typeface="Open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61C9A2-A49F-40EA-BF73-8C53DF516612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Click to edit the title text format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Click to edit the outline text format</a:t>
            </a:r>
            <a:endParaRPr b="0" lang="pl-PL" sz="3200" spc="-1" strike="noStrike"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latin typeface="Open Sans"/>
              </a:rPr>
              <a:t>Second Outline Level</a:t>
            </a:r>
            <a:endParaRPr b="0" lang="pl-PL" sz="2800" spc="-1" strike="noStrike"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Open Sans"/>
              </a:rPr>
              <a:t>Third Outline Level</a:t>
            </a:r>
            <a:endParaRPr b="0" lang="pl-PL" sz="2400" spc="-1" strike="noStrike"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Fourth Outline Level</a:t>
            </a:r>
            <a:endParaRPr b="0" lang="pl-PL" sz="2000" spc="-1" strike="noStrike"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Open Sans"/>
              </a:rPr>
              <a:t>Fifth Outline Level</a:t>
            </a:r>
            <a:endParaRPr b="0" lang="pl-PL" sz="2000" spc="-1" strike="noStrike"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Sixth Outline Level</a:t>
            </a:r>
            <a:endParaRPr b="0" lang="pl-PL" sz="2000" spc="-1" strike="noStrike"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Seventh Outline Level</a:t>
            </a:r>
            <a:endParaRPr b="0" lang="pl-PL" sz="2000" spc="-1" strike="noStrike">
              <a:latin typeface="Open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F7D9406-4780-4BC8-9FF0-6720158C229F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Click to edit the title text format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Click to edit the outline text format</a:t>
            </a:r>
            <a:endParaRPr b="0" lang="pl-PL" sz="3200" spc="-1" strike="noStrike"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latin typeface="Open Sans"/>
              </a:rPr>
              <a:t>Second Outline Level</a:t>
            </a:r>
            <a:endParaRPr b="0" lang="pl-PL" sz="2800" spc="-1" strike="noStrike"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Open Sans"/>
              </a:rPr>
              <a:t>Third Outline Level</a:t>
            </a:r>
            <a:endParaRPr b="0" lang="pl-PL" sz="2400" spc="-1" strike="noStrike"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Fourth Outline Level</a:t>
            </a:r>
            <a:endParaRPr b="0" lang="pl-PL" sz="2000" spc="-1" strike="noStrike"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Open Sans"/>
              </a:rPr>
              <a:t>Fifth Outline Level</a:t>
            </a:r>
            <a:endParaRPr b="0" lang="pl-PL" sz="2000" spc="-1" strike="noStrike"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Sixth Outline Level</a:t>
            </a:r>
            <a:endParaRPr b="0" lang="pl-PL" sz="2000" spc="-1" strike="noStrike"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Seventh Outline Level</a:t>
            </a:r>
            <a:endParaRPr b="0" lang="pl-PL" sz="2000" spc="-1" strike="noStrike">
              <a:latin typeface="Open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6890A4-706E-4558-B6A4-C401550719FA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Click to edit the title text format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Click to edit the outline text format</a:t>
            </a:r>
            <a:endParaRPr b="0" lang="pl-PL" sz="3200" spc="-1" strike="noStrike"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latin typeface="Open Sans"/>
              </a:rPr>
              <a:t>Second Outline Level</a:t>
            </a:r>
            <a:endParaRPr b="0" lang="pl-PL" sz="2800" spc="-1" strike="noStrike"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latin typeface="Open Sans"/>
              </a:rPr>
              <a:t>Third Outline Level</a:t>
            </a:r>
            <a:endParaRPr b="0" lang="pl-PL" sz="2400" spc="-1" strike="noStrike"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Fourth Outline Level</a:t>
            </a:r>
            <a:endParaRPr b="0" lang="pl-PL" sz="2000" spc="-1" strike="noStrike"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Open Sans"/>
              </a:rPr>
              <a:t>Fifth Outline Level</a:t>
            </a:r>
            <a:endParaRPr b="0" lang="pl-PL" sz="2000" spc="-1" strike="noStrike"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Sixth Outline Level</a:t>
            </a:r>
            <a:endParaRPr b="0" lang="pl-PL" sz="2000" spc="-1" strike="noStrike"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Open Sans"/>
              </a:rPr>
              <a:t>Seventh Outline Level</a:t>
            </a:r>
            <a:endParaRPr b="0" lang="pl-PL" sz="2000" spc="-1" strike="noStrike">
              <a:latin typeface="Open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6387D2C-A4BD-4288-A3E1-F0AFED49D55D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39760"/>
            <a:ext cx="9000000" cy="12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40000" y="1679760"/>
            <a:ext cx="9000000" cy="456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70" spc="-1" strike="noStrike">
                <a:latin typeface="Arial"/>
              </a:rPr>
              <a:t>Fifth Outline Level</a:t>
            </a:r>
            <a:endParaRPr b="0" lang="pl-PL" sz="2670" spc="-1" strike="noStrike">
              <a:latin typeface="Arial"/>
            </a:endParaRPr>
          </a:p>
          <a:p>
            <a:pPr lvl="5" marL="2592000" indent="-216000">
              <a:spcBef>
                <a:spcPts val="3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550" spc="-1" strike="noStrike">
                <a:latin typeface="Arial"/>
              </a:rPr>
              <a:t>Sixth Outline Level</a:t>
            </a:r>
            <a:endParaRPr b="0" lang="pl-PL" sz="3550" spc="-1" strike="noStrike">
              <a:latin typeface="Arial"/>
            </a:endParaRPr>
          </a:p>
          <a:p>
            <a:pPr lvl="6" marL="3024000" indent="-216000">
              <a:spcBef>
                <a:spcPts val="49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4740" spc="-1" strike="noStrike">
                <a:latin typeface="Arial"/>
              </a:rPr>
              <a:t>Seventh Outline Level</a:t>
            </a:r>
            <a:endParaRPr b="0" lang="pl-PL" sz="474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42B4F10-FE9A-43AF-8118-22B6E0AD763B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0" y="6719760"/>
            <a:ext cx="10080000" cy="84024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Group 7"/>
          <p:cNvGrpSpPr/>
          <p:nvPr/>
        </p:nvGrpSpPr>
        <p:grpSpPr>
          <a:xfrm>
            <a:off x="2727360" y="6276960"/>
            <a:ext cx="507240" cy="885600"/>
            <a:chOff x="2727360" y="6276960"/>
            <a:chExt cx="507240" cy="885600"/>
          </a:xfrm>
        </p:grpSpPr>
        <p:sp>
          <p:nvSpPr>
            <p:cNvPr id="212" name="Freeform 8"/>
            <p:cNvSpPr/>
            <p:nvPr/>
          </p:nvSpPr>
          <p:spPr>
            <a:xfrm>
              <a:off x="3145680" y="6883560"/>
              <a:ext cx="89280" cy="129960"/>
            </a:xfrm>
            <a:custGeom>
              <a:avLst/>
              <a:gdLst/>
              <a:ahLst/>
              <a:rect l="0" t="0" r="r" b="b"/>
              <a:pathLst>
                <a:path w="248" h="361">
                  <a:moveTo>
                    <a:pt x="247" y="180"/>
                  </a:moveTo>
                  <a:cubicBezTo>
                    <a:pt x="247" y="212"/>
                    <a:pt x="241" y="243"/>
                    <a:pt x="230" y="271"/>
                  </a:cubicBezTo>
                  <a:cubicBezTo>
                    <a:pt x="219" y="298"/>
                    <a:pt x="204" y="320"/>
                    <a:pt x="185" y="336"/>
                  </a:cubicBezTo>
                  <a:cubicBezTo>
                    <a:pt x="166" y="352"/>
                    <a:pt x="145" y="360"/>
                    <a:pt x="124" y="360"/>
                  </a:cubicBezTo>
                  <a:cubicBezTo>
                    <a:pt x="102" y="360"/>
                    <a:pt x="81" y="352"/>
                    <a:pt x="62" y="336"/>
                  </a:cubicBezTo>
                  <a:cubicBezTo>
                    <a:pt x="43" y="320"/>
                    <a:pt x="28" y="298"/>
                    <a:pt x="17" y="271"/>
                  </a:cubicBezTo>
                  <a:cubicBezTo>
                    <a:pt x="6" y="243"/>
                    <a:pt x="0" y="212"/>
                    <a:pt x="0" y="180"/>
                  </a:cubicBezTo>
                  <a:cubicBezTo>
                    <a:pt x="0" y="148"/>
                    <a:pt x="6" y="118"/>
                    <a:pt x="17" y="90"/>
                  </a:cubicBezTo>
                  <a:cubicBezTo>
                    <a:pt x="28" y="63"/>
                    <a:pt x="43" y="40"/>
                    <a:pt x="62" y="24"/>
                  </a:cubicBezTo>
                  <a:cubicBezTo>
                    <a:pt x="81" y="8"/>
                    <a:pt x="102" y="0"/>
                    <a:pt x="124" y="0"/>
                  </a:cubicBezTo>
                  <a:cubicBezTo>
                    <a:pt x="145" y="0"/>
                    <a:pt x="166" y="8"/>
                    <a:pt x="185" y="24"/>
                  </a:cubicBezTo>
                  <a:cubicBezTo>
                    <a:pt x="204" y="40"/>
                    <a:pt x="219" y="63"/>
                    <a:pt x="230" y="90"/>
                  </a:cubicBezTo>
                  <a:cubicBezTo>
                    <a:pt x="241" y="118"/>
                    <a:pt x="247" y="148"/>
                    <a:pt x="247" y="1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Freeform 9"/>
            <p:cNvSpPr/>
            <p:nvPr/>
          </p:nvSpPr>
          <p:spPr>
            <a:xfrm>
              <a:off x="3035520" y="6868800"/>
              <a:ext cx="191520" cy="273600"/>
            </a:xfrm>
            <a:custGeom>
              <a:avLst/>
              <a:gdLst/>
              <a:ahLst/>
              <a:rect l="0" t="0" r="r" b="b"/>
              <a:pathLst>
                <a:path w="532" h="760">
                  <a:moveTo>
                    <a:pt x="439" y="603"/>
                  </a:moveTo>
                  <a:cubicBezTo>
                    <a:pt x="531" y="139"/>
                    <a:pt x="337" y="201"/>
                    <a:pt x="286" y="0"/>
                  </a:cubicBezTo>
                  <a:cubicBezTo>
                    <a:pt x="213" y="48"/>
                    <a:pt x="140" y="95"/>
                    <a:pt x="67" y="143"/>
                  </a:cubicBezTo>
                  <a:cubicBezTo>
                    <a:pt x="67" y="139"/>
                    <a:pt x="0" y="587"/>
                    <a:pt x="64" y="685"/>
                  </a:cubicBezTo>
                  <a:cubicBezTo>
                    <a:pt x="114" y="759"/>
                    <a:pt x="420" y="697"/>
                    <a:pt x="439" y="6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Freeform 10"/>
            <p:cNvSpPr/>
            <p:nvPr/>
          </p:nvSpPr>
          <p:spPr>
            <a:xfrm>
              <a:off x="3059280" y="7010280"/>
              <a:ext cx="91440" cy="65880"/>
            </a:xfrm>
            <a:custGeom>
              <a:avLst/>
              <a:gdLst/>
              <a:ahLst/>
              <a:rect l="0" t="0" r="r" b="b"/>
              <a:pathLst>
                <a:path w="254" h="183">
                  <a:moveTo>
                    <a:pt x="34" y="91"/>
                  </a:moveTo>
                  <a:cubicBezTo>
                    <a:pt x="52" y="66"/>
                    <a:pt x="74" y="42"/>
                    <a:pt x="99" y="30"/>
                  </a:cubicBezTo>
                  <a:cubicBezTo>
                    <a:pt x="148" y="0"/>
                    <a:pt x="204" y="0"/>
                    <a:pt x="253" y="26"/>
                  </a:cubicBezTo>
                  <a:cubicBezTo>
                    <a:pt x="200" y="26"/>
                    <a:pt x="154" y="30"/>
                    <a:pt x="108" y="58"/>
                  </a:cubicBezTo>
                  <a:cubicBezTo>
                    <a:pt x="87" y="70"/>
                    <a:pt x="65" y="87"/>
                    <a:pt x="47" y="107"/>
                  </a:cubicBezTo>
                  <a:cubicBezTo>
                    <a:pt x="31" y="128"/>
                    <a:pt x="13" y="152"/>
                    <a:pt x="0" y="182"/>
                  </a:cubicBezTo>
                  <a:cubicBezTo>
                    <a:pt x="4" y="148"/>
                    <a:pt x="15" y="115"/>
                    <a:pt x="34" y="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Freeform 11"/>
            <p:cNvSpPr/>
            <p:nvPr/>
          </p:nvSpPr>
          <p:spPr>
            <a:xfrm>
              <a:off x="2933640" y="6848280"/>
              <a:ext cx="145440" cy="321840"/>
            </a:xfrm>
            <a:custGeom>
              <a:avLst/>
              <a:gdLst/>
              <a:ahLst/>
              <a:rect l="0" t="0" r="r" b="b"/>
              <a:pathLst>
                <a:path w="404" h="894">
                  <a:moveTo>
                    <a:pt x="329" y="820"/>
                  </a:moveTo>
                  <a:cubicBezTo>
                    <a:pt x="403" y="717"/>
                    <a:pt x="400" y="262"/>
                    <a:pt x="403" y="36"/>
                  </a:cubicBezTo>
                  <a:cubicBezTo>
                    <a:pt x="298" y="24"/>
                    <a:pt x="193" y="12"/>
                    <a:pt x="89" y="0"/>
                  </a:cubicBezTo>
                  <a:cubicBezTo>
                    <a:pt x="86" y="0"/>
                    <a:pt x="0" y="721"/>
                    <a:pt x="61" y="820"/>
                  </a:cubicBezTo>
                  <a:cubicBezTo>
                    <a:pt x="107" y="893"/>
                    <a:pt x="277" y="889"/>
                    <a:pt x="329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Freeform 12"/>
            <p:cNvSpPr/>
            <p:nvPr/>
          </p:nvSpPr>
          <p:spPr>
            <a:xfrm>
              <a:off x="2832840" y="6848280"/>
              <a:ext cx="145440" cy="321840"/>
            </a:xfrm>
            <a:custGeom>
              <a:avLst/>
              <a:gdLst/>
              <a:ahLst/>
              <a:rect l="0" t="0" r="r" b="b"/>
              <a:pathLst>
                <a:path w="404" h="894">
                  <a:moveTo>
                    <a:pt x="74" y="820"/>
                  </a:moveTo>
                  <a:cubicBezTo>
                    <a:pt x="0" y="717"/>
                    <a:pt x="3" y="262"/>
                    <a:pt x="0" y="36"/>
                  </a:cubicBezTo>
                  <a:cubicBezTo>
                    <a:pt x="105" y="24"/>
                    <a:pt x="209" y="12"/>
                    <a:pt x="314" y="0"/>
                  </a:cubicBezTo>
                  <a:cubicBezTo>
                    <a:pt x="323" y="273"/>
                    <a:pt x="403" y="721"/>
                    <a:pt x="341" y="820"/>
                  </a:cubicBezTo>
                  <a:cubicBezTo>
                    <a:pt x="295" y="893"/>
                    <a:pt x="126" y="889"/>
                    <a:pt x="74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Freeform 13"/>
            <p:cNvSpPr/>
            <p:nvPr/>
          </p:nvSpPr>
          <p:spPr>
            <a:xfrm>
              <a:off x="2951280" y="7016040"/>
              <a:ext cx="9360" cy="127800"/>
            </a:xfrm>
            <a:custGeom>
              <a:avLst/>
              <a:gdLst/>
              <a:ahLst/>
              <a:rect l="0" t="0" r="r" b="b"/>
              <a:pathLst>
                <a:path w="26" h="355">
                  <a:moveTo>
                    <a:pt x="0" y="178"/>
                  </a:moveTo>
                  <a:cubicBezTo>
                    <a:pt x="0" y="120"/>
                    <a:pt x="3" y="59"/>
                    <a:pt x="12" y="0"/>
                  </a:cubicBezTo>
                  <a:cubicBezTo>
                    <a:pt x="21" y="59"/>
                    <a:pt x="25" y="120"/>
                    <a:pt x="25" y="178"/>
                  </a:cubicBezTo>
                  <a:cubicBezTo>
                    <a:pt x="21" y="239"/>
                    <a:pt x="21" y="296"/>
                    <a:pt x="12" y="354"/>
                  </a:cubicBezTo>
                  <a:cubicBezTo>
                    <a:pt x="3" y="296"/>
                    <a:pt x="0" y="235"/>
                    <a:pt x="0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Freeform 14"/>
            <p:cNvSpPr/>
            <p:nvPr/>
          </p:nvSpPr>
          <p:spPr>
            <a:xfrm>
              <a:off x="2855880" y="6836040"/>
              <a:ext cx="199800" cy="257400"/>
            </a:xfrm>
            <a:custGeom>
              <a:avLst/>
              <a:gdLst/>
              <a:ahLst/>
              <a:rect l="0" t="0" r="r" b="b"/>
              <a:pathLst>
                <a:path w="555" h="715">
                  <a:moveTo>
                    <a:pt x="277" y="714"/>
                  </a:moveTo>
                  <a:cubicBezTo>
                    <a:pt x="185" y="587"/>
                    <a:pt x="0" y="520"/>
                    <a:pt x="0" y="336"/>
                  </a:cubicBezTo>
                  <a:cubicBezTo>
                    <a:pt x="0" y="151"/>
                    <a:pt x="123" y="0"/>
                    <a:pt x="277" y="0"/>
                  </a:cubicBezTo>
                  <a:cubicBezTo>
                    <a:pt x="431" y="0"/>
                    <a:pt x="554" y="151"/>
                    <a:pt x="554" y="336"/>
                  </a:cubicBezTo>
                  <a:cubicBezTo>
                    <a:pt x="554" y="520"/>
                    <a:pt x="369" y="587"/>
                    <a:pt x="277" y="7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Freeform 15"/>
            <p:cNvSpPr/>
            <p:nvPr/>
          </p:nvSpPr>
          <p:spPr>
            <a:xfrm>
              <a:off x="3033000" y="6272640"/>
              <a:ext cx="167400" cy="393120"/>
            </a:xfrm>
            <a:custGeom>
              <a:avLst/>
              <a:gdLst/>
              <a:ahLst/>
              <a:rect l="0" t="0" r="r" b="b"/>
              <a:pathLst>
                <a:path w="465" h="1092">
                  <a:moveTo>
                    <a:pt x="37" y="484"/>
                  </a:moveTo>
                  <a:cubicBezTo>
                    <a:pt x="21" y="915"/>
                    <a:pt x="12" y="851"/>
                    <a:pt x="0" y="1034"/>
                  </a:cubicBezTo>
                  <a:cubicBezTo>
                    <a:pt x="57" y="1052"/>
                    <a:pt x="115" y="1072"/>
                    <a:pt x="172" y="1091"/>
                  </a:cubicBezTo>
                  <a:cubicBezTo>
                    <a:pt x="243" y="927"/>
                    <a:pt x="163" y="1050"/>
                    <a:pt x="384" y="599"/>
                  </a:cubicBezTo>
                  <a:cubicBezTo>
                    <a:pt x="464" y="431"/>
                    <a:pt x="378" y="36"/>
                    <a:pt x="329" y="12"/>
                  </a:cubicBezTo>
                  <a:cubicBezTo>
                    <a:pt x="298" y="0"/>
                    <a:pt x="43" y="263"/>
                    <a:pt x="37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Freeform 16"/>
            <p:cNvSpPr/>
            <p:nvPr/>
          </p:nvSpPr>
          <p:spPr>
            <a:xfrm>
              <a:off x="3044880" y="6350760"/>
              <a:ext cx="117000" cy="311400"/>
            </a:xfrm>
            <a:custGeom>
              <a:avLst/>
              <a:gdLst/>
              <a:ahLst/>
              <a:rect l="0" t="0" r="r" b="b"/>
              <a:pathLst>
                <a:path w="325" h="865">
                  <a:moveTo>
                    <a:pt x="77" y="291"/>
                  </a:moveTo>
                  <a:cubicBezTo>
                    <a:pt x="19" y="708"/>
                    <a:pt x="26" y="648"/>
                    <a:pt x="0" y="827"/>
                  </a:cubicBezTo>
                  <a:cubicBezTo>
                    <a:pt x="38" y="840"/>
                    <a:pt x="76" y="852"/>
                    <a:pt x="114" y="864"/>
                  </a:cubicBezTo>
                  <a:cubicBezTo>
                    <a:pt x="169" y="695"/>
                    <a:pt x="114" y="835"/>
                    <a:pt x="280" y="355"/>
                  </a:cubicBezTo>
                  <a:cubicBezTo>
                    <a:pt x="324" y="233"/>
                    <a:pt x="299" y="32"/>
                    <a:pt x="253" y="12"/>
                  </a:cubicBezTo>
                  <a:cubicBezTo>
                    <a:pt x="222" y="0"/>
                    <a:pt x="102" y="119"/>
                    <a:pt x="77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Freeform 17"/>
            <p:cNvSpPr/>
            <p:nvPr/>
          </p:nvSpPr>
          <p:spPr>
            <a:xfrm>
              <a:off x="2709720" y="6272640"/>
              <a:ext cx="168840" cy="393120"/>
            </a:xfrm>
            <a:custGeom>
              <a:avLst/>
              <a:gdLst/>
              <a:ahLst/>
              <a:rect l="0" t="0" r="r" b="b"/>
              <a:pathLst>
                <a:path w="469" h="1092">
                  <a:moveTo>
                    <a:pt x="431" y="484"/>
                  </a:moveTo>
                  <a:cubicBezTo>
                    <a:pt x="446" y="915"/>
                    <a:pt x="455" y="851"/>
                    <a:pt x="468" y="1034"/>
                  </a:cubicBezTo>
                  <a:cubicBezTo>
                    <a:pt x="410" y="1052"/>
                    <a:pt x="353" y="1072"/>
                    <a:pt x="296" y="1091"/>
                  </a:cubicBezTo>
                  <a:cubicBezTo>
                    <a:pt x="225" y="927"/>
                    <a:pt x="305" y="1050"/>
                    <a:pt x="83" y="599"/>
                  </a:cubicBezTo>
                  <a:cubicBezTo>
                    <a:pt x="0" y="431"/>
                    <a:pt x="89" y="36"/>
                    <a:pt x="139" y="12"/>
                  </a:cubicBezTo>
                  <a:cubicBezTo>
                    <a:pt x="169" y="0"/>
                    <a:pt x="425" y="263"/>
                    <a:pt x="431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Freeform 18"/>
            <p:cNvSpPr/>
            <p:nvPr/>
          </p:nvSpPr>
          <p:spPr>
            <a:xfrm>
              <a:off x="2749680" y="6350760"/>
              <a:ext cx="116640" cy="312840"/>
            </a:xfrm>
            <a:custGeom>
              <a:avLst/>
              <a:gdLst/>
              <a:ahLst/>
              <a:rect l="0" t="0" r="r" b="b"/>
              <a:pathLst>
                <a:path w="324" h="869">
                  <a:moveTo>
                    <a:pt x="246" y="291"/>
                  </a:moveTo>
                  <a:cubicBezTo>
                    <a:pt x="305" y="708"/>
                    <a:pt x="297" y="648"/>
                    <a:pt x="323" y="827"/>
                  </a:cubicBezTo>
                  <a:cubicBezTo>
                    <a:pt x="286" y="841"/>
                    <a:pt x="249" y="855"/>
                    <a:pt x="212" y="868"/>
                  </a:cubicBezTo>
                  <a:cubicBezTo>
                    <a:pt x="156" y="699"/>
                    <a:pt x="212" y="840"/>
                    <a:pt x="43" y="360"/>
                  </a:cubicBezTo>
                  <a:cubicBezTo>
                    <a:pt x="0" y="233"/>
                    <a:pt x="21" y="32"/>
                    <a:pt x="71" y="12"/>
                  </a:cubicBezTo>
                  <a:cubicBezTo>
                    <a:pt x="101" y="0"/>
                    <a:pt x="221" y="119"/>
                    <a:pt x="246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3" name="Freeform 19"/>
            <p:cNvSpPr/>
            <p:nvPr/>
          </p:nvSpPr>
          <p:spPr>
            <a:xfrm>
              <a:off x="2708640" y="6513120"/>
              <a:ext cx="493920" cy="474480"/>
            </a:xfrm>
            <a:custGeom>
              <a:avLst/>
              <a:gdLst/>
              <a:ahLst/>
              <a:rect l="0" t="0" r="r" b="b"/>
              <a:pathLst>
                <a:path w="1372" h="1318">
                  <a:moveTo>
                    <a:pt x="686" y="0"/>
                  </a:moveTo>
                  <a:cubicBezTo>
                    <a:pt x="996" y="0"/>
                    <a:pt x="1138" y="177"/>
                    <a:pt x="1138" y="423"/>
                  </a:cubicBezTo>
                  <a:cubicBezTo>
                    <a:pt x="1138" y="628"/>
                    <a:pt x="1371" y="932"/>
                    <a:pt x="1162" y="1132"/>
                  </a:cubicBezTo>
                  <a:cubicBezTo>
                    <a:pt x="1061" y="1231"/>
                    <a:pt x="888" y="1317"/>
                    <a:pt x="686" y="1317"/>
                  </a:cubicBezTo>
                  <a:cubicBezTo>
                    <a:pt x="483" y="1317"/>
                    <a:pt x="311" y="1231"/>
                    <a:pt x="209" y="1132"/>
                  </a:cubicBezTo>
                  <a:cubicBezTo>
                    <a:pt x="0" y="928"/>
                    <a:pt x="234" y="628"/>
                    <a:pt x="234" y="423"/>
                  </a:cubicBezTo>
                  <a:cubicBezTo>
                    <a:pt x="234" y="177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4" name="Freeform 20"/>
            <p:cNvSpPr/>
            <p:nvPr/>
          </p:nvSpPr>
          <p:spPr>
            <a:xfrm>
              <a:off x="2760840" y="6573600"/>
              <a:ext cx="387720" cy="397080"/>
            </a:xfrm>
            <a:custGeom>
              <a:avLst/>
              <a:gdLst/>
              <a:ahLst/>
              <a:rect l="0" t="0" r="r" b="b"/>
              <a:pathLst>
                <a:path w="1077" h="1103">
                  <a:moveTo>
                    <a:pt x="581" y="49"/>
                  </a:moveTo>
                  <a:cubicBezTo>
                    <a:pt x="554" y="0"/>
                    <a:pt x="529" y="0"/>
                    <a:pt x="501" y="49"/>
                  </a:cubicBezTo>
                  <a:cubicBezTo>
                    <a:pt x="437" y="160"/>
                    <a:pt x="335" y="398"/>
                    <a:pt x="329" y="596"/>
                  </a:cubicBezTo>
                  <a:cubicBezTo>
                    <a:pt x="212" y="574"/>
                    <a:pt x="80" y="582"/>
                    <a:pt x="52" y="665"/>
                  </a:cubicBezTo>
                  <a:cubicBezTo>
                    <a:pt x="0" y="828"/>
                    <a:pt x="246" y="1102"/>
                    <a:pt x="538" y="1102"/>
                  </a:cubicBezTo>
                  <a:cubicBezTo>
                    <a:pt x="834" y="1102"/>
                    <a:pt x="1076" y="828"/>
                    <a:pt x="1023" y="665"/>
                  </a:cubicBezTo>
                  <a:cubicBezTo>
                    <a:pt x="1003" y="582"/>
                    <a:pt x="867" y="574"/>
                    <a:pt x="754" y="596"/>
                  </a:cubicBezTo>
                  <a:cubicBezTo>
                    <a:pt x="747" y="398"/>
                    <a:pt x="646" y="160"/>
                    <a:pt x="581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Freeform 21"/>
            <p:cNvSpPr/>
            <p:nvPr/>
          </p:nvSpPr>
          <p:spPr>
            <a:xfrm>
              <a:off x="2867040" y="6858360"/>
              <a:ext cx="177480" cy="81360"/>
            </a:xfrm>
            <a:custGeom>
              <a:avLst/>
              <a:gdLst/>
              <a:ahLst/>
              <a:rect l="0" t="0" r="r" b="b"/>
              <a:pathLst>
                <a:path w="493" h="226">
                  <a:moveTo>
                    <a:pt x="385" y="82"/>
                  </a:moveTo>
                  <a:cubicBezTo>
                    <a:pt x="351" y="86"/>
                    <a:pt x="314" y="74"/>
                    <a:pt x="286" y="49"/>
                  </a:cubicBezTo>
                  <a:cubicBezTo>
                    <a:pt x="271" y="37"/>
                    <a:pt x="259" y="21"/>
                    <a:pt x="246" y="0"/>
                  </a:cubicBezTo>
                  <a:cubicBezTo>
                    <a:pt x="237" y="21"/>
                    <a:pt x="222" y="37"/>
                    <a:pt x="206" y="49"/>
                  </a:cubicBezTo>
                  <a:cubicBezTo>
                    <a:pt x="175" y="74"/>
                    <a:pt x="142" y="86"/>
                    <a:pt x="108" y="82"/>
                  </a:cubicBezTo>
                  <a:cubicBezTo>
                    <a:pt x="74" y="82"/>
                    <a:pt x="40" y="65"/>
                    <a:pt x="15" y="37"/>
                  </a:cubicBezTo>
                  <a:cubicBezTo>
                    <a:pt x="0" y="21"/>
                    <a:pt x="80" y="225"/>
                    <a:pt x="246" y="225"/>
                  </a:cubicBezTo>
                  <a:cubicBezTo>
                    <a:pt x="412" y="225"/>
                    <a:pt x="492" y="21"/>
                    <a:pt x="477" y="37"/>
                  </a:cubicBezTo>
                  <a:cubicBezTo>
                    <a:pt x="452" y="61"/>
                    <a:pt x="419" y="78"/>
                    <a:pt x="385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Freeform 22"/>
            <p:cNvSpPr/>
            <p:nvPr/>
          </p:nvSpPr>
          <p:spPr>
            <a:xfrm>
              <a:off x="2995560" y="6622560"/>
              <a:ext cx="109080" cy="185040"/>
            </a:xfrm>
            <a:custGeom>
              <a:avLst/>
              <a:gdLst/>
              <a:ahLst/>
              <a:rect l="0" t="0" r="r" b="b"/>
              <a:pathLst>
                <a:path w="303" h="514">
                  <a:moveTo>
                    <a:pt x="108" y="49"/>
                  </a:moveTo>
                  <a:cubicBezTo>
                    <a:pt x="200" y="0"/>
                    <a:pt x="262" y="118"/>
                    <a:pt x="277" y="184"/>
                  </a:cubicBezTo>
                  <a:cubicBezTo>
                    <a:pt x="302" y="282"/>
                    <a:pt x="271" y="393"/>
                    <a:pt x="262" y="418"/>
                  </a:cubicBezTo>
                  <a:cubicBezTo>
                    <a:pt x="255" y="434"/>
                    <a:pt x="188" y="513"/>
                    <a:pt x="37" y="438"/>
                  </a:cubicBezTo>
                  <a:cubicBezTo>
                    <a:pt x="40" y="438"/>
                    <a:pt x="0" y="328"/>
                    <a:pt x="18" y="225"/>
                  </a:cubicBezTo>
                  <a:cubicBezTo>
                    <a:pt x="48" y="166"/>
                    <a:pt x="28" y="90"/>
                    <a:pt x="108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Freeform 23"/>
            <p:cNvSpPr/>
            <p:nvPr/>
          </p:nvSpPr>
          <p:spPr>
            <a:xfrm>
              <a:off x="3001680" y="6625080"/>
              <a:ext cx="104400" cy="171720"/>
            </a:xfrm>
            <a:custGeom>
              <a:avLst/>
              <a:gdLst/>
              <a:ahLst/>
              <a:rect l="0" t="0" r="r" b="b"/>
              <a:pathLst>
                <a:path w="290" h="477">
                  <a:moveTo>
                    <a:pt x="34" y="82"/>
                  </a:moveTo>
                  <a:cubicBezTo>
                    <a:pt x="47" y="61"/>
                    <a:pt x="59" y="45"/>
                    <a:pt x="74" y="33"/>
                  </a:cubicBezTo>
                  <a:cubicBezTo>
                    <a:pt x="80" y="25"/>
                    <a:pt x="90" y="20"/>
                    <a:pt x="99" y="16"/>
                  </a:cubicBezTo>
                  <a:cubicBezTo>
                    <a:pt x="108" y="12"/>
                    <a:pt x="117" y="8"/>
                    <a:pt x="127" y="8"/>
                  </a:cubicBezTo>
                  <a:cubicBezTo>
                    <a:pt x="164" y="0"/>
                    <a:pt x="200" y="25"/>
                    <a:pt x="225" y="57"/>
                  </a:cubicBezTo>
                  <a:cubicBezTo>
                    <a:pt x="250" y="90"/>
                    <a:pt x="270" y="137"/>
                    <a:pt x="280" y="185"/>
                  </a:cubicBezTo>
                  <a:cubicBezTo>
                    <a:pt x="289" y="234"/>
                    <a:pt x="287" y="286"/>
                    <a:pt x="277" y="336"/>
                  </a:cubicBezTo>
                  <a:cubicBezTo>
                    <a:pt x="274" y="361"/>
                    <a:pt x="268" y="385"/>
                    <a:pt x="259" y="406"/>
                  </a:cubicBezTo>
                  <a:cubicBezTo>
                    <a:pt x="258" y="409"/>
                    <a:pt x="257" y="412"/>
                    <a:pt x="256" y="414"/>
                  </a:cubicBezTo>
                  <a:cubicBezTo>
                    <a:pt x="256" y="418"/>
                    <a:pt x="256" y="422"/>
                    <a:pt x="256" y="426"/>
                  </a:cubicBezTo>
                  <a:cubicBezTo>
                    <a:pt x="255" y="428"/>
                    <a:pt x="254" y="429"/>
                    <a:pt x="253" y="430"/>
                  </a:cubicBezTo>
                  <a:cubicBezTo>
                    <a:pt x="250" y="434"/>
                    <a:pt x="247" y="438"/>
                    <a:pt x="240" y="442"/>
                  </a:cubicBezTo>
                  <a:cubicBezTo>
                    <a:pt x="231" y="452"/>
                    <a:pt x="225" y="456"/>
                    <a:pt x="216" y="460"/>
                  </a:cubicBezTo>
                  <a:cubicBezTo>
                    <a:pt x="182" y="476"/>
                    <a:pt x="148" y="476"/>
                    <a:pt x="114" y="472"/>
                  </a:cubicBezTo>
                  <a:cubicBezTo>
                    <a:pt x="80" y="464"/>
                    <a:pt x="50" y="452"/>
                    <a:pt x="19" y="430"/>
                  </a:cubicBezTo>
                  <a:cubicBezTo>
                    <a:pt x="50" y="438"/>
                    <a:pt x="83" y="452"/>
                    <a:pt x="114" y="452"/>
                  </a:cubicBezTo>
                  <a:cubicBezTo>
                    <a:pt x="144" y="452"/>
                    <a:pt x="179" y="446"/>
                    <a:pt x="207" y="430"/>
                  </a:cubicBezTo>
                  <a:cubicBezTo>
                    <a:pt x="213" y="426"/>
                    <a:pt x="219" y="422"/>
                    <a:pt x="225" y="414"/>
                  </a:cubicBezTo>
                  <a:cubicBezTo>
                    <a:pt x="228" y="410"/>
                    <a:pt x="231" y="410"/>
                    <a:pt x="231" y="406"/>
                  </a:cubicBezTo>
                  <a:cubicBezTo>
                    <a:pt x="232" y="404"/>
                    <a:pt x="233" y="401"/>
                    <a:pt x="234" y="398"/>
                  </a:cubicBezTo>
                  <a:cubicBezTo>
                    <a:pt x="240" y="377"/>
                    <a:pt x="244" y="357"/>
                    <a:pt x="250" y="336"/>
                  </a:cubicBezTo>
                  <a:cubicBezTo>
                    <a:pt x="256" y="292"/>
                    <a:pt x="259" y="246"/>
                    <a:pt x="250" y="205"/>
                  </a:cubicBezTo>
                  <a:cubicBezTo>
                    <a:pt x="244" y="164"/>
                    <a:pt x="225" y="126"/>
                    <a:pt x="204" y="98"/>
                  </a:cubicBezTo>
                  <a:cubicBezTo>
                    <a:pt x="182" y="69"/>
                    <a:pt x="154" y="49"/>
                    <a:pt x="127" y="53"/>
                  </a:cubicBezTo>
                  <a:cubicBezTo>
                    <a:pt x="120" y="53"/>
                    <a:pt x="111" y="53"/>
                    <a:pt x="105" y="57"/>
                  </a:cubicBezTo>
                  <a:cubicBezTo>
                    <a:pt x="99" y="61"/>
                    <a:pt x="90" y="61"/>
                    <a:pt x="84" y="65"/>
                  </a:cubicBezTo>
                  <a:cubicBezTo>
                    <a:pt x="68" y="73"/>
                    <a:pt x="56" y="86"/>
                    <a:pt x="47" y="102"/>
                  </a:cubicBezTo>
                  <a:cubicBezTo>
                    <a:pt x="25" y="126"/>
                    <a:pt x="10" y="168"/>
                    <a:pt x="0" y="217"/>
                  </a:cubicBezTo>
                  <a:cubicBezTo>
                    <a:pt x="0" y="168"/>
                    <a:pt x="13" y="122"/>
                    <a:pt x="34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Freeform 24"/>
            <p:cNvSpPr/>
            <p:nvPr/>
          </p:nvSpPr>
          <p:spPr>
            <a:xfrm>
              <a:off x="3015000" y="6672960"/>
              <a:ext cx="57960" cy="94320"/>
            </a:xfrm>
            <a:custGeom>
              <a:avLst/>
              <a:gdLst/>
              <a:ahLst/>
              <a:rect l="0" t="0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7" y="176"/>
                    <a:pt x="150" y="196"/>
                  </a:cubicBezTo>
                  <a:cubicBezTo>
                    <a:pt x="143" y="216"/>
                    <a:pt x="132" y="232"/>
                    <a:pt x="120" y="244"/>
                  </a:cubicBezTo>
                  <a:cubicBezTo>
                    <a:pt x="107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7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7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7" y="5"/>
                    <a:pt x="120" y="17"/>
                  </a:cubicBezTo>
                  <a:cubicBezTo>
                    <a:pt x="132" y="28"/>
                    <a:pt x="143" y="45"/>
                    <a:pt x="150" y="65"/>
                  </a:cubicBezTo>
                  <a:cubicBezTo>
                    <a:pt x="157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Freeform 25"/>
            <p:cNvSpPr/>
            <p:nvPr/>
          </p:nvSpPr>
          <p:spPr>
            <a:xfrm>
              <a:off x="2807280" y="6622560"/>
              <a:ext cx="107280" cy="185040"/>
            </a:xfrm>
            <a:custGeom>
              <a:avLst/>
              <a:gdLst/>
              <a:ahLst/>
              <a:rect l="0" t="0" r="r" b="b"/>
              <a:pathLst>
                <a:path w="298" h="514">
                  <a:moveTo>
                    <a:pt x="193" y="49"/>
                  </a:moveTo>
                  <a:cubicBezTo>
                    <a:pt x="101" y="0"/>
                    <a:pt x="40" y="118"/>
                    <a:pt x="25" y="184"/>
                  </a:cubicBezTo>
                  <a:cubicBezTo>
                    <a:pt x="0" y="282"/>
                    <a:pt x="30" y="393"/>
                    <a:pt x="40" y="418"/>
                  </a:cubicBezTo>
                  <a:cubicBezTo>
                    <a:pt x="45" y="434"/>
                    <a:pt x="114" y="513"/>
                    <a:pt x="264" y="438"/>
                  </a:cubicBezTo>
                  <a:cubicBezTo>
                    <a:pt x="260" y="438"/>
                    <a:pt x="297" y="328"/>
                    <a:pt x="282" y="225"/>
                  </a:cubicBezTo>
                  <a:cubicBezTo>
                    <a:pt x="253" y="166"/>
                    <a:pt x="273" y="90"/>
                    <a:pt x="193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Freeform 26"/>
            <p:cNvSpPr/>
            <p:nvPr/>
          </p:nvSpPr>
          <p:spPr>
            <a:xfrm>
              <a:off x="2805120" y="6626520"/>
              <a:ext cx="104400" cy="170280"/>
            </a:xfrm>
            <a:custGeom>
              <a:avLst/>
              <a:gdLst/>
              <a:ahLst/>
              <a:rect l="0" t="0" r="r" b="b"/>
              <a:pathLst>
                <a:path w="290" h="473">
                  <a:moveTo>
                    <a:pt x="243" y="94"/>
                  </a:moveTo>
                  <a:cubicBezTo>
                    <a:pt x="231" y="78"/>
                    <a:pt x="218" y="65"/>
                    <a:pt x="206" y="57"/>
                  </a:cubicBezTo>
                  <a:cubicBezTo>
                    <a:pt x="200" y="53"/>
                    <a:pt x="191" y="49"/>
                    <a:pt x="184" y="49"/>
                  </a:cubicBezTo>
                  <a:cubicBezTo>
                    <a:pt x="178" y="45"/>
                    <a:pt x="169" y="45"/>
                    <a:pt x="163" y="45"/>
                  </a:cubicBezTo>
                  <a:cubicBezTo>
                    <a:pt x="135" y="45"/>
                    <a:pt x="104" y="61"/>
                    <a:pt x="86" y="90"/>
                  </a:cubicBezTo>
                  <a:cubicBezTo>
                    <a:pt x="64" y="118"/>
                    <a:pt x="46" y="160"/>
                    <a:pt x="40" y="197"/>
                  </a:cubicBezTo>
                  <a:cubicBezTo>
                    <a:pt x="34" y="238"/>
                    <a:pt x="34" y="282"/>
                    <a:pt x="40" y="328"/>
                  </a:cubicBezTo>
                  <a:cubicBezTo>
                    <a:pt x="43" y="349"/>
                    <a:pt x="49" y="373"/>
                    <a:pt x="55" y="389"/>
                  </a:cubicBezTo>
                  <a:cubicBezTo>
                    <a:pt x="56" y="392"/>
                    <a:pt x="57" y="396"/>
                    <a:pt x="58" y="398"/>
                  </a:cubicBezTo>
                  <a:cubicBezTo>
                    <a:pt x="61" y="402"/>
                    <a:pt x="64" y="402"/>
                    <a:pt x="64" y="406"/>
                  </a:cubicBezTo>
                  <a:cubicBezTo>
                    <a:pt x="71" y="410"/>
                    <a:pt x="77" y="418"/>
                    <a:pt x="83" y="422"/>
                  </a:cubicBezTo>
                  <a:cubicBezTo>
                    <a:pt x="111" y="438"/>
                    <a:pt x="141" y="448"/>
                    <a:pt x="175" y="442"/>
                  </a:cubicBezTo>
                  <a:cubicBezTo>
                    <a:pt x="206" y="442"/>
                    <a:pt x="240" y="434"/>
                    <a:pt x="271" y="422"/>
                  </a:cubicBezTo>
                  <a:cubicBezTo>
                    <a:pt x="240" y="442"/>
                    <a:pt x="209" y="456"/>
                    <a:pt x="175" y="464"/>
                  </a:cubicBezTo>
                  <a:cubicBezTo>
                    <a:pt x="141" y="472"/>
                    <a:pt x="107" y="468"/>
                    <a:pt x="74" y="452"/>
                  </a:cubicBezTo>
                  <a:cubicBezTo>
                    <a:pt x="64" y="448"/>
                    <a:pt x="58" y="442"/>
                    <a:pt x="49" y="434"/>
                  </a:cubicBezTo>
                  <a:cubicBezTo>
                    <a:pt x="46" y="430"/>
                    <a:pt x="40" y="426"/>
                    <a:pt x="37" y="422"/>
                  </a:cubicBezTo>
                  <a:cubicBezTo>
                    <a:pt x="36" y="421"/>
                    <a:pt x="35" y="420"/>
                    <a:pt x="34" y="418"/>
                  </a:cubicBezTo>
                  <a:cubicBezTo>
                    <a:pt x="33" y="417"/>
                    <a:pt x="32" y="416"/>
                    <a:pt x="31" y="414"/>
                  </a:cubicBezTo>
                  <a:cubicBezTo>
                    <a:pt x="31" y="413"/>
                    <a:pt x="31" y="412"/>
                    <a:pt x="31" y="410"/>
                  </a:cubicBezTo>
                  <a:cubicBezTo>
                    <a:pt x="30" y="409"/>
                    <a:pt x="29" y="408"/>
                    <a:pt x="27" y="406"/>
                  </a:cubicBezTo>
                  <a:cubicBezTo>
                    <a:pt x="21" y="381"/>
                    <a:pt x="15" y="361"/>
                    <a:pt x="9" y="336"/>
                  </a:cubicBezTo>
                  <a:cubicBezTo>
                    <a:pt x="0" y="288"/>
                    <a:pt x="0" y="238"/>
                    <a:pt x="6" y="185"/>
                  </a:cubicBezTo>
                  <a:cubicBezTo>
                    <a:pt x="15" y="136"/>
                    <a:pt x="37" y="90"/>
                    <a:pt x="61" y="57"/>
                  </a:cubicBezTo>
                  <a:cubicBezTo>
                    <a:pt x="89" y="25"/>
                    <a:pt x="123" y="0"/>
                    <a:pt x="160" y="8"/>
                  </a:cubicBezTo>
                  <a:cubicBezTo>
                    <a:pt x="169" y="8"/>
                    <a:pt x="178" y="12"/>
                    <a:pt x="187" y="16"/>
                  </a:cubicBezTo>
                  <a:cubicBezTo>
                    <a:pt x="197" y="21"/>
                    <a:pt x="203" y="25"/>
                    <a:pt x="212" y="33"/>
                  </a:cubicBezTo>
                  <a:cubicBezTo>
                    <a:pt x="227" y="45"/>
                    <a:pt x="240" y="61"/>
                    <a:pt x="252" y="82"/>
                  </a:cubicBezTo>
                  <a:cubicBezTo>
                    <a:pt x="274" y="114"/>
                    <a:pt x="286" y="164"/>
                    <a:pt x="289" y="213"/>
                  </a:cubicBezTo>
                  <a:cubicBezTo>
                    <a:pt x="280" y="168"/>
                    <a:pt x="267" y="122"/>
                    <a:pt x="243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Freeform 27"/>
            <p:cNvSpPr/>
            <p:nvPr/>
          </p:nvSpPr>
          <p:spPr>
            <a:xfrm>
              <a:off x="2837160" y="6672960"/>
              <a:ext cx="57960" cy="94320"/>
            </a:xfrm>
            <a:custGeom>
              <a:avLst/>
              <a:gdLst/>
              <a:ahLst/>
              <a:rect l="0" t="0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6" y="176"/>
                    <a:pt x="149" y="196"/>
                  </a:cubicBezTo>
                  <a:cubicBezTo>
                    <a:pt x="142" y="216"/>
                    <a:pt x="132" y="232"/>
                    <a:pt x="120" y="244"/>
                  </a:cubicBezTo>
                  <a:cubicBezTo>
                    <a:pt x="108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8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8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8" y="5"/>
                    <a:pt x="120" y="17"/>
                  </a:cubicBezTo>
                  <a:cubicBezTo>
                    <a:pt x="132" y="28"/>
                    <a:pt x="142" y="45"/>
                    <a:pt x="149" y="65"/>
                  </a:cubicBezTo>
                  <a:cubicBezTo>
                    <a:pt x="156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Freeform 28"/>
            <p:cNvSpPr/>
            <p:nvPr/>
          </p:nvSpPr>
          <p:spPr>
            <a:xfrm>
              <a:off x="2925720" y="6838920"/>
              <a:ext cx="59040" cy="65880"/>
            </a:xfrm>
            <a:custGeom>
              <a:avLst/>
              <a:gdLst/>
              <a:ahLst/>
              <a:rect l="0" t="0" r="r" b="b"/>
              <a:pathLst>
                <a:path w="164" h="18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60"/>
                    <a:pt x="163" y="122"/>
                    <a:pt x="163" y="182"/>
                  </a:cubicBezTo>
                  <a:cubicBezTo>
                    <a:pt x="109" y="182"/>
                    <a:pt x="54" y="182"/>
                    <a:pt x="0" y="182"/>
                  </a:cubicBezTo>
                  <a:cubicBezTo>
                    <a:pt x="0" y="122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Freeform 29"/>
            <p:cNvSpPr/>
            <p:nvPr/>
          </p:nvSpPr>
          <p:spPr>
            <a:xfrm>
              <a:off x="2843640" y="6784200"/>
              <a:ext cx="222120" cy="106920"/>
            </a:xfrm>
            <a:custGeom>
              <a:avLst/>
              <a:gdLst/>
              <a:ahLst/>
              <a:rect l="0" t="0" r="r" b="b"/>
              <a:pathLst>
                <a:path w="617" h="297">
                  <a:moveTo>
                    <a:pt x="465" y="251"/>
                  </a:moveTo>
                  <a:cubicBezTo>
                    <a:pt x="434" y="247"/>
                    <a:pt x="404" y="238"/>
                    <a:pt x="379" y="218"/>
                  </a:cubicBezTo>
                  <a:cubicBezTo>
                    <a:pt x="354" y="196"/>
                    <a:pt x="336" y="170"/>
                    <a:pt x="333" y="140"/>
                  </a:cubicBezTo>
                  <a:cubicBezTo>
                    <a:pt x="326" y="94"/>
                    <a:pt x="318" y="47"/>
                    <a:pt x="311" y="0"/>
                  </a:cubicBezTo>
                  <a:cubicBezTo>
                    <a:pt x="304" y="47"/>
                    <a:pt x="297" y="94"/>
                    <a:pt x="290" y="140"/>
                  </a:cubicBezTo>
                  <a:cubicBezTo>
                    <a:pt x="284" y="174"/>
                    <a:pt x="268" y="196"/>
                    <a:pt x="244" y="218"/>
                  </a:cubicBezTo>
                  <a:cubicBezTo>
                    <a:pt x="219" y="238"/>
                    <a:pt x="188" y="251"/>
                    <a:pt x="157" y="251"/>
                  </a:cubicBezTo>
                  <a:cubicBezTo>
                    <a:pt x="124" y="251"/>
                    <a:pt x="93" y="247"/>
                    <a:pt x="65" y="227"/>
                  </a:cubicBezTo>
                  <a:cubicBezTo>
                    <a:pt x="37" y="210"/>
                    <a:pt x="13" y="182"/>
                    <a:pt x="0" y="144"/>
                  </a:cubicBezTo>
                  <a:cubicBezTo>
                    <a:pt x="4" y="186"/>
                    <a:pt x="22" y="223"/>
                    <a:pt x="50" y="247"/>
                  </a:cubicBezTo>
                  <a:cubicBezTo>
                    <a:pt x="77" y="271"/>
                    <a:pt x="117" y="288"/>
                    <a:pt x="154" y="292"/>
                  </a:cubicBezTo>
                  <a:cubicBezTo>
                    <a:pt x="194" y="296"/>
                    <a:pt x="231" y="284"/>
                    <a:pt x="265" y="259"/>
                  </a:cubicBezTo>
                  <a:cubicBezTo>
                    <a:pt x="284" y="247"/>
                    <a:pt x="296" y="231"/>
                    <a:pt x="308" y="210"/>
                  </a:cubicBezTo>
                  <a:cubicBezTo>
                    <a:pt x="320" y="231"/>
                    <a:pt x="336" y="247"/>
                    <a:pt x="351" y="259"/>
                  </a:cubicBezTo>
                  <a:cubicBezTo>
                    <a:pt x="385" y="284"/>
                    <a:pt x="425" y="296"/>
                    <a:pt x="462" y="292"/>
                  </a:cubicBezTo>
                  <a:cubicBezTo>
                    <a:pt x="499" y="292"/>
                    <a:pt x="539" y="276"/>
                    <a:pt x="567" y="247"/>
                  </a:cubicBezTo>
                  <a:cubicBezTo>
                    <a:pt x="594" y="223"/>
                    <a:pt x="616" y="182"/>
                    <a:pt x="616" y="144"/>
                  </a:cubicBezTo>
                  <a:cubicBezTo>
                    <a:pt x="610" y="178"/>
                    <a:pt x="585" y="206"/>
                    <a:pt x="557" y="227"/>
                  </a:cubicBezTo>
                  <a:cubicBezTo>
                    <a:pt x="530" y="243"/>
                    <a:pt x="496" y="251"/>
                    <a:pt x="465" y="2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Freeform 30"/>
            <p:cNvSpPr/>
            <p:nvPr/>
          </p:nvSpPr>
          <p:spPr>
            <a:xfrm>
              <a:off x="2908800" y="6765120"/>
              <a:ext cx="91080" cy="53640"/>
            </a:xfrm>
            <a:custGeom>
              <a:avLst/>
              <a:gdLst/>
              <a:ahLst/>
              <a:rect l="0" t="0" r="r" b="b"/>
              <a:pathLst>
                <a:path w="253" h="149">
                  <a:moveTo>
                    <a:pt x="126" y="0"/>
                  </a:moveTo>
                  <a:cubicBezTo>
                    <a:pt x="105" y="0"/>
                    <a:pt x="40" y="0"/>
                    <a:pt x="15" y="25"/>
                  </a:cubicBezTo>
                  <a:cubicBezTo>
                    <a:pt x="0" y="41"/>
                    <a:pt x="12" y="83"/>
                    <a:pt x="52" y="120"/>
                  </a:cubicBezTo>
                  <a:cubicBezTo>
                    <a:pt x="80" y="144"/>
                    <a:pt x="105" y="148"/>
                    <a:pt x="123" y="148"/>
                  </a:cubicBezTo>
                  <a:cubicBezTo>
                    <a:pt x="145" y="148"/>
                    <a:pt x="169" y="140"/>
                    <a:pt x="194" y="120"/>
                  </a:cubicBezTo>
                  <a:cubicBezTo>
                    <a:pt x="243" y="83"/>
                    <a:pt x="252" y="41"/>
                    <a:pt x="237" y="25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35" name="Group 31"/>
          <p:cNvGrpSpPr/>
          <p:nvPr/>
        </p:nvGrpSpPr>
        <p:grpSpPr>
          <a:xfrm>
            <a:off x="1313280" y="6425280"/>
            <a:ext cx="253080" cy="443160"/>
            <a:chOff x="1313280" y="6425280"/>
            <a:chExt cx="253080" cy="443160"/>
          </a:xfrm>
        </p:grpSpPr>
        <p:sp>
          <p:nvSpPr>
            <p:cNvPr id="236" name="Freeform 32"/>
            <p:cNvSpPr/>
            <p:nvPr/>
          </p:nvSpPr>
          <p:spPr>
            <a:xfrm>
              <a:off x="1313280" y="6728760"/>
              <a:ext cx="44640" cy="65160"/>
            </a:xfrm>
            <a:custGeom>
              <a:avLst/>
              <a:gdLst/>
              <a:ahLst/>
              <a:rect l="0" t="0" r="r" b="b"/>
              <a:pathLst>
                <a:path w="124" h="181">
                  <a:moveTo>
                    <a:pt x="0" y="89"/>
                  </a:moveTo>
                  <a:cubicBezTo>
                    <a:pt x="0" y="105"/>
                    <a:pt x="3" y="120"/>
                    <a:pt x="8" y="134"/>
                  </a:cubicBezTo>
                  <a:cubicBezTo>
                    <a:pt x="13" y="148"/>
                    <a:pt x="20" y="160"/>
                    <a:pt x="30" y="168"/>
                  </a:cubicBezTo>
                  <a:cubicBezTo>
                    <a:pt x="39" y="176"/>
                    <a:pt x="50" y="180"/>
                    <a:pt x="61" y="180"/>
                  </a:cubicBezTo>
                  <a:cubicBezTo>
                    <a:pt x="72" y="180"/>
                    <a:pt x="83" y="176"/>
                    <a:pt x="92" y="168"/>
                  </a:cubicBezTo>
                  <a:cubicBezTo>
                    <a:pt x="101" y="160"/>
                    <a:pt x="109" y="148"/>
                    <a:pt x="115" y="134"/>
                  </a:cubicBezTo>
                  <a:cubicBezTo>
                    <a:pt x="120" y="120"/>
                    <a:pt x="123" y="105"/>
                    <a:pt x="123" y="89"/>
                  </a:cubicBezTo>
                  <a:cubicBezTo>
                    <a:pt x="123" y="74"/>
                    <a:pt x="120" y="58"/>
                    <a:pt x="115" y="45"/>
                  </a:cubicBezTo>
                  <a:cubicBezTo>
                    <a:pt x="109" y="30"/>
                    <a:pt x="101" y="20"/>
                    <a:pt x="92" y="12"/>
                  </a:cubicBezTo>
                  <a:cubicBezTo>
                    <a:pt x="83" y="4"/>
                    <a:pt x="72" y="0"/>
                    <a:pt x="61" y="0"/>
                  </a:cubicBezTo>
                  <a:cubicBezTo>
                    <a:pt x="50" y="0"/>
                    <a:pt x="39" y="4"/>
                    <a:pt x="30" y="12"/>
                  </a:cubicBezTo>
                  <a:cubicBezTo>
                    <a:pt x="20" y="20"/>
                    <a:pt x="13" y="30"/>
                    <a:pt x="8" y="45"/>
                  </a:cubicBezTo>
                  <a:cubicBezTo>
                    <a:pt x="3" y="58"/>
                    <a:pt x="0" y="74"/>
                    <a:pt x="0" y="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Freeform 33"/>
            <p:cNvSpPr/>
            <p:nvPr/>
          </p:nvSpPr>
          <p:spPr>
            <a:xfrm>
              <a:off x="1316880" y="6720840"/>
              <a:ext cx="96120" cy="137160"/>
            </a:xfrm>
            <a:custGeom>
              <a:avLst/>
              <a:gdLst/>
              <a:ahLst/>
              <a:rect l="0" t="0" r="r" b="b"/>
              <a:pathLst>
                <a:path w="267" h="381">
                  <a:moveTo>
                    <a:pt x="47" y="303"/>
                  </a:moveTo>
                  <a:cubicBezTo>
                    <a:pt x="0" y="71"/>
                    <a:pt x="98" y="102"/>
                    <a:pt x="123" y="0"/>
                  </a:cubicBezTo>
                  <a:cubicBezTo>
                    <a:pt x="160" y="24"/>
                    <a:pt x="196" y="48"/>
                    <a:pt x="232" y="72"/>
                  </a:cubicBezTo>
                  <a:cubicBezTo>
                    <a:pt x="232" y="71"/>
                    <a:pt x="266" y="294"/>
                    <a:pt x="233" y="343"/>
                  </a:cubicBezTo>
                  <a:cubicBezTo>
                    <a:pt x="209" y="380"/>
                    <a:pt x="56" y="350"/>
                    <a:pt x="47" y="3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Freeform 34"/>
            <p:cNvSpPr/>
            <p:nvPr/>
          </p:nvSpPr>
          <p:spPr>
            <a:xfrm>
              <a:off x="1355400" y="6792120"/>
              <a:ext cx="45720" cy="32760"/>
            </a:xfrm>
            <a:custGeom>
              <a:avLst/>
              <a:gdLst/>
              <a:ahLst/>
              <a:rect l="0" t="0" r="r" b="b"/>
              <a:pathLst>
                <a:path w="127" h="91">
                  <a:moveTo>
                    <a:pt x="109" y="44"/>
                  </a:moveTo>
                  <a:cubicBezTo>
                    <a:pt x="100" y="32"/>
                    <a:pt x="89" y="20"/>
                    <a:pt x="77" y="15"/>
                  </a:cubicBezTo>
                  <a:cubicBezTo>
                    <a:pt x="52" y="0"/>
                    <a:pt x="24" y="0"/>
                    <a:pt x="0" y="12"/>
                  </a:cubicBezTo>
                  <a:cubicBezTo>
                    <a:pt x="26" y="12"/>
                    <a:pt x="49" y="15"/>
                    <a:pt x="72" y="28"/>
                  </a:cubicBezTo>
                  <a:cubicBezTo>
                    <a:pt x="83" y="34"/>
                    <a:pt x="93" y="42"/>
                    <a:pt x="103" y="52"/>
                  </a:cubicBezTo>
                  <a:cubicBezTo>
                    <a:pt x="110" y="63"/>
                    <a:pt x="120" y="75"/>
                    <a:pt x="126" y="90"/>
                  </a:cubicBezTo>
                  <a:cubicBezTo>
                    <a:pt x="124" y="72"/>
                    <a:pt x="118" y="56"/>
                    <a:pt x="109" y="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Freeform 35"/>
            <p:cNvSpPr/>
            <p:nvPr/>
          </p:nvSpPr>
          <p:spPr>
            <a:xfrm>
              <a:off x="1391400" y="6710760"/>
              <a:ext cx="72720" cy="161280"/>
            </a:xfrm>
            <a:custGeom>
              <a:avLst/>
              <a:gdLst/>
              <a:ahLst/>
              <a:rect l="0" t="0" r="r" b="b"/>
              <a:pathLst>
                <a:path w="202" h="448">
                  <a:moveTo>
                    <a:pt x="37" y="411"/>
                  </a:moveTo>
                  <a:cubicBezTo>
                    <a:pt x="0" y="359"/>
                    <a:pt x="1" y="131"/>
                    <a:pt x="0" y="19"/>
                  </a:cubicBezTo>
                  <a:cubicBezTo>
                    <a:pt x="52" y="12"/>
                    <a:pt x="105" y="7"/>
                    <a:pt x="157" y="0"/>
                  </a:cubicBezTo>
                  <a:cubicBezTo>
                    <a:pt x="158" y="0"/>
                    <a:pt x="201" y="362"/>
                    <a:pt x="170" y="411"/>
                  </a:cubicBezTo>
                  <a:cubicBezTo>
                    <a:pt x="147" y="447"/>
                    <a:pt x="63" y="446"/>
                    <a:pt x="37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Freeform 36"/>
            <p:cNvSpPr/>
            <p:nvPr/>
          </p:nvSpPr>
          <p:spPr>
            <a:xfrm>
              <a:off x="1441440" y="6710760"/>
              <a:ext cx="72720" cy="161280"/>
            </a:xfrm>
            <a:custGeom>
              <a:avLst/>
              <a:gdLst/>
              <a:ahLst/>
              <a:rect l="0" t="0" r="r" b="b"/>
              <a:pathLst>
                <a:path w="202" h="448">
                  <a:moveTo>
                    <a:pt x="164" y="411"/>
                  </a:moveTo>
                  <a:cubicBezTo>
                    <a:pt x="201" y="359"/>
                    <a:pt x="200" y="131"/>
                    <a:pt x="201" y="19"/>
                  </a:cubicBezTo>
                  <a:cubicBezTo>
                    <a:pt x="149" y="12"/>
                    <a:pt x="97" y="7"/>
                    <a:pt x="44" y="0"/>
                  </a:cubicBezTo>
                  <a:cubicBezTo>
                    <a:pt x="40" y="138"/>
                    <a:pt x="0" y="362"/>
                    <a:pt x="30" y="411"/>
                  </a:cubicBezTo>
                  <a:cubicBezTo>
                    <a:pt x="53" y="447"/>
                    <a:pt x="138" y="446"/>
                    <a:pt x="164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Freeform 37"/>
            <p:cNvSpPr/>
            <p:nvPr/>
          </p:nvSpPr>
          <p:spPr>
            <a:xfrm>
              <a:off x="1450080" y="6795000"/>
              <a:ext cx="5040" cy="64080"/>
            </a:xfrm>
            <a:custGeom>
              <a:avLst/>
              <a:gdLst/>
              <a:ahLst/>
              <a:rect l="0" t="0" r="r" b="b"/>
              <a:pathLst>
                <a:path w="14" h="178">
                  <a:moveTo>
                    <a:pt x="13" y="88"/>
                  </a:moveTo>
                  <a:cubicBezTo>
                    <a:pt x="13" y="58"/>
                    <a:pt x="11" y="29"/>
                    <a:pt x="6" y="0"/>
                  </a:cubicBezTo>
                  <a:cubicBezTo>
                    <a:pt x="2" y="29"/>
                    <a:pt x="0" y="60"/>
                    <a:pt x="0" y="88"/>
                  </a:cubicBezTo>
                  <a:cubicBezTo>
                    <a:pt x="2" y="118"/>
                    <a:pt x="2" y="148"/>
                    <a:pt x="6" y="177"/>
                  </a:cubicBezTo>
                  <a:cubicBezTo>
                    <a:pt x="11" y="148"/>
                    <a:pt x="13" y="116"/>
                    <a:pt x="13" y="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Freeform 38"/>
            <p:cNvSpPr/>
            <p:nvPr/>
          </p:nvSpPr>
          <p:spPr>
            <a:xfrm>
              <a:off x="1402920" y="6705000"/>
              <a:ext cx="100080" cy="128520"/>
            </a:xfrm>
            <a:custGeom>
              <a:avLst/>
              <a:gdLst/>
              <a:ahLst/>
              <a:rect l="0" t="0" r="r" b="b"/>
              <a:pathLst>
                <a:path w="278" h="357">
                  <a:moveTo>
                    <a:pt x="138" y="356"/>
                  </a:moveTo>
                  <a:cubicBezTo>
                    <a:pt x="184" y="294"/>
                    <a:pt x="277" y="260"/>
                    <a:pt x="277" y="168"/>
                  </a:cubicBezTo>
                  <a:cubicBezTo>
                    <a:pt x="277" y="75"/>
                    <a:pt x="215" y="0"/>
                    <a:pt x="138" y="0"/>
                  </a:cubicBezTo>
                  <a:cubicBezTo>
                    <a:pt x="61" y="0"/>
                    <a:pt x="0" y="75"/>
                    <a:pt x="0" y="168"/>
                  </a:cubicBezTo>
                  <a:cubicBezTo>
                    <a:pt x="0" y="260"/>
                    <a:pt x="92" y="294"/>
                    <a:pt x="138" y="3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Freeform 39"/>
            <p:cNvSpPr/>
            <p:nvPr/>
          </p:nvSpPr>
          <p:spPr>
            <a:xfrm>
              <a:off x="1329840" y="6423480"/>
              <a:ext cx="84240" cy="196560"/>
            </a:xfrm>
            <a:custGeom>
              <a:avLst/>
              <a:gdLst/>
              <a:ahLst/>
              <a:rect l="0" t="0" r="r" b="b"/>
              <a:pathLst>
                <a:path w="234" h="546">
                  <a:moveTo>
                    <a:pt x="214" y="241"/>
                  </a:moveTo>
                  <a:cubicBezTo>
                    <a:pt x="222" y="457"/>
                    <a:pt x="227" y="425"/>
                    <a:pt x="233" y="517"/>
                  </a:cubicBezTo>
                  <a:cubicBezTo>
                    <a:pt x="204" y="526"/>
                    <a:pt x="176" y="536"/>
                    <a:pt x="147" y="545"/>
                  </a:cubicBezTo>
                  <a:cubicBezTo>
                    <a:pt x="112" y="462"/>
                    <a:pt x="151" y="525"/>
                    <a:pt x="40" y="298"/>
                  </a:cubicBezTo>
                  <a:cubicBezTo>
                    <a:pt x="0" y="214"/>
                    <a:pt x="43" y="18"/>
                    <a:pt x="68" y="5"/>
                  </a:cubicBezTo>
                  <a:cubicBezTo>
                    <a:pt x="83" y="0"/>
                    <a:pt x="211" y="130"/>
                    <a:pt x="214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Freeform 40"/>
            <p:cNvSpPr/>
            <p:nvPr/>
          </p:nvSpPr>
          <p:spPr>
            <a:xfrm>
              <a:off x="1349280" y="6462360"/>
              <a:ext cx="58680" cy="156600"/>
            </a:xfrm>
            <a:custGeom>
              <a:avLst/>
              <a:gdLst/>
              <a:ahLst/>
              <a:rect l="0" t="0" r="r" b="b"/>
              <a:pathLst>
                <a:path w="163" h="435">
                  <a:moveTo>
                    <a:pt x="123" y="147"/>
                  </a:moveTo>
                  <a:cubicBezTo>
                    <a:pt x="153" y="356"/>
                    <a:pt x="149" y="326"/>
                    <a:pt x="162" y="415"/>
                  </a:cubicBezTo>
                  <a:cubicBezTo>
                    <a:pt x="143" y="422"/>
                    <a:pt x="124" y="427"/>
                    <a:pt x="105" y="434"/>
                  </a:cubicBezTo>
                  <a:cubicBezTo>
                    <a:pt x="78" y="348"/>
                    <a:pt x="105" y="419"/>
                    <a:pt x="22" y="179"/>
                  </a:cubicBezTo>
                  <a:cubicBezTo>
                    <a:pt x="0" y="118"/>
                    <a:pt x="13" y="18"/>
                    <a:pt x="36" y="7"/>
                  </a:cubicBezTo>
                  <a:cubicBezTo>
                    <a:pt x="51" y="0"/>
                    <a:pt x="111" y="60"/>
                    <a:pt x="123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Freeform 41"/>
            <p:cNvSpPr/>
            <p:nvPr/>
          </p:nvSpPr>
          <p:spPr>
            <a:xfrm>
              <a:off x="1491120" y="6423480"/>
              <a:ext cx="84600" cy="196560"/>
            </a:xfrm>
            <a:custGeom>
              <a:avLst/>
              <a:gdLst/>
              <a:ahLst/>
              <a:rect l="0" t="0" r="r" b="b"/>
              <a:pathLst>
                <a:path w="235" h="546">
                  <a:moveTo>
                    <a:pt x="19" y="241"/>
                  </a:moveTo>
                  <a:cubicBezTo>
                    <a:pt x="11" y="457"/>
                    <a:pt x="6" y="425"/>
                    <a:pt x="0" y="517"/>
                  </a:cubicBezTo>
                  <a:cubicBezTo>
                    <a:pt x="29" y="526"/>
                    <a:pt x="57" y="536"/>
                    <a:pt x="86" y="545"/>
                  </a:cubicBezTo>
                  <a:cubicBezTo>
                    <a:pt x="121" y="462"/>
                    <a:pt x="82" y="525"/>
                    <a:pt x="192" y="298"/>
                  </a:cubicBezTo>
                  <a:cubicBezTo>
                    <a:pt x="234" y="214"/>
                    <a:pt x="189" y="18"/>
                    <a:pt x="165" y="5"/>
                  </a:cubicBezTo>
                  <a:cubicBezTo>
                    <a:pt x="149" y="0"/>
                    <a:pt x="22" y="130"/>
                    <a:pt x="19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Freeform 42"/>
            <p:cNvSpPr/>
            <p:nvPr/>
          </p:nvSpPr>
          <p:spPr>
            <a:xfrm>
              <a:off x="1497240" y="6462360"/>
              <a:ext cx="58680" cy="157320"/>
            </a:xfrm>
            <a:custGeom>
              <a:avLst/>
              <a:gdLst/>
              <a:ahLst/>
              <a:rect l="0" t="0" r="r" b="b"/>
              <a:pathLst>
                <a:path w="163" h="437">
                  <a:moveTo>
                    <a:pt x="38" y="147"/>
                  </a:moveTo>
                  <a:cubicBezTo>
                    <a:pt x="9" y="356"/>
                    <a:pt x="13" y="326"/>
                    <a:pt x="0" y="415"/>
                  </a:cubicBezTo>
                  <a:cubicBezTo>
                    <a:pt x="18" y="422"/>
                    <a:pt x="37" y="430"/>
                    <a:pt x="55" y="436"/>
                  </a:cubicBezTo>
                  <a:cubicBezTo>
                    <a:pt x="83" y="351"/>
                    <a:pt x="55" y="422"/>
                    <a:pt x="140" y="182"/>
                  </a:cubicBezTo>
                  <a:cubicBezTo>
                    <a:pt x="162" y="118"/>
                    <a:pt x="151" y="18"/>
                    <a:pt x="126" y="7"/>
                  </a:cubicBezTo>
                  <a:cubicBezTo>
                    <a:pt x="111" y="0"/>
                    <a:pt x="51" y="60"/>
                    <a:pt x="38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7" name="Freeform 43"/>
            <p:cNvSpPr/>
            <p:nvPr/>
          </p:nvSpPr>
          <p:spPr>
            <a:xfrm>
              <a:off x="1329120" y="6543720"/>
              <a:ext cx="246960" cy="237240"/>
            </a:xfrm>
            <a:custGeom>
              <a:avLst/>
              <a:gdLst/>
              <a:ahLst/>
              <a:rect l="0" t="0" r="r" b="b"/>
              <a:pathLst>
                <a:path w="686" h="659">
                  <a:moveTo>
                    <a:pt x="342" y="0"/>
                  </a:moveTo>
                  <a:cubicBezTo>
                    <a:pt x="188" y="0"/>
                    <a:pt x="117" y="88"/>
                    <a:pt x="117" y="211"/>
                  </a:cubicBezTo>
                  <a:cubicBezTo>
                    <a:pt x="117" y="314"/>
                    <a:pt x="0" y="466"/>
                    <a:pt x="105" y="566"/>
                  </a:cubicBezTo>
                  <a:cubicBezTo>
                    <a:pt x="156" y="615"/>
                    <a:pt x="241" y="658"/>
                    <a:pt x="342" y="658"/>
                  </a:cubicBezTo>
                  <a:cubicBezTo>
                    <a:pt x="444" y="658"/>
                    <a:pt x="530" y="615"/>
                    <a:pt x="581" y="566"/>
                  </a:cubicBezTo>
                  <a:cubicBezTo>
                    <a:pt x="685" y="463"/>
                    <a:pt x="569" y="314"/>
                    <a:pt x="569" y="211"/>
                  </a:cubicBezTo>
                  <a:cubicBezTo>
                    <a:pt x="569" y="88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8" name="Freeform 44"/>
            <p:cNvSpPr/>
            <p:nvPr/>
          </p:nvSpPr>
          <p:spPr>
            <a:xfrm>
              <a:off x="1356480" y="6573960"/>
              <a:ext cx="193680" cy="198720"/>
            </a:xfrm>
            <a:custGeom>
              <a:avLst/>
              <a:gdLst/>
              <a:ahLst/>
              <a:rect l="0" t="0" r="r" b="b"/>
              <a:pathLst>
                <a:path w="538" h="552">
                  <a:moveTo>
                    <a:pt x="246" y="23"/>
                  </a:moveTo>
                  <a:cubicBezTo>
                    <a:pt x="260" y="0"/>
                    <a:pt x="273" y="0"/>
                    <a:pt x="286" y="23"/>
                  </a:cubicBezTo>
                  <a:cubicBezTo>
                    <a:pt x="319" y="79"/>
                    <a:pt x="369" y="197"/>
                    <a:pt x="373" y="296"/>
                  </a:cubicBezTo>
                  <a:cubicBezTo>
                    <a:pt x="431" y="285"/>
                    <a:pt x="497" y="289"/>
                    <a:pt x="511" y="331"/>
                  </a:cubicBezTo>
                  <a:cubicBezTo>
                    <a:pt x="537" y="412"/>
                    <a:pt x="414" y="551"/>
                    <a:pt x="268" y="551"/>
                  </a:cubicBezTo>
                  <a:cubicBezTo>
                    <a:pt x="120" y="551"/>
                    <a:pt x="0" y="412"/>
                    <a:pt x="26" y="331"/>
                  </a:cubicBezTo>
                  <a:cubicBezTo>
                    <a:pt x="37" y="289"/>
                    <a:pt x="103" y="285"/>
                    <a:pt x="160" y="296"/>
                  </a:cubicBezTo>
                  <a:cubicBezTo>
                    <a:pt x="163" y="197"/>
                    <a:pt x="214" y="79"/>
                    <a:pt x="246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9" name="Freeform 45"/>
            <p:cNvSpPr/>
            <p:nvPr/>
          </p:nvSpPr>
          <p:spPr>
            <a:xfrm>
              <a:off x="1408320" y="6716160"/>
              <a:ext cx="88920" cy="40680"/>
            </a:xfrm>
            <a:custGeom>
              <a:avLst/>
              <a:gdLst/>
              <a:ahLst/>
              <a:rect l="0" t="0" r="r" b="b"/>
              <a:pathLst>
                <a:path w="247" h="113">
                  <a:moveTo>
                    <a:pt x="54" y="40"/>
                  </a:moveTo>
                  <a:cubicBezTo>
                    <a:pt x="71" y="41"/>
                    <a:pt x="90" y="36"/>
                    <a:pt x="103" y="24"/>
                  </a:cubicBezTo>
                  <a:cubicBezTo>
                    <a:pt x="111" y="17"/>
                    <a:pt x="117" y="9"/>
                    <a:pt x="123" y="0"/>
                  </a:cubicBezTo>
                  <a:cubicBezTo>
                    <a:pt x="128" y="9"/>
                    <a:pt x="136" y="17"/>
                    <a:pt x="143" y="24"/>
                  </a:cubicBezTo>
                  <a:cubicBezTo>
                    <a:pt x="159" y="36"/>
                    <a:pt x="176" y="43"/>
                    <a:pt x="193" y="40"/>
                  </a:cubicBezTo>
                  <a:cubicBezTo>
                    <a:pt x="210" y="40"/>
                    <a:pt x="226" y="32"/>
                    <a:pt x="239" y="17"/>
                  </a:cubicBezTo>
                  <a:cubicBezTo>
                    <a:pt x="246" y="9"/>
                    <a:pt x="206" y="112"/>
                    <a:pt x="123" y="112"/>
                  </a:cubicBezTo>
                  <a:cubicBezTo>
                    <a:pt x="40" y="112"/>
                    <a:pt x="0" y="9"/>
                    <a:pt x="8" y="17"/>
                  </a:cubicBezTo>
                  <a:cubicBezTo>
                    <a:pt x="20" y="31"/>
                    <a:pt x="37" y="37"/>
                    <a:pt x="54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0" name="Freeform 46"/>
            <p:cNvSpPr/>
            <p:nvPr/>
          </p:nvSpPr>
          <p:spPr>
            <a:xfrm>
              <a:off x="1378440" y="6597720"/>
              <a:ext cx="54720" cy="92520"/>
            </a:xfrm>
            <a:custGeom>
              <a:avLst/>
              <a:gdLst/>
              <a:ahLst/>
              <a:rect l="0" t="0" r="r" b="b"/>
              <a:pathLst>
                <a:path w="152" h="257">
                  <a:moveTo>
                    <a:pt x="97" y="26"/>
                  </a:moveTo>
                  <a:cubicBezTo>
                    <a:pt x="51" y="0"/>
                    <a:pt x="20" y="60"/>
                    <a:pt x="13" y="94"/>
                  </a:cubicBezTo>
                  <a:cubicBezTo>
                    <a:pt x="0" y="142"/>
                    <a:pt x="16" y="196"/>
                    <a:pt x="20" y="208"/>
                  </a:cubicBezTo>
                  <a:cubicBezTo>
                    <a:pt x="23" y="218"/>
                    <a:pt x="57" y="256"/>
                    <a:pt x="133" y="219"/>
                  </a:cubicBezTo>
                  <a:cubicBezTo>
                    <a:pt x="131" y="219"/>
                    <a:pt x="151" y="164"/>
                    <a:pt x="142" y="112"/>
                  </a:cubicBezTo>
                  <a:cubicBezTo>
                    <a:pt x="127" y="84"/>
                    <a:pt x="137" y="46"/>
                    <a:pt x="97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1" name="Freeform 47"/>
            <p:cNvSpPr/>
            <p:nvPr/>
          </p:nvSpPr>
          <p:spPr>
            <a:xfrm>
              <a:off x="1377360" y="6599880"/>
              <a:ext cx="52560" cy="85320"/>
            </a:xfrm>
            <a:custGeom>
              <a:avLst/>
              <a:gdLst/>
              <a:ahLst/>
              <a:rect l="0" t="0" r="r" b="b"/>
              <a:pathLst>
                <a:path w="146" h="237">
                  <a:moveTo>
                    <a:pt x="128" y="40"/>
                  </a:moveTo>
                  <a:cubicBezTo>
                    <a:pt x="122" y="30"/>
                    <a:pt x="116" y="21"/>
                    <a:pt x="108" y="16"/>
                  </a:cubicBezTo>
                  <a:cubicBezTo>
                    <a:pt x="105" y="12"/>
                    <a:pt x="100" y="9"/>
                    <a:pt x="96" y="8"/>
                  </a:cubicBezTo>
                  <a:cubicBezTo>
                    <a:pt x="91" y="5"/>
                    <a:pt x="86" y="4"/>
                    <a:pt x="82" y="4"/>
                  </a:cubicBezTo>
                  <a:cubicBezTo>
                    <a:pt x="63" y="0"/>
                    <a:pt x="45" y="12"/>
                    <a:pt x="32" y="28"/>
                  </a:cubicBezTo>
                  <a:cubicBezTo>
                    <a:pt x="20" y="44"/>
                    <a:pt x="9" y="66"/>
                    <a:pt x="5" y="92"/>
                  </a:cubicBezTo>
                  <a:cubicBezTo>
                    <a:pt x="0" y="116"/>
                    <a:pt x="2" y="141"/>
                    <a:pt x="6" y="166"/>
                  </a:cubicBezTo>
                  <a:cubicBezTo>
                    <a:pt x="8" y="178"/>
                    <a:pt x="11" y="190"/>
                    <a:pt x="16" y="201"/>
                  </a:cubicBezTo>
                  <a:cubicBezTo>
                    <a:pt x="16" y="202"/>
                    <a:pt x="16" y="204"/>
                    <a:pt x="17" y="205"/>
                  </a:cubicBezTo>
                  <a:cubicBezTo>
                    <a:pt x="17" y="208"/>
                    <a:pt x="17" y="210"/>
                    <a:pt x="17" y="212"/>
                  </a:cubicBezTo>
                  <a:cubicBezTo>
                    <a:pt x="17" y="213"/>
                    <a:pt x="18" y="213"/>
                    <a:pt x="19" y="213"/>
                  </a:cubicBezTo>
                  <a:cubicBezTo>
                    <a:pt x="20" y="216"/>
                    <a:pt x="22" y="217"/>
                    <a:pt x="25" y="220"/>
                  </a:cubicBezTo>
                  <a:cubicBezTo>
                    <a:pt x="29" y="224"/>
                    <a:pt x="32" y="225"/>
                    <a:pt x="37" y="228"/>
                  </a:cubicBezTo>
                  <a:cubicBezTo>
                    <a:pt x="54" y="236"/>
                    <a:pt x="71" y="236"/>
                    <a:pt x="88" y="233"/>
                  </a:cubicBezTo>
                  <a:cubicBezTo>
                    <a:pt x="105" y="229"/>
                    <a:pt x="120" y="224"/>
                    <a:pt x="136" y="213"/>
                  </a:cubicBezTo>
                  <a:cubicBezTo>
                    <a:pt x="120" y="217"/>
                    <a:pt x="103" y="224"/>
                    <a:pt x="88" y="224"/>
                  </a:cubicBezTo>
                  <a:cubicBezTo>
                    <a:pt x="72" y="224"/>
                    <a:pt x="56" y="221"/>
                    <a:pt x="42" y="213"/>
                  </a:cubicBezTo>
                  <a:cubicBezTo>
                    <a:pt x="39" y="212"/>
                    <a:pt x="36" y="209"/>
                    <a:pt x="32" y="205"/>
                  </a:cubicBezTo>
                  <a:cubicBezTo>
                    <a:pt x="31" y="202"/>
                    <a:pt x="29" y="202"/>
                    <a:pt x="29" y="201"/>
                  </a:cubicBezTo>
                  <a:cubicBezTo>
                    <a:pt x="28" y="200"/>
                    <a:pt x="28" y="198"/>
                    <a:pt x="28" y="197"/>
                  </a:cubicBezTo>
                  <a:cubicBezTo>
                    <a:pt x="25" y="186"/>
                    <a:pt x="23" y="176"/>
                    <a:pt x="20" y="166"/>
                  </a:cubicBezTo>
                  <a:cubicBezTo>
                    <a:pt x="17" y="144"/>
                    <a:pt x="16" y="121"/>
                    <a:pt x="20" y="101"/>
                  </a:cubicBezTo>
                  <a:cubicBezTo>
                    <a:pt x="23" y="81"/>
                    <a:pt x="32" y="62"/>
                    <a:pt x="43" y="48"/>
                  </a:cubicBezTo>
                  <a:cubicBezTo>
                    <a:pt x="54" y="34"/>
                    <a:pt x="68" y="24"/>
                    <a:pt x="82" y="26"/>
                  </a:cubicBezTo>
                  <a:cubicBezTo>
                    <a:pt x="85" y="26"/>
                    <a:pt x="88" y="25"/>
                    <a:pt x="92" y="28"/>
                  </a:cubicBezTo>
                  <a:cubicBezTo>
                    <a:pt x="95" y="29"/>
                    <a:pt x="100" y="30"/>
                    <a:pt x="103" y="32"/>
                  </a:cubicBezTo>
                  <a:cubicBezTo>
                    <a:pt x="111" y="36"/>
                    <a:pt x="117" y="42"/>
                    <a:pt x="122" y="50"/>
                  </a:cubicBezTo>
                  <a:cubicBezTo>
                    <a:pt x="132" y="62"/>
                    <a:pt x="140" y="84"/>
                    <a:pt x="145" y="108"/>
                  </a:cubicBezTo>
                  <a:cubicBezTo>
                    <a:pt x="145" y="84"/>
                    <a:pt x="139" y="61"/>
                    <a:pt x="1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2" name="Freeform 48"/>
            <p:cNvSpPr/>
            <p:nvPr/>
          </p:nvSpPr>
          <p:spPr>
            <a:xfrm>
              <a:off x="1393920" y="6623640"/>
              <a:ext cx="29160" cy="47160"/>
            </a:xfrm>
            <a:custGeom>
              <a:avLst/>
              <a:gdLst/>
              <a:ahLst/>
              <a:rect l="0" t="0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2" y="88"/>
                    <a:pt x="6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6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3" name="Freeform 49"/>
            <p:cNvSpPr/>
            <p:nvPr/>
          </p:nvSpPr>
          <p:spPr>
            <a:xfrm>
              <a:off x="1472760" y="6597720"/>
              <a:ext cx="54360" cy="92520"/>
            </a:xfrm>
            <a:custGeom>
              <a:avLst/>
              <a:gdLst/>
              <a:ahLst/>
              <a:rect l="0" t="0" r="r" b="b"/>
              <a:pathLst>
                <a:path w="151" h="257">
                  <a:moveTo>
                    <a:pt x="53" y="26"/>
                  </a:moveTo>
                  <a:cubicBezTo>
                    <a:pt x="99" y="0"/>
                    <a:pt x="130" y="60"/>
                    <a:pt x="137" y="94"/>
                  </a:cubicBezTo>
                  <a:cubicBezTo>
                    <a:pt x="150" y="142"/>
                    <a:pt x="134" y="198"/>
                    <a:pt x="130" y="208"/>
                  </a:cubicBezTo>
                  <a:cubicBezTo>
                    <a:pt x="126" y="219"/>
                    <a:pt x="93" y="256"/>
                    <a:pt x="17" y="219"/>
                  </a:cubicBezTo>
                  <a:cubicBezTo>
                    <a:pt x="19" y="219"/>
                    <a:pt x="0" y="164"/>
                    <a:pt x="8" y="112"/>
                  </a:cubicBezTo>
                  <a:cubicBezTo>
                    <a:pt x="23" y="84"/>
                    <a:pt x="13" y="46"/>
                    <a:pt x="53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4" name="Freeform 50"/>
            <p:cNvSpPr/>
            <p:nvPr/>
          </p:nvSpPr>
          <p:spPr>
            <a:xfrm>
              <a:off x="1475640" y="6600240"/>
              <a:ext cx="52560" cy="84960"/>
            </a:xfrm>
            <a:custGeom>
              <a:avLst/>
              <a:gdLst/>
              <a:ahLst/>
              <a:rect l="0" t="0" r="r" b="b"/>
              <a:pathLst>
                <a:path w="146" h="236">
                  <a:moveTo>
                    <a:pt x="23" y="47"/>
                  </a:moveTo>
                  <a:cubicBezTo>
                    <a:pt x="29" y="39"/>
                    <a:pt x="35" y="33"/>
                    <a:pt x="42" y="29"/>
                  </a:cubicBezTo>
                  <a:cubicBezTo>
                    <a:pt x="45" y="27"/>
                    <a:pt x="49" y="25"/>
                    <a:pt x="52" y="25"/>
                  </a:cubicBezTo>
                  <a:cubicBezTo>
                    <a:pt x="55" y="23"/>
                    <a:pt x="60" y="23"/>
                    <a:pt x="63" y="23"/>
                  </a:cubicBezTo>
                  <a:cubicBezTo>
                    <a:pt x="77" y="23"/>
                    <a:pt x="92" y="31"/>
                    <a:pt x="102" y="45"/>
                  </a:cubicBezTo>
                  <a:cubicBezTo>
                    <a:pt x="112" y="60"/>
                    <a:pt x="122" y="80"/>
                    <a:pt x="125" y="99"/>
                  </a:cubicBezTo>
                  <a:cubicBezTo>
                    <a:pt x="128" y="117"/>
                    <a:pt x="128" y="140"/>
                    <a:pt x="125" y="163"/>
                  </a:cubicBezTo>
                  <a:cubicBezTo>
                    <a:pt x="123" y="173"/>
                    <a:pt x="120" y="185"/>
                    <a:pt x="117" y="193"/>
                  </a:cubicBezTo>
                  <a:cubicBezTo>
                    <a:pt x="116" y="195"/>
                    <a:pt x="116" y="196"/>
                    <a:pt x="115" y="197"/>
                  </a:cubicBezTo>
                  <a:cubicBezTo>
                    <a:pt x="114" y="200"/>
                    <a:pt x="112" y="200"/>
                    <a:pt x="112" y="201"/>
                  </a:cubicBezTo>
                  <a:cubicBezTo>
                    <a:pt x="109" y="204"/>
                    <a:pt x="106" y="208"/>
                    <a:pt x="103" y="211"/>
                  </a:cubicBezTo>
                  <a:cubicBezTo>
                    <a:pt x="89" y="219"/>
                    <a:pt x="74" y="223"/>
                    <a:pt x="57" y="220"/>
                  </a:cubicBezTo>
                  <a:cubicBezTo>
                    <a:pt x="42" y="220"/>
                    <a:pt x="25" y="216"/>
                    <a:pt x="9" y="211"/>
                  </a:cubicBezTo>
                  <a:cubicBezTo>
                    <a:pt x="25" y="220"/>
                    <a:pt x="40" y="227"/>
                    <a:pt x="57" y="231"/>
                  </a:cubicBezTo>
                  <a:cubicBezTo>
                    <a:pt x="74" y="235"/>
                    <a:pt x="91" y="232"/>
                    <a:pt x="108" y="224"/>
                  </a:cubicBezTo>
                  <a:cubicBezTo>
                    <a:pt x="112" y="223"/>
                    <a:pt x="115" y="220"/>
                    <a:pt x="120" y="216"/>
                  </a:cubicBezTo>
                  <a:cubicBezTo>
                    <a:pt x="122" y="215"/>
                    <a:pt x="125" y="212"/>
                    <a:pt x="126" y="211"/>
                  </a:cubicBezTo>
                  <a:cubicBezTo>
                    <a:pt x="127" y="211"/>
                    <a:pt x="127" y="209"/>
                    <a:pt x="128" y="208"/>
                  </a:cubicBezTo>
                  <a:cubicBezTo>
                    <a:pt x="128" y="208"/>
                    <a:pt x="129" y="207"/>
                    <a:pt x="129" y="205"/>
                  </a:cubicBezTo>
                  <a:lnTo>
                    <a:pt x="129" y="204"/>
                  </a:lnTo>
                  <a:cubicBezTo>
                    <a:pt x="130" y="204"/>
                    <a:pt x="130" y="203"/>
                    <a:pt x="131" y="201"/>
                  </a:cubicBezTo>
                  <a:cubicBezTo>
                    <a:pt x="134" y="189"/>
                    <a:pt x="137" y="179"/>
                    <a:pt x="140" y="167"/>
                  </a:cubicBezTo>
                  <a:cubicBezTo>
                    <a:pt x="145" y="143"/>
                    <a:pt x="145" y="117"/>
                    <a:pt x="142" y="92"/>
                  </a:cubicBezTo>
                  <a:cubicBezTo>
                    <a:pt x="137" y="68"/>
                    <a:pt x="126" y="45"/>
                    <a:pt x="114" y="29"/>
                  </a:cubicBezTo>
                  <a:cubicBezTo>
                    <a:pt x="100" y="12"/>
                    <a:pt x="83" y="0"/>
                    <a:pt x="65" y="4"/>
                  </a:cubicBezTo>
                  <a:cubicBezTo>
                    <a:pt x="60" y="4"/>
                    <a:pt x="55" y="7"/>
                    <a:pt x="51" y="8"/>
                  </a:cubicBezTo>
                  <a:cubicBezTo>
                    <a:pt x="46" y="11"/>
                    <a:pt x="43" y="12"/>
                    <a:pt x="38" y="16"/>
                  </a:cubicBezTo>
                  <a:cubicBezTo>
                    <a:pt x="31" y="23"/>
                    <a:pt x="25" y="31"/>
                    <a:pt x="18" y="41"/>
                  </a:cubicBezTo>
                  <a:cubicBezTo>
                    <a:pt x="8" y="57"/>
                    <a:pt x="2" y="83"/>
                    <a:pt x="0" y="107"/>
                  </a:cubicBezTo>
                  <a:cubicBezTo>
                    <a:pt x="5" y="84"/>
                    <a:pt x="11" y="61"/>
                    <a:pt x="23" y="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5" name="Freeform 51"/>
            <p:cNvSpPr/>
            <p:nvPr/>
          </p:nvSpPr>
          <p:spPr>
            <a:xfrm>
              <a:off x="1482840" y="6623640"/>
              <a:ext cx="29160" cy="47160"/>
            </a:xfrm>
            <a:custGeom>
              <a:avLst/>
              <a:gdLst/>
              <a:ahLst/>
              <a:rect l="0" t="0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1" y="88"/>
                    <a:pt x="5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5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6" name="Freeform 52"/>
            <p:cNvSpPr/>
            <p:nvPr/>
          </p:nvSpPr>
          <p:spPr>
            <a:xfrm>
              <a:off x="1438200" y="6706440"/>
              <a:ext cx="29880" cy="32760"/>
            </a:xfrm>
            <a:custGeom>
              <a:avLst/>
              <a:gdLst/>
              <a:ahLst/>
              <a:rect l="0" t="0" r="r" b="b"/>
              <a:pathLst>
                <a:path w="83" h="91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30"/>
                    <a:pt x="0" y="60"/>
                    <a:pt x="0" y="90"/>
                  </a:cubicBezTo>
                  <a:cubicBezTo>
                    <a:pt x="27" y="90"/>
                    <a:pt x="55" y="90"/>
                    <a:pt x="82" y="90"/>
                  </a:cubicBezTo>
                  <a:cubicBezTo>
                    <a:pt x="82" y="60"/>
                    <a:pt x="82" y="30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7" name="Freeform 53"/>
            <p:cNvSpPr/>
            <p:nvPr/>
          </p:nvSpPr>
          <p:spPr>
            <a:xfrm>
              <a:off x="1397880" y="6679080"/>
              <a:ext cx="111240" cy="53280"/>
            </a:xfrm>
            <a:custGeom>
              <a:avLst/>
              <a:gdLst/>
              <a:ahLst/>
              <a:rect l="0" t="0" r="r" b="b"/>
              <a:pathLst>
                <a:path w="309" h="148">
                  <a:moveTo>
                    <a:pt x="75" y="126"/>
                  </a:moveTo>
                  <a:cubicBezTo>
                    <a:pt x="91" y="123"/>
                    <a:pt x="106" y="118"/>
                    <a:pt x="119" y="108"/>
                  </a:cubicBezTo>
                  <a:cubicBezTo>
                    <a:pt x="131" y="98"/>
                    <a:pt x="140" y="84"/>
                    <a:pt x="142" y="70"/>
                  </a:cubicBezTo>
                  <a:cubicBezTo>
                    <a:pt x="145" y="47"/>
                    <a:pt x="149" y="23"/>
                    <a:pt x="152" y="0"/>
                  </a:cubicBezTo>
                  <a:cubicBezTo>
                    <a:pt x="156" y="23"/>
                    <a:pt x="159" y="47"/>
                    <a:pt x="163" y="70"/>
                  </a:cubicBezTo>
                  <a:cubicBezTo>
                    <a:pt x="166" y="86"/>
                    <a:pt x="173" y="98"/>
                    <a:pt x="186" y="108"/>
                  </a:cubicBezTo>
                  <a:cubicBezTo>
                    <a:pt x="198" y="118"/>
                    <a:pt x="214" y="126"/>
                    <a:pt x="229" y="126"/>
                  </a:cubicBezTo>
                  <a:cubicBezTo>
                    <a:pt x="246" y="126"/>
                    <a:pt x="262" y="123"/>
                    <a:pt x="275" y="112"/>
                  </a:cubicBezTo>
                  <a:cubicBezTo>
                    <a:pt x="289" y="104"/>
                    <a:pt x="302" y="90"/>
                    <a:pt x="308" y="72"/>
                  </a:cubicBezTo>
                  <a:cubicBezTo>
                    <a:pt x="306" y="92"/>
                    <a:pt x="297" y="111"/>
                    <a:pt x="283" y="123"/>
                  </a:cubicBezTo>
                  <a:cubicBezTo>
                    <a:pt x="269" y="135"/>
                    <a:pt x="249" y="143"/>
                    <a:pt x="231" y="146"/>
                  </a:cubicBezTo>
                  <a:cubicBezTo>
                    <a:pt x="211" y="147"/>
                    <a:pt x="192" y="142"/>
                    <a:pt x="175" y="130"/>
                  </a:cubicBezTo>
                  <a:cubicBezTo>
                    <a:pt x="166" y="123"/>
                    <a:pt x="160" y="115"/>
                    <a:pt x="154" y="104"/>
                  </a:cubicBezTo>
                  <a:cubicBezTo>
                    <a:pt x="148" y="115"/>
                    <a:pt x="140" y="123"/>
                    <a:pt x="132" y="130"/>
                  </a:cubicBezTo>
                  <a:cubicBezTo>
                    <a:pt x="115" y="142"/>
                    <a:pt x="95" y="147"/>
                    <a:pt x="77" y="146"/>
                  </a:cubicBezTo>
                  <a:cubicBezTo>
                    <a:pt x="59" y="146"/>
                    <a:pt x="39" y="138"/>
                    <a:pt x="25" y="123"/>
                  </a:cubicBezTo>
                  <a:cubicBezTo>
                    <a:pt x="11" y="111"/>
                    <a:pt x="0" y="90"/>
                    <a:pt x="0" y="72"/>
                  </a:cubicBezTo>
                  <a:cubicBezTo>
                    <a:pt x="3" y="88"/>
                    <a:pt x="15" y="103"/>
                    <a:pt x="29" y="112"/>
                  </a:cubicBezTo>
                  <a:cubicBezTo>
                    <a:pt x="43" y="120"/>
                    <a:pt x="60" y="126"/>
                    <a:pt x="75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8" name="Freeform 54"/>
            <p:cNvSpPr/>
            <p:nvPr/>
          </p:nvSpPr>
          <p:spPr>
            <a:xfrm>
              <a:off x="1430640" y="6669720"/>
              <a:ext cx="45720" cy="26640"/>
            </a:xfrm>
            <a:custGeom>
              <a:avLst/>
              <a:gdLst/>
              <a:ahLst/>
              <a:rect l="0" t="0" r="r" b="b"/>
              <a:pathLst>
                <a:path w="127" h="74">
                  <a:moveTo>
                    <a:pt x="63" y="0"/>
                  </a:moveTo>
                  <a:cubicBezTo>
                    <a:pt x="74" y="0"/>
                    <a:pt x="106" y="0"/>
                    <a:pt x="118" y="12"/>
                  </a:cubicBezTo>
                  <a:cubicBezTo>
                    <a:pt x="126" y="20"/>
                    <a:pt x="120" y="40"/>
                    <a:pt x="100" y="58"/>
                  </a:cubicBezTo>
                  <a:cubicBezTo>
                    <a:pt x="86" y="72"/>
                    <a:pt x="74" y="73"/>
                    <a:pt x="64" y="73"/>
                  </a:cubicBezTo>
                  <a:cubicBezTo>
                    <a:pt x="54" y="73"/>
                    <a:pt x="41" y="69"/>
                    <a:pt x="29" y="58"/>
                  </a:cubicBezTo>
                  <a:cubicBezTo>
                    <a:pt x="4" y="40"/>
                    <a:pt x="0" y="20"/>
                    <a:pt x="8" y="12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259" name="Freeform 55"/>
          <p:cNvSpPr/>
          <p:nvPr/>
        </p:nvSpPr>
        <p:spPr>
          <a:xfrm>
            <a:off x="6666840" y="6490440"/>
            <a:ext cx="155880" cy="317520"/>
          </a:xfrm>
          <a:custGeom>
            <a:avLst/>
            <a:gdLst/>
            <a:ahLst/>
            <a:rect l="0" t="0" r="r" b="b"/>
            <a:pathLst>
              <a:path w="433" h="882">
                <a:moveTo>
                  <a:pt x="240" y="746"/>
                </a:moveTo>
                <a:cubicBezTo>
                  <a:pt x="360" y="608"/>
                  <a:pt x="432" y="438"/>
                  <a:pt x="420" y="212"/>
                </a:cubicBezTo>
                <a:cubicBezTo>
                  <a:pt x="415" y="122"/>
                  <a:pt x="390" y="64"/>
                  <a:pt x="360" y="28"/>
                </a:cubicBezTo>
                <a:cubicBezTo>
                  <a:pt x="337" y="0"/>
                  <a:pt x="196" y="64"/>
                  <a:pt x="196" y="268"/>
                </a:cubicBezTo>
                <a:cubicBezTo>
                  <a:pt x="198" y="653"/>
                  <a:pt x="65" y="666"/>
                  <a:pt x="0" y="866"/>
                </a:cubicBezTo>
                <a:cubicBezTo>
                  <a:pt x="69" y="881"/>
                  <a:pt x="152" y="850"/>
                  <a:pt x="240" y="7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0" name="Freeform 56"/>
          <p:cNvSpPr/>
          <p:nvPr/>
        </p:nvSpPr>
        <p:spPr>
          <a:xfrm>
            <a:off x="6652800" y="6462720"/>
            <a:ext cx="144000" cy="338760"/>
          </a:xfrm>
          <a:custGeom>
            <a:avLst/>
            <a:gdLst/>
            <a:ahLst/>
            <a:rect l="0" t="0" r="r" b="b"/>
            <a:pathLst>
              <a:path w="400" h="941">
                <a:moveTo>
                  <a:pt x="399" y="105"/>
                </a:moveTo>
                <a:cubicBezTo>
                  <a:pt x="323" y="0"/>
                  <a:pt x="187" y="176"/>
                  <a:pt x="187" y="336"/>
                </a:cubicBezTo>
                <a:cubicBezTo>
                  <a:pt x="187" y="722"/>
                  <a:pt x="67" y="757"/>
                  <a:pt x="0" y="930"/>
                </a:cubicBezTo>
                <a:cubicBezTo>
                  <a:pt x="12" y="934"/>
                  <a:pt x="11" y="940"/>
                  <a:pt x="37" y="940"/>
                </a:cubicBezTo>
                <a:cubicBezTo>
                  <a:pt x="122" y="849"/>
                  <a:pt x="249" y="677"/>
                  <a:pt x="249" y="381"/>
                </a:cubicBezTo>
                <a:cubicBezTo>
                  <a:pt x="249" y="197"/>
                  <a:pt x="318" y="120"/>
                  <a:pt x="399" y="10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1" name="Freeform 57"/>
          <p:cNvSpPr/>
          <p:nvPr/>
        </p:nvSpPr>
        <p:spPr>
          <a:xfrm>
            <a:off x="6652800" y="6465960"/>
            <a:ext cx="135720" cy="331200"/>
          </a:xfrm>
          <a:custGeom>
            <a:avLst/>
            <a:gdLst/>
            <a:ahLst/>
            <a:rect l="0" t="0" r="r" b="b"/>
            <a:pathLst>
              <a:path w="377" h="920">
                <a:moveTo>
                  <a:pt x="376" y="71"/>
                </a:moveTo>
                <a:cubicBezTo>
                  <a:pt x="288" y="0"/>
                  <a:pt x="159" y="101"/>
                  <a:pt x="159" y="296"/>
                </a:cubicBezTo>
                <a:cubicBezTo>
                  <a:pt x="159" y="612"/>
                  <a:pt x="53" y="600"/>
                  <a:pt x="0" y="753"/>
                </a:cubicBezTo>
                <a:cubicBezTo>
                  <a:pt x="0" y="808"/>
                  <a:pt x="0" y="864"/>
                  <a:pt x="0" y="919"/>
                </a:cubicBezTo>
                <a:cubicBezTo>
                  <a:pt x="37" y="885"/>
                  <a:pt x="212" y="687"/>
                  <a:pt x="212" y="339"/>
                </a:cubicBezTo>
                <a:cubicBezTo>
                  <a:pt x="212" y="153"/>
                  <a:pt x="293" y="73"/>
                  <a:pt x="376" y="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2" name="Freeform 58"/>
          <p:cNvSpPr/>
          <p:nvPr/>
        </p:nvSpPr>
        <p:spPr>
          <a:xfrm>
            <a:off x="6310800" y="6526080"/>
            <a:ext cx="240480" cy="299880"/>
          </a:xfrm>
          <a:custGeom>
            <a:avLst/>
            <a:gdLst/>
            <a:ahLst/>
            <a:rect l="0" t="0" r="r" b="b"/>
            <a:pathLst>
              <a:path w="668" h="833">
                <a:moveTo>
                  <a:pt x="32" y="141"/>
                </a:moveTo>
                <a:cubicBezTo>
                  <a:pt x="0" y="49"/>
                  <a:pt x="168" y="0"/>
                  <a:pt x="226" y="36"/>
                </a:cubicBezTo>
                <a:cubicBezTo>
                  <a:pt x="226" y="88"/>
                  <a:pt x="226" y="138"/>
                  <a:pt x="226" y="190"/>
                </a:cubicBezTo>
                <a:cubicBezTo>
                  <a:pt x="161" y="173"/>
                  <a:pt x="55" y="205"/>
                  <a:pt x="32" y="141"/>
                </a:cubicBezTo>
                <a:moveTo>
                  <a:pt x="418" y="785"/>
                </a:moveTo>
                <a:cubicBezTo>
                  <a:pt x="418" y="740"/>
                  <a:pt x="531" y="649"/>
                  <a:pt x="667" y="649"/>
                </a:cubicBezTo>
                <a:cubicBezTo>
                  <a:pt x="667" y="705"/>
                  <a:pt x="667" y="761"/>
                  <a:pt x="667" y="817"/>
                </a:cubicBezTo>
                <a:cubicBezTo>
                  <a:pt x="584" y="806"/>
                  <a:pt x="418" y="832"/>
                  <a:pt x="418" y="78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3" name="Freeform 59"/>
          <p:cNvSpPr/>
          <p:nvPr/>
        </p:nvSpPr>
        <p:spPr>
          <a:xfrm>
            <a:off x="6369120" y="6387120"/>
            <a:ext cx="310680" cy="476280"/>
          </a:xfrm>
          <a:custGeom>
            <a:avLst/>
            <a:gdLst/>
            <a:ahLst/>
            <a:rect l="0" t="0" r="r" b="b"/>
            <a:pathLst>
              <a:path w="863" h="1323">
                <a:moveTo>
                  <a:pt x="813" y="594"/>
                </a:moveTo>
                <a:cubicBezTo>
                  <a:pt x="774" y="465"/>
                  <a:pt x="670" y="308"/>
                  <a:pt x="518" y="221"/>
                </a:cubicBezTo>
                <a:cubicBezTo>
                  <a:pt x="138" y="0"/>
                  <a:pt x="0" y="336"/>
                  <a:pt x="173" y="505"/>
                </a:cubicBezTo>
                <a:cubicBezTo>
                  <a:pt x="376" y="705"/>
                  <a:pt x="357" y="1024"/>
                  <a:pt x="435" y="1156"/>
                </a:cubicBezTo>
                <a:cubicBezTo>
                  <a:pt x="353" y="1184"/>
                  <a:pt x="293" y="1242"/>
                  <a:pt x="293" y="1276"/>
                </a:cubicBezTo>
                <a:cubicBezTo>
                  <a:pt x="293" y="1322"/>
                  <a:pt x="458" y="1297"/>
                  <a:pt x="541" y="1306"/>
                </a:cubicBezTo>
                <a:cubicBezTo>
                  <a:pt x="679" y="1306"/>
                  <a:pt x="790" y="1269"/>
                  <a:pt x="790" y="1224"/>
                </a:cubicBezTo>
                <a:cubicBezTo>
                  <a:pt x="792" y="1189"/>
                  <a:pt x="788" y="1168"/>
                  <a:pt x="781" y="1149"/>
                </a:cubicBezTo>
                <a:cubicBezTo>
                  <a:pt x="848" y="1017"/>
                  <a:pt x="862" y="754"/>
                  <a:pt x="813" y="5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4" name="Freeform 60"/>
          <p:cNvSpPr/>
          <p:nvPr/>
        </p:nvSpPr>
        <p:spPr>
          <a:xfrm>
            <a:off x="6463800" y="6581520"/>
            <a:ext cx="159480" cy="252000"/>
          </a:xfrm>
          <a:custGeom>
            <a:avLst/>
            <a:gdLst/>
            <a:ahLst/>
            <a:rect l="0" t="0" r="r" b="b"/>
            <a:pathLst>
              <a:path w="443" h="700">
                <a:moveTo>
                  <a:pt x="378" y="0"/>
                </a:moveTo>
                <a:cubicBezTo>
                  <a:pt x="258" y="13"/>
                  <a:pt x="150" y="160"/>
                  <a:pt x="150" y="343"/>
                </a:cubicBezTo>
                <a:cubicBezTo>
                  <a:pt x="152" y="505"/>
                  <a:pt x="228" y="588"/>
                  <a:pt x="203" y="600"/>
                </a:cubicBezTo>
                <a:cubicBezTo>
                  <a:pt x="0" y="696"/>
                  <a:pt x="230" y="625"/>
                  <a:pt x="391" y="680"/>
                </a:cubicBezTo>
                <a:cubicBezTo>
                  <a:pt x="442" y="699"/>
                  <a:pt x="283" y="463"/>
                  <a:pt x="283" y="275"/>
                </a:cubicBezTo>
                <a:cubicBezTo>
                  <a:pt x="283" y="160"/>
                  <a:pt x="320" y="63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5" name="Freeform 61"/>
          <p:cNvSpPr/>
          <p:nvPr/>
        </p:nvSpPr>
        <p:spPr>
          <a:xfrm>
            <a:off x="6507000" y="6425280"/>
            <a:ext cx="204480" cy="376200"/>
          </a:xfrm>
          <a:custGeom>
            <a:avLst/>
            <a:gdLst/>
            <a:ahLst/>
            <a:rect l="0" t="0" r="r" b="b"/>
            <a:pathLst>
              <a:path w="568" h="1045">
                <a:moveTo>
                  <a:pt x="138" y="45"/>
                </a:moveTo>
                <a:cubicBezTo>
                  <a:pt x="87" y="24"/>
                  <a:pt x="41" y="9"/>
                  <a:pt x="0" y="0"/>
                </a:cubicBezTo>
                <a:cubicBezTo>
                  <a:pt x="4" y="24"/>
                  <a:pt x="7" y="52"/>
                  <a:pt x="9" y="76"/>
                </a:cubicBezTo>
                <a:cubicBezTo>
                  <a:pt x="293" y="172"/>
                  <a:pt x="567" y="556"/>
                  <a:pt x="399" y="1044"/>
                </a:cubicBezTo>
                <a:cubicBezTo>
                  <a:pt x="480" y="892"/>
                  <a:pt x="500" y="763"/>
                  <a:pt x="500" y="565"/>
                </a:cubicBezTo>
                <a:cubicBezTo>
                  <a:pt x="500" y="353"/>
                  <a:pt x="279" y="104"/>
                  <a:pt x="138" y="4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6" name="Freeform 62"/>
          <p:cNvSpPr/>
          <p:nvPr/>
        </p:nvSpPr>
        <p:spPr>
          <a:xfrm>
            <a:off x="6503400" y="6415200"/>
            <a:ext cx="198360" cy="387720"/>
          </a:xfrm>
          <a:custGeom>
            <a:avLst/>
            <a:gdLst/>
            <a:ahLst/>
            <a:rect l="0" t="0" r="r" b="b"/>
            <a:pathLst>
              <a:path w="551" h="1077">
                <a:moveTo>
                  <a:pt x="0" y="0"/>
                </a:moveTo>
                <a:cubicBezTo>
                  <a:pt x="10" y="19"/>
                  <a:pt x="14" y="43"/>
                  <a:pt x="17" y="68"/>
                </a:cubicBezTo>
                <a:cubicBezTo>
                  <a:pt x="259" y="157"/>
                  <a:pt x="490" y="363"/>
                  <a:pt x="490" y="729"/>
                </a:cubicBezTo>
                <a:cubicBezTo>
                  <a:pt x="490" y="812"/>
                  <a:pt x="453" y="997"/>
                  <a:pt x="407" y="1076"/>
                </a:cubicBezTo>
                <a:cubicBezTo>
                  <a:pt x="497" y="991"/>
                  <a:pt x="547" y="788"/>
                  <a:pt x="547" y="593"/>
                </a:cubicBezTo>
                <a:cubicBezTo>
                  <a:pt x="550" y="287"/>
                  <a:pt x="377" y="104"/>
                  <a:pt x="171" y="31"/>
                </a:cubicBezTo>
                <a:cubicBezTo>
                  <a:pt x="109" y="9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7" name="Freeform 63"/>
          <p:cNvSpPr/>
          <p:nvPr/>
        </p:nvSpPr>
        <p:spPr>
          <a:xfrm>
            <a:off x="6420600" y="6332040"/>
            <a:ext cx="49320" cy="65520"/>
          </a:xfrm>
          <a:custGeom>
            <a:avLst/>
            <a:gdLst/>
            <a:ahLst/>
            <a:rect l="0" t="0" r="r" b="b"/>
            <a:pathLst>
              <a:path w="137" h="182">
                <a:moveTo>
                  <a:pt x="7" y="181"/>
                </a:moveTo>
                <a:cubicBezTo>
                  <a:pt x="0" y="85"/>
                  <a:pt x="42" y="60"/>
                  <a:pt x="60" y="0"/>
                </a:cubicBezTo>
                <a:cubicBezTo>
                  <a:pt x="85" y="55"/>
                  <a:pt x="129" y="68"/>
                  <a:pt x="136" y="163"/>
                </a:cubicBezTo>
                <a:cubicBezTo>
                  <a:pt x="93" y="169"/>
                  <a:pt x="50" y="175"/>
                  <a:pt x="7" y="18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8" name="Freeform 64"/>
          <p:cNvSpPr/>
          <p:nvPr/>
        </p:nvSpPr>
        <p:spPr>
          <a:xfrm>
            <a:off x="6347520" y="6327720"/>
            <a:ext cx="167760" cy="257040"/>
          </a:xfrm>
          <a:custGeom>
            <a:avLst/>
            <a:gdLst/>
            <a:ahLst/>
            <a:rect l="0" t="0" r="r" b="b"/>
            <a:pathLst>
              <a:path w="466" h="714">
                <a:moveTo>
                  <a:pt x="345" y="0"/>
                </a:moveTo>
                <a:cubicBezTo>
                  <a:pt x="318" y="55"/>
                  <a:pt x="271" y="67"/>
                  <a:pt x="262" y="163"/>
                </a:cubicBezTo>
                <a:cubicBezTo>
                  <a:pt x="138" y="169"/>
                  <a:pt x="0" y="393"/>
                  <a:pt x="11" y="572"/>
                </a:cubicBezTo>
                <a:cubicBezTo>
                  <a:pt x="13" y="621"/>
                  <a:pt x="112" y="713"/>
                  <a:pt x="236" y="713"/>
                </a:cubicBezTo>
                <a:cubicBezTo>
                  <a:pt x="361" y="713"/>
                  <a:pt x="462" y="565"/>
                  <a:pt x="462" y="384"/>
                </a:cubicBezTo>
                <a:cubicBezTo>
                  <a:pt x="465" y="276"/>
                  <a:pt x="439" y="217"/>
                  <a:pt x="395" y="191"/>
                </a:cubicBezTo>
                <a:cubicBezTo>
                  <a:pt x="402" y="95"/>
                  <a:pt x="362" y="64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69" name="Freeform 65"/>
          <p:cNvSpPr/>
          <p:nvPr/>
        </p:nvSpPr>
        <p:spPr>
          <a:xfrm>
            <a:off x="6443280" y="6358320"/>
            <a:ext cx="41040" cy="97920"/>
          </a:xfrm>
          <a:custGeom>
            <a:avLst/>
            <a:gdLst/>
            <a:ahLst/>
            <a:rect l="0" t="0" r="r" b="b"/>
            <a:pathLst>
              <a:path w="114" h="272">
                <a:moveTo>
                  <a:pt x="49" y="259"/>
                </a:moveTo>
                <a:cubicBezTo>
                  <a:pt x="22" y="252"/>
                  <a:pt x="0" y="252"/>
                  <a:pt x="12" y="120"/>
                </a:cubicBezTo>
                <a:cubicBezTo>
                  <a:pt x="19" y="49"/>
                  <a:pt x="52" y="40"/>
                  <a:pt x="72" y="0"/>
                </a:cubicBezTo>
                <a:cubicBezTo>
                  <a:pt x="85" y="47"/>
                  <a:pt x="113" y="68"/>
                  <a:pt x="109" y="139"/>
                </a:cubicBezTo>
                <a:cubicBezTo>
                  <a:pt x="97" y="271"/>
                  <a:pt x="77" y="265"/>
                  <a:pt x="49" y="25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70" name="Freeform 66"/>
          <p:cNvSpPr/>
          <p:nvPr/>
        </p:nvSpPr>
        <p:spPr>
          <a:xfrm>
            <a:off x="6388200" y="6437160"/>
            <a:ext cx="49320" cy="60480"/>
          </a:xfrm>
          <a:custGeom>
            <a:avLst/>
            <a:gdLst/>
            <a:ahLst/>
            <a:rect l="0" t="0" r="r" b="b"/>
            <a:pathLst>
              <a:path w="137" h="168">
                <a:moveTo>
                  <a:pt x="60" y="167"/>
                </a:moveTo>
                <a:cubicBezTo>
                  <a:pt x="18" y="167"/>
                  <a:pt x="20" y="128"/>
                  <a:pt x="0" y="108"/>
                </a:cubicBezTo>
                <a:cubicBezTo>
                  <a:pt x="20" y="72"/>
                  <a:pt x="18" y="0"/>
                  <a:pt x="60" y="0"/>
                </a:cubicBezTo>
                <a:cubicBezTo>
                  <a:pt x="101" y="0"/>
                  <a:pt x="111" y="72"/>
                  <a:pt x="136" y="108"/>
                </a:cubicBezTo>
                <a:cubicBezTo>
                  <a:pt x="111" y="128"/>
                  <a:pt x="101" y="167"/>
                  <a:pt x="60" y="16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71" name="Freeform 67"/>
          <p:cNvSpPr/>
          <p:nvPr/>
        </p:nvSpPr>
        <p:spPr>
          <a:xfrm>
            <a:off x="6395400" y="6450480"/>
            <a:ext cx="30240" cy="36720"/>
          </a:xfrm>
          <a:custGeom>
            <a:avLst/>
            <a:gdLst/>
            <a:ahLst/>
            <a:rect l="0" t="0" r="r" b="b"/>
            <a:pathLst>
              <a:path w="84" h="102">
                <a:moveTo>
                  <a:pt x="37" y="101"/>
                </a:moveTo>
                <a:cubicBezTo>
                  <a:pt x="11" y="101"/>
                  <a:pt x="12" y="76"/>
                  <a:pt x="0" y="64"/>
                </a:cubicBezTo>
                <a:cubicBezTo>
                  <a:pt x="12" y="43"/>
                  <a:pt x="11" y="0"/>
                  <a:pt x="37" y="0"/>
                </a:cubicBezTo>
                <a:cubicBezTo>
                  <a:pt x="62" y="0"/>
                  <a:pt x="68" y="43"/>
                  <a:pt x="83" y="64"/>
                </a:cubicBezTo>
                <a:cubicBezTo>
                  <a:pt x="68" y="76"/>
                  <a:pt x="62" y="101"/>
                  <a:pt x="37" y="10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72" name="Freeform 68"/>
          <p:cNvSpPr/>
          <p:nvPr/>
        </p:nvSpPr>
        <p:spPr>
          <a:xfrm>
            <a:off x="6381360" y="6437880"/>
            <a:ext cx="151920" cy="182160"/>
          </a:xfrm>
          <a:custGeom>
            <a:avLst/>
            <a:gdLst/>
            <a:ahLst/>
            <a:rect l="0" t="0" r="r" b="b"/>
            <a:pathLst>
              <a:path w="422" h="506">
                <a:moveTo>
                  <a:pt x="275" y="93"/>
                </a:moveTo>
                <a:cubicBezTo>
                  <a:pt x="219" y="0"/>
                  <a:pt x="218" y="115"/>
                  <a:pt x="189" y="124"/>
                </a:cubicBezTo>
                <a:cubicBezTo>
                  <a:pt x="198" y="128"/>
                  <a:pt x="206" y="132"/>
                  <a:pt x="215" y="136"/>
                </a:cubicBezTo>
                <a:cubicBezTo>
                  <a:pt x="200" y="145"/>
                  <a:pt x="184" y="155"/>
                  <a:pt x="169" y="164"/>
                </a:cubicBezTo>
                <a:cubicBezTo>
                  <a:pt x="173" y="169"/>
                  <a:pt x="176" y="175"/>
                  <a:pt x="180" y="179"/>
                </a:cubicBezTo>
                <a:cubicBezTo>
                  <a:pt x="172" y="179"/>
                  <a:pt x="165" y="179"/>
                  <a:pt x="157" y="179"/>
                </a:cubicBezTo>
                <a:cubicBezTo>
                  <a:pt x="162" y="184"/>
                  <a:pt x="166" y="189"/>
                  <a:pt x="171" y="195"/>
                </a:cubicBezTo>
                <a:cubicBezTo>
                  <a:pt x="168" y="199"/>
                  <a:pt x="165" y="201"/>
                  <a:pt x="162" y="204"/>
                </a:cubicBezTo>
                <a:cubicBezTo>
                  <a:pt x="146" y="191"/>
                  <a:pt x="129" y="185"/>
                  <a:pt x="111" y="185"/>
                </a:cubicBezTo>
                <a:cubicBezTo>
                  <a:pt x="51" y="185"/>
                  <a:pt x="0" y="256"/>
                  <a:pt x="0" y="345"/>
                </a:cubicBezTo>
                <a:cubicBezTo>
                  <a:pt x="0" y="435"/>
                  <a:pt x="49" y="505"/>
                  <a:pt x="111" y="505"/>
                </a:cubicBezTo>
                <a:cubicBezTo>
                  <a:pt x="171" y="505"/>
                  <a:pt x="222" y="435"/>
                  <a:pt x="222" y="345"/>
                </a:cubicBezTo>
                <a:cubicBezTo>
                  <a:pt x="222" y="343"/>
                  <a:pt x="222" y="340"/>
                  <a:pt x="222" y="336"/>
                </a:cubicBezTo>
                <a:cubicBezTo>
                  <a:pt x="236" y="341"/>
                  <a:pt x="249" y="347"/>
                  <a:pt x="263" y="351"/>
                </a:cubicBezTo>
                <a:cubicBezTo>
                  <a:pt x="260" y="337"/>
                  <a:pt x="257" y="323"/>
                  <a:pt x="254" y="308"/>
                </a:cubicBezTo>
                <a:cubicBezTo>
                  <a:pt x="270" y="308"/>
                  <a:pt x="286" y="308"/>
                  <a:pt x="302" y="308"/>
                </a:cubicBezTo>
                <a:cubicBezTo>
                  <a:pt x="295" y="300"/>
                  <a:pt x="288" y="292"/>
                  <a:pt x="282" y="284"/>
                </a:cubicBezTo>
                <a:cubicBezTo>
                  <a:pt x="305" y="261"/>
                  <a:pt x="328" y="237"/>
                  <a:pt x="351" y="213"/>
                </a:cubicBezTo>
                <a:cubicBezTo>
                  <a:pt x="337" y="213"/>
                  <a:pt x="323" y="213"/>
                  <a:pt x="309" y="213"/>
                </a:cubicBezTo>
                <a:cubicBezTo>
                  <a:pt x="330" y="196"/>
                  <a:pt x="352" y="179"/>
                  <a:pt x="374" y="160"/>
                </a:cubicBezTo>
                <a:cubicBezTo>
                  <a:pt x="359" y="160"/>
                  <a:pt x="344" y="160"/>
                  <a:pt x="329" y="160"/>
                </a:cubicBezTo>
                <a:cubicBezTo>
                  <a:pt x="354" y="157"/>
                  <a:pt x="421" y="88"/>
                  <a:pt x="379" y="108"/>
                </a:cubicBezTo>
                <a:cubicBezTo>
                  <a:pt x="337" y="127"/>
                  <a:pt x="309" y="99"/>
                  <a:pt x="275" y="9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73" name="Freeform 69"/>
          <p:cNvSpPr/>
          <p:nvPr/>
        </p:nvSpPr>
        <p:spPr>
          <a:xfrm>
            <a:off x="6325920" y="6539040"/>
            <a:ext cx="192600" cy="203040"/>
          </a:xfrm>
          <a:custGeom>
            <a:avLst/>
            <a:gdLst/>
            <a:ahLst/>
            <a:rect l="0" t="0" r="r" b="b"/>
            <a:pathLst>
              <a:path w="535" h="564">
                <a:moveTo>
                  <a:pt x="225" y="246"/>
                </a:moveTo>
                <a:cubicBezTo>
                  <a:pt x="161" y="230"/>
                  <a:pt x="54" y="262"/>
                  <a:pt x="32" y="196"/>
                </a:cubicBezTo>
                <a:cubicBezTo>
                  <a:pt x="0" y="104"/>
                  <a:pt x="195" y="48"/>
                  <a:pt x="245" y="92"/>
                </a:cubicBezTo>
                <a:cubicBezTo>
                  <a:pt x="365" y="190"/>
                  <a:pt x="527" y="0"/>
                  <a:pt x="532" y="286"/>
                </a:cubicBezTo>
                <a:cubicBezTo>
                  <a:pt x="534" y="356"/>
                  <a:pt x="407" y="563"/>
                  <a:pt x="225" y="2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274" name="CustomShape 70"/>
          <p:cNvSpPr/>
          <p:nvPr/>
        </p:nvSpPr>
        <p:spPr>
          <a:xfrm>
            <a:off x="9180000" y="5519880"/>
            <a:ext cx="180000" cy="120024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71"/>
          <p:cNvSpPr/>
          <p:nvPr/>
        </p:nvSpPr>
        <p:spPr>
          <a:xfrm>
            <a:off x="8820000" y="5999760"/>
            <a:ext cx="900000" cy="360000"/>
          </a:xfrm>
          <a:custGeom>
            <a:avLst/>
            <a:gdLst/>
            <a:ahLst/>
            <a:rect l="0" t="0" r="r" b="b"/>
            <a:pathLst>
              <a:path w="2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2000" y="1001"/>
                </a:lnTo>
                <a:lnTo>
                  <a:pt x="2001" y="1001"/>
                </a:lnTo>
                <a:cubicBezTo>
                  <a:pt x="2088" y="1001"/>
                  <a:pt x="2175" y="978"/>
                  <a:pt x="2251" y="934"/>
                </a:cubicBezTo>
                <a:cubicBezTo>
                  <a:pt x="2327" y="890"/>
                  <a:pt x="2390" y="827"/>
                  <a:pt x="2434" y="751"/>
                </a:cubicBezTo>
                <a:cubicBezTo>
                  <a:pt x="2478" y="675"/>
                  <a:pt x="2501" y="588"/>
                  <a:pt x="2501" y="501"/>
                </a:cubicBezTo>
                <a:lnTo>
                  <a:pt x="2501" y="500"/>
                </a:lnTo>
                <a:lnTo>
                  <a:pt x="2501" y="501"/>
                </a:lnTo>
                <a:lnTo>
                  <a:pt x="2501" y="501"/>
                </a:lnTo>
                <a:cubicBezTo>
                  <a:pt x="2501" y="413"/>
                  <a:pt x="2478" y="326"/>
                  <a:pt x="2434" y="250"/>
                </a:cubicBezTo>
                <a:cubicBezTo>
                  <a:pt x="2390" y="174"/>
                  <a:pt x="2327" y="111"/>
                  <a:pt x="2251" y="67"/>
                </a:cubicBezTo>
                <a:cubicBezTo>
                  <a:pt x="2175" y="23"/>
                  <a:pt x="2088" y="0"/>
                  <a:pt x="2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2"/>
          <p:cNvSpPr/>
          <p:nvPr/>
        </p:nvSpPr>
        <p:spPr>
          <a:xfrm>
            <a:off x="8910000" y="575964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73"/>
          <p:cNvSpPr/>
          <p:nvPr/>
        </p:nvSpPr>
        <p:spPr>
          <a:xfrm>
            <a:off x="9000360" y="551988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4"/>
          <p:cNvSpPr/>
          <p:nvPr/>
        </p:nvSpPr>
        <p:spPr>
          <a:xfrm>
            <a:off x="9090000" y="527976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75"/>
          <p:cNvSpPr/>
          <p:nvPr/>
        </p:nvSpPr>
        <p:spPr>
          <a:xfrm>
            <a:off x="8190360" y="5519880"/>
            <a:ext cx="180000" cy="120024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76"/>
          <p:cNvSpPr/>
          <p:nvPr/>
        </p:nvSpPr>
        <p:spPr>
          <a:xfrm>
            <a:off x="7920000" y="587988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77"/>
          <p:cNvSpPr/>
          <p:nvPr/>
        </p:nvSpPr>
        <p:spPr>
          <a:xfrm>
            <a:off x="8010360" y="563976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8"/>
          <p:cNvSpPr/>
          <p:nvPr/>
        </p:nvSpPr>
        <p:spPr>
          <a:xfrm>
            <a:off x="8100000" y="539964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3" name="Group 79"/>
          <p:cNvGrpSpPr/>
          <p:nvPr/>
        </p:nvGrpSpPr>
        <p:grpSpPr>
          <a:xfrm>
            <a:off x="8820000" y="4799880"/>
            <a:ext cx="360000" cy="360000"/>
            <a:chOff x="8820000" y="4799880"/>
            <a:chExt cx="360000" cy="360000"/>
          </a:xfrm>
        </p:grpSpPr>
        <p:sp>
          <p:nvSpPr>
            <p:cNvPr id="284" name="Freeform 80"/>
            <p:cNvSpPr/>
            <p:nvPr/>
          </p:nvSpPr>
          <p:spPr>
            <a:xfrm>
              <a:off x="8963640" y="4794840"/>
              <a:ext cx="99720" cy="214200"/>
            </a:xfrm>
            <a:custGeom>
              <a:avLst/>
              <a:gdLst/>
              <a:ahLst/>
              <a:rect l="0" t="0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5" name="Freeform 81"/>
            <p:cNvSpPr/>
            <p:nvPr/>
          </p:nvSpPr>
          <p:spPr>
            <a:xfrm>
              <a:off x="8820000" y="4793760"/>
              <a:ext cx="327240" cy="366480"/>
            </a:xfrm>
            <a:custGeom>
              <a:avLst/>
              <a:gdLst/>
              <a:ahLst/>
              <a:rect l="0" t="0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6" name="Freeform 82"/>
            <p:cNvSpPr/>
            <p:nvPr/>
          </p:nvSpPr>
          <p:spPr>
            <a:xfrm>
              <a:off x="9139680" y="4958280"/>
              <a:ext cx="41040" cy="36720"/>
            </a:xfrm>
            <a:custGeom>
              <a:avLst/>
              <a:gdLst/>
              <a:ahLst/>
              <a:rect l="0" t="0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7" name="Freeform 83"/>
            <p:cNvSpPr/>
            <p:nvPr/>
          </p:nvSpPr>
          <p:spPr>
            <a:xfrm>
              <a:off x="9094680" y="4961160"/>
              <a:ext cx="21240" cy="27360"/>
            </a:xfrm>
            <a:custGeom>
              <a:avLst/>
              <a:gdLst/>
              <a:ahLst/>
              <a:rect l="0" t="0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8" name="Freeform 84"/>
            <p:cNvSpPr/>
            <p:nvPr/>
          </p:nvSpPr>
          <p:spPr>
            <a:xfrm>
              <a:off x="8844480" y="4855680"/>
              <a:ext cx="50400" cy="28080"/>
            </a:xfrm>
            <a:custGeom>
              <a:avLst/>
              <a:gdLst/>
              <a:ahLst/>
              <a:rect l="0" t="0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9" name="Freeform 85"/>
            <p:cNvSpPr/>
            <p:nvPr/>
          </p:nvSpPr>
          <p:spPr>
            <a:xfrm>
              <a:off x="8861400" y="4920840"/>
              <a:ext cx="57240" cy="15840"/>
            </a:xfrm>
            <a:custGeom>
              <a:avLst/>
              <a:gdLst/>
              <a:ahLst/>
              <a:rect l="0" t="0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0" name="Freeform 86"/>
            <p:cNvSpPr/>
            <p:nvPr/>
          </p:nvSpPr>
          <p:spPr>
            <a:xfrm>
              <a:off x="8886960" y="4971240"/>
              <a:ext cx="52560" cy="10800"/>
            </a:xfrm>
            <a:custGeom>
              <a:avLst/>
              <a:gdLst/>
              <a:ahLst/>
              <a:rect l="0" t="0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Freeform 87"/>
            <p:cNvSpPr/>
            <p:nvPr/>
          </p:nvSpPr>
          <p:spPr>
            <a:xfrm>
              <a:off x="8919000" y="5020200"/>
              <a:ext cx="47520" cy="9360"/>
            </a:xfrm>
            <a:custGeom>
              <a:avLst/>
              <a:gdLst/>
              <a:ahLst/>
              <a:rect l="0" t="0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92" name="Group 88"/>
          <p:cNvGrpSpPr/>
          <p:nvPr/>
        </p:nvGrpSpPr>
        <p:grpSpPr>
          <a:xfrm>
            <a:off x="8460000" y="5040000"/>
            <a:ext cx="360000" cy="360000"/>
            <a:chOff x="8460000" y="5040000"/>
            <a:chExt cx="360000" cy="360000"/>
          </a:xfrm>
        </p:grpSpPr>
        <p:sp>
          <p:nvSpPr>
            <p:cNvPr id="293" name="Freeform 89"/>
            <p:cNvSpPr/>
            <p:nvPr/>
          </p:nvSpPr>
          <p:spPr>
            <a:xfrm>
              <a:off x="8603640" y="5034960"/>
              <a:ext cx="99720" cy="214200"/>
            </a:xfrm>
            <a:custGeom>
              <a:avLst/>
              <a:gdLst/>
              <a:ahLst/>
              <a:rect l="0" t="0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Freeform 90"/>
            <p:cNvSpPr/>
            <p:nvPr/>
          </p:nvSpPr>
          <p:spPr>
            <a:xfrm>
              <a:off x="8460000" y="5033880"/>
              <a:ext cx="327240" cy="366480"/>
            </a:xfrm>
            <a:custGeom>
              <a:avLst/>
              <a:gdLst/>
              <a:ahLst/>
              <a:rect l="0" t="0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Freeform 91"/>
            <p:cNvSpPr/>
            <p:nvPr/>
          </p:nvSpPr>
          <p:spPr>
            <a:xfrm>
              <a:off x="8779680" y="5198400"/>
              <a:ext cx="41040" cy="36720"/>
            </a:xfrm>
            <a:custGeom>
              <a:avLst/>
              <a:gdLst/>
              <a:ahLst/>
              <a:rect l="0" t="0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Freeform 92"/>
            <p:cNvSpPr/>
            <p:nvPr/>
          </p:nvSpPr>
          <p:spPr>
            <a:xfrm>
              <a:off x="8734680" y="5201280"/>
              <a:ext cx="21240" cy="27360"/>
            </a:xfrm>
            <a:custGeom>
              <a:avLst/>
              <a:gdLst/>
              <a:ahLst/>
              <a:rect l="0" t="0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Freeform 93"/>
            <p:cNvSpPr/>
            <p:nvPr/>
          </p:nvSpPr>
          <p:spPr>
            <a:xfrm>
              <a:off x="8484480" y="5095800"/>
              <a:ext cx="50400" cy="28080"/>
            </a:xfrm>
            <a:custGeom>
              <a:avLst/>
              <a:gdLst/>
              <a:ahLst/>
              <a:rect l="0" t="0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Freeform 94"/>
            <p:cNvSpPr/>
            <p:nvPr/>
          </p:nvSpPr>
          <p:spPr>
            <a:xfrm>
              <a:off x="8501400" y="5160960"/>
              <a:ext cx="57240" cy="15840"/>
            </a:xfrm>
            <a:custGeom>
              <a:avLst/>
              <a:gdLst/>
              <a:ahLst/>
              <a:rect l="0" t="0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Freeform 95"/>
            <p:cNvSpPr/>
            <p:nvPr/>
          </p:nvSpPr>
          <p:spPr>
            <a:xfrm>
              <a:off x="8526960" y="5211360"/>
              <a:ext cx="52560" cy="10800"/>
            </a:xfrm>
            <a:custGeom>
              <a:avLst/>
              <a:gdLst/>
              <a:ahLst/>
              <a:rect l="0" t="0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Freeform 96"/>
            <p:cNvSpPr/>
            <p:nvPr/>
          </p:nvSpPr>
          <p:spPr>
            <a:xfrm>
              <a:off x="8559000" y="5260320"/>
              <a:ext cx="47520" cy="9360"/>
            </a:xfrm>
            <a:custGeom>
              <a:avLst/>
              <a:gdLst/>
              <a:ahLst/>
              <a:rect l="0" t="0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9AD674D-A866-4475-8436-E0911B85A464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D865EFB-133B-4CA0-A2B3-5FE7D3393E64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FC300E4-C692-4722-A7C4-D0C8BD415385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searchapparchitecture.techtarget.com/definition/Enterprise-Service-Bus-ESB" TargetMode="External"/><Relationship Id="rId2" Type="http://schemas.openxmlformats.org/officeDocument/2006/relationships/hyperlink" Target="https://www.rootstack.com/en/blog/esb-vs-soa-key-differences-keep-mind#:~:text=To%20put%20it%20simply%2C%20in,and%20increase%20agility%20in%20the" TargetMode="External"/><Relationship Id="rId3" Type="http://schemas.openxmlformats.org/officeDocument/2006/relationships/hyperlink" Target="https://www.itrelease.com/2018/10/advantages-and-disadvantages-of-service-oriented-architecture-soa/" TargetMode="External"/><Relationship Id="rId4" Type="http://schemas.openxmlformats.org/officeDocument/2006/relationships/hyperlink" Target="https://medium.com/@SoftwareDevelopmentCommunity/what-is-service-oriented-architecture-fa894d11a7ec" TargetMode="External"/><Relationship Id="rId5" Type="http://schemas.openxmlformats.org/officeDocument/2006/relationships/slideLayout" Target="../slideLayouts/slideLayout13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468360" y="197748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Service Oriented Architecture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468360" y="3420000"/>
            <a:ext cx="9071640" cy="23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Jonathan Disla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algn="ctr"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Web 420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algn="ctr"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Bellevue Univesity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SOA and Cloud Computing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504000" y="1769040"/>
            <a:ext cx="9071640" cy="49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SOA is not dependent on cloud computing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Allows users to easily implement services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Together, security and availability are cons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More businesses are moving storage to cloud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SOA can implement cloud computing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Caters to user requirements without IT team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spcAft>
                <a:spcPts val="1417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Arial"/>
              </a:rPr>
              <a:t>Medium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Conclusion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605" name="TextShape 2"/>
          <p:cNvSpPr txBox="1"/>
          <p:nvPr/>
        </p:nvSpPr>
        <p:spPr>
          <a:xfrm>
            <a:off x="504000" y="1769040"/>
            <a:ext cx="9071640" cy="50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There are many tools used to deploy SOA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ESB and SOA work together towards a goal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Data services helps consistent data implementation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Distrubution services stores data and writes to the master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Data access provides direct access to stores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SOA also benefits applications that deliver transactional data</a:t>
            </a:r>
            <a:endParaRPr b="0" lang="pl-PL" sz="32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2376000" y="287640"/>
            <a:ext cx="5328000" cy="9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Arial"/>
              </a:rPr>
              <a:t>Reference List</a:t>
            </a:r>
            <a:endParaRPr b="0" lang="pl-P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468000" y="1800000"/>
            <a:ext cx="9072000" cy="55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Churchville, Fred.  ”Enterprise Service Bus (ESB)”.  TechTarget, Accessed 2 May 2021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https://searchapparchitecture.techtarget.com/definition/Enterprise-Service-Bus-ESB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Oracle. ”10 Deploying and Manzaging SOA Composite Applications”. Oracle, Accessed 2 May 2021.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https://docs.oracle.com/cloud/latest/soa121300/SOAAG/GUID-79113275-DEEA-4CE1-B16D-DE1B7A3316AC.htm#SOAAG3562 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RootStack.  ”ESB vs SOA: Key differences to keep in mind”.  Rootstack, 24 January 2019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https://www.rootstack.com/en/blog/esb-vs-soa-key-differences-keep-mind#:~:text=To%20put%20it%20simply%2C%20in,and%20increase%20agility%20in%20the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Rehman Junaid. ”Advantages and Disadvantages of SOA”. Itlrelease, Accessed 2 May 2021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3"/>
              </a:rPr>
              <a:t>https://www.itrelease.com/2018/10/advantages-and-disadvantages-of-service-oriented-architecture-soa/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Software Development Community. ”What is Service-Oriented Architecture”.  Medium, 13 February 2019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rgbClr val="eeeeee"/>
                </a:solidFill>
                <a:latin typeface="Arial"/>
                <a:hlinkClick r:id="rId4"/>
              </a:rPr>
              <a:t>https://medium.com/@SoftwareDevelopmentCommunity/what-is-service-oriented-architecture-fa894d11a7ec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Service Oriented Architectures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504000" y="1769040"/>
            <a:ext cx="9071640" cy="535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 software design style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The communication between services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Data is passed through two or more services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Consists of goals, flexibility, value and others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Service provider pattern for how the service is offered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SOAP is a type of messaging protocol service</a:t>
            </a:r>
            <a:endParaRPr b="0" lang="pl-PL" sz="3200" spc="-1" strike="noStrike">
              <a:latin typeface="Open Sans"/>
            </a:endParaRPr>
          </a:p>
          <a:p>
            <a:pPr algn="r">
              <a:spcAft>
                <a:spcPts val="1414"/>
              </a:spcAft>
            </a:pPr>
            <a:endParaRPr b="0" lang="pl-PL" sz="3200" spc="-1" strike="noStrike">
              <a:latin typeface="Open Sans"/>
            </a:endParaRPr>
          </a:p>
          <a:p>
            <a:pPr algn="r"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Medium</a:t>
            </a:r>
            <a:endParaRPr b="0" lang="pl-PL" sz="32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Enterprise Service Bus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504000" y="1769040"/>
            <a:ext cx="9071640" cy="490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Used to distribute functions of components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Communication through established routes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Handles information exchanged of application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No specific programming language required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Unifies send/receive between applications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Load balancing to improve performance</a:t>
            </a:r>
            <a:endParaRPr b="0" lang="pl-PL" sz="3200" spc="-1" strike="noStrike">
              <a:latin typeface="Open Sans"/>
            </a:endParaRPr>
          </a:p>
          <a:p>
            <a:endParaRPr b="0" lang="pl-PL" sz="3200" spc="-1" strike="noStrike">
              <a:latin typeface="Open Sans"/>
            </a:endParaRPr>
          </a:p>
          <a:p>
            <a:pPr algn="r"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Churchville</a:t>
            </a:r>
            <a:endParaRPr b="0" lang="pl-PL" sz="32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ESB vs SOA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504000" y="1769040"/>
            <a:ext cx="9071640" cy="47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Both are principles of enterprise app integration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Software architectures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SOA is the goal, ESB is the integration tool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SOA to build applications for growth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ESB part of a strategy to build SOA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ESB transfers data then SOA allows the back and forth communication</a:t>
            </a:r>
            <a:endParaRPr b="0" lang="pl-PL" sz="3200" spc="-1" strike="noStrike">
              <a:latin typeface="Open Sans"/>
            </a:endParaRPr>
          </a:p>
          <a:p>
            <a:pPr algn="r"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Rootstack</a:t>
            </a:r>
            <a:endParaRPr b="0" lang="pl-PL" sz="32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540000" y="239760"/>
            <a:ext cx="9000000" cy="12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SOA Data Transmission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468360" y="1121400"/>
            <a:ext cx="9071640" cy="56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Transmitted through various services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Exchanging structured information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Service provider establishes the why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Service registry establishes how the service is offered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Service borker makes information available to the requester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Service requester binds entries to service provider</a:t>
            </a:r>
            <a:endParaRPr b="0" lang="pl-PL" sz="3200" spc="-1" strike="noStrike">
              <a:latin typeface="Arial"/>
            </a:endParaRPr>
          </a:p>
          <a:p>
            <a:pPr algn="r">
              <a:spcBef>
                <a:spcPts val="1412"/>
              </a:spcBef>
            </a:pPr>
            <a:r>
              <a:rPr b="0" i="1" lang="pl-PL" sz="3200" spc="-1" strike="noStrike">
                <a:latin typeface="Arial"/>
              </a:rPr>
              <a:t>Oracle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Advantages or SOA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Creates reusable code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Central interface allows multiple coding languages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Allows various platforms independence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Share services through firewalls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Scalable to meet client needs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Limits analysis to reduce costs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409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Medium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Disasvantages of SOA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504000" y="1769040"/>
            <a:ext cx="9071640" cy="490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May overload, input validation before sending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Costly in human resources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Requires a lot of data bandwidth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May reach millions of requests per day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Causes extra computation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Requires more development and technology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itrelease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SOA Deployment Management</a:t>
            </a:r>
            <a:endParaRPr b="0" lang="pl-PL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504000" y="1769040"/>
            <a:ext cx="9071640" cy="47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Oracle has a SOA suite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Oracle Enterprise Manager Middleware Control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Create a deployable archive in Oracle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Use the Deploy SOA Composite wizard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Extracts and activates the composite application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Perform administration tasks after deployment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Oracle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Open Sans"/>
              </a:rPr>
              <a:t>Scaling SOA Environment</a:t>
            </a:r>
            <a:endParaRPr b="0" lang="pl-PL" sz="4400" spc="-1" strike="noStrike">
              <a:latin typeface="Open Sans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Scalability cube with X, Y and Z axes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Each axis consists of multiple implementations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X axis deploys multiple identical data images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If an image fails, route traffic to a copy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Y axis designed for non duplicating systems</a:t>
            </a:r>
            <a:endParaRPr b="0" lang="pl-PL" sz="3200" spc="-1" strike="noStrike"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Z axis is suited to maintain the user’s state</a:t>
            </a:r>
            <a:endParaRPr b="0" lang="pl-PL" sz="3200" spc="-1" strike="noStrike">
              <a:latin typeface="Open Sans"/>
            </a:endParaRPr>
          </a:p>
          <a:p>
            <a:pPr algn="r"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doveltech</a:t>
            </a:r>
            <a:endParaRPr b="0" lang="pl-PL" sz="32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2021-05-02T12:08:19Z</dcterms:created>
  <dc:creator/>
  <dc:description>Creative Commons License
Some rights reserved. This work is licensed under a
Attribution 2.0 Generic
http://art.gnome.org/backgrounds/abstract/1355</dc:description>
  <dc:language>en-US</dc:language>
  <cp:lastModifiedBy/>
  <dcterms:modified xsi:type="dcterms:W3CDTF">2021-05-02T18:01:09Z</dcterms:modified>
  <cp:revision>15</cp:revision>
  <dc:subject/>
  <dc:title>blue-elegance</dc:title>
</cp:coreProperties>
</file>