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slideLayouts/_rels/slideLayout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7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1.jpeg" ContentType="image/jpeg"/>
  <Override PartName="/ppt/media/image7.jpeg" ContentType="image/jpeg"/>
  <Override PartName="/ppt/media/image8.jpeg" ContentType="image/jpeg"/>
  <Override PartName="/ppt/media/image10.png" ContentType="image/png"/>
  <Override PartName="/ppt/media/image9.jpeg" ContentType="image/jpeg"/>
  <Override PartName="/ppt/media/image6.jpeg" ContentType="image/jpe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0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7640" cy="445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16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5152680" y="4468320"/>
            <a:ext cx="44269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357120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638040" y="182376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 type="body"/>
          </p:nvPr>
        </p:nvSpPr>
        <p:spPr>
          <a:xfrm>
            <a:off x="357120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 type="body"/>
          </p:nvPr>
        </p:nvSpPr>
        <p:spPr>
          <a:xfrm>
            <a:off x="6638040" y="4468320"/>
            <a:ext cx="29206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 w="0">
            <a:noFill/>
          </a:ln>
        </p:spPr>
      </p:pic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14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en-US" sz="414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11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56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8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36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01EEF90-6189-4049-B0B4-FDA9C0B4419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6719760"/>
            <a:ext cx="10079640" cy="83988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3" name="Group 2"/>
          <p:cNvGrpSpPr/>
          <p:nvPr/>
        </p:nvGrpSpPr>
        <p:grpSpPr>
          <a:xfrm>
            <a:off x="2708640" y="6272640"/>
            <a:ext cx="525960" cy="897120"/>
            <a:chOff x="2708640" y="6272640"/>
            <a:chExt cx="525960" cy="897120"/>
          </a:xfrm>
        </p:grpSpPr>
        <p:sp>
          <p:nvSpPr>
            <p:cNvPr id="154" name="CustomShape 3"/>
            <p:cNvSpPr/>
            <p:nvPr/>
          </p:nvSpPr>
          <p:spPr>
            <a:xfrm>
              <a:off x="3145680" y="6883560"/>
              <a:ext cx="88920" cy="129600"/>
            </a:xfrm>
            <a:custGeom>
              <a:avLst/>
              <a:gdLst/>
              <a:ahLst/>
              <a:rect l="l" t="t" r="r" b="b"/>
              <a:pathLst>
                <a:path w="248" h="361">
                  <a:moveTo>
                    <a:pt x="247" y="180"/>
                  </a:moveTo>
                  <a:cubicBezTo>
                    <a:pt x="247" y="212"/>
                    <a:pt x="241" y="243"/>
                    <a:pt x="230" y="271"/>
                  </a:cubicBezTo>
                  <a:cubicBezTo>
                    <a:pt x="219" y="298"/>
                    <a:pt x="204" y="320"/>
                    <a:pt x="185" y="336"/>
                  </a:cubicBezTo>
                  <a:cubicBezTo>
                    <a:pt x="166" y="352"/>
                    <a:pt x="145" y="360"/>
                    <a:pt x="124" y="360"/>
                  </a:cubicBezTo>
                  <a:cubicBezTo>
                    <a:pt x="102" y="360"/>
                    <a:pt x="81" y="352"/>
                    <a:pt x="62" y="336"/>
                  </a:cubicBezTo>
                  <a:cubicBezTo>
                    <a:pt x="43" y="320"/>
                    <a:pt x="28" y="298"/>
                    <a:pt x="17" y="271"/>
                  </a:cubicBezTo>
                  <a:cubicBezTo>
                    <a:pt x="6" y="243"/>
                    <a:pt x="0" y="212"/>
                    <a:pt x="0" y="180"/>
                  </a:cubicBezTo>
                  <a:cubicBezTo>
                    <a:pt x="0" y="148"/>
                    <a:pt x="6" y="118"/>
                    <a:pt x="17" y="90"/>
                  </a:cubicBezTo>
                  <a:cubicBezTo>
                    <a:pt x="28" y="63"/>
                    <a:pt x="43" y="40"/>
                    <a:pt x="62" y="24"/>
                  </a:cubicBezTo>
                  <a:cubicBezTo>
                    <a:pt x="81" y="8"/>
                    <a:pt x="102" y="0"/>
                    <a:pt x="124" y="0"/>
                  </a:cubicBezTo>
                  <a:cubicBezTo>
                    <a:pt x="145" y="0"/>
                    <a:pt x="166" y="8"/>
                    <a:pt x="185" y="24"/>
                  </a:cubicBezTo>
                  <a:cubicBezTo>
                    <a:pt x="204" y="40"/>
                    <a:pt x="219" y="63"/>
                    <a:pt x="230" y="90"/>
                  </a:cubicBezTo>
                  <a:cubicBezTo>
                    <a:pt x="241" y="118"/>
                    <a:pt x="247" y="148"/>
                    <a:pt x="247" y="1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4"/>
            <p:cNvSpPr/>
            <p:nvPr/>
          </p:nvSpPr>
          <p:spPr>
            <a:xfrm>
              <a:off x="3035520" y="6868800"/>
              <a:ext cx="191160" cy="273240"/>
            </a:xfrm>
            <a:custGeom>
              <a:avLst/>
              <a:gdLst/>
              <a:ahLst/>
              <a:rect l="l" t="t" r="r" b="b"/>
              <a:pathLst>
                <a:path w="532" h="760">
                  <a:moveTo>
                    <a:pt x="439" y="603"/>
                  </a:moveTo>
                  <a:cubicBezTo>
                    <a:pt x="531" y="139"/>
                    <a:pt x="337" y="201"/>
                    <a:pt x="286" y="0"/>
                  </a:cubicBezTo>
                  <a:cubicBezTo>
                    <a:pt x="213" y="48"/>
                    <a:pt x="140" y="95"/>
                    <a:pt x="67" y="143"/>
                  </a:cubicBezTo>
                  <a:cubicBezTo>
                    <a:pt x="67" y="139"/>
                    <a:pt x="0" y="587"/>
                    <a:pt x="64" y="685"/>
                  </a:cubicBezTo>
                  <a:cubicBezTo>
                    <a:pt x="114" y="759"/>
                    <a:pt x="420" y="697"/>
                    <a:pt x="439" y="60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5"/>
            <p:cNvSpPr/>
            <p:nvPr/>
          </p:nvSpPr>
          <p:spPr>
            <a:xfrm>
              <a:off x="3059280" y="7010280"/>
              <a:ext cx="91080" cy="65520"/>
            </a:xfrm>
            <a:custGeom>
              <a:avLst/>
              <a:gdLst/>
              <a:ahLst/>
              <a:rect l="l" t="t" r="r" b="b"/>
              <a:pathLst>
                <a:path w="254" h="183">
                  <a:moveTo>
                    <a:pt x="34" y="91"/>
                  </a:moveTo>
                  <a:cubicBezTo>
                    <a:pt x="52" y="66"/>
                    <a:pt x="74" y="42"/>
                    <a:pt x="99" y="30"/>
                  </a:cubicBezTo>
                  <a:cubicBezTo>
                    <a:pt x="148" y="0"/>
                    <a:pt x="204" y="0"/>
                    <a:pt x="253" y="26"/>
                  </a:cubicBezTo>
                  <a:cubicBezTo>
                    <a:pt x="200" y="26"/>
                    <a:pt x="154" y="30"/>
                    <a:pt x="108" y="58"/>
                  </a:cubicBezTo>
                  <a:cubicBezTo>
                    <a:pt x="87" y="70"/>
                    <a:pt x="65" y="87"/>
                    <a:pt x="47" y="107"/>
                  </a:cubicBezTo>
                  <a:cubicBezTo>
                    <a:pt x="31" y="128"/>
                    <a:pt x="13" y="152"/>
                    <a:pt x="0" y="182"/>
                  </a:cubicBezTo>
                  <a:cubicBezTo>
                    <a:pt x="4" y="148"/>
                    <a:pt x="15" y="115"/>
                    <a:pt x="34" y="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6"/>
            <p:cNvSpPr/>
            <p:nvPr/>
          </p:nvSpPr>
          <p:spPr>
            <a:xfrm>
              <a:off x="2933640" y="6848280"/>
              <a:ext cx="145080" cy="321480"/>
            </a:xfrm>
            <a:custGeom>
              <a:avLst/>
              <a:gdLst/>
              <a:ahLst/>
              <a:rect l="l" t="t" r="r" b="b"/>
              <a:pathLst>
                <a:path w="404" h="894">
                  <a:moveTo>
                    <a:pt x="329" y="820"/>
                  </a:moveTo>
                  <a:cubicBezTo>
                    <a:pt x="403" y="717"/>
                    <a:pt x="400" y="262"/>
                    <a:pt x="403" y="36"/>
                  </a:cubicBezTo>
                  <a:cubicBezTo>
                    <a:pt x="298" y="24"/>
                    <a:pt x="193" y="12"/>
                    <a:pt x="89" y="0"/>
                  </a:cubicBezTo>
                  <a:cubicBezTo>
                    <a:pt x="86" y="0"/>
                    <a:pt x="0" y="721"/>
                    <a:pt x="61" y="820"/>
                  </a:cubicBezTo>
                  <a:cubicBezTo>
                    <a:pt x="107" y="893"/>
                    <a:pt x="277" y="889"/>
                    <a:pt x="329" y="8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7"/>
            <p:cNvSpPr/>
            <p:nvPr/>
          </p:nvSpPr>
          <p:spPr>
            <a:xfrm>
              <a:off x="2832840" y="6848280"/>
              <a:ext cx="145080" cy="321480"/>
            </a:xfrm>
            <a:custGeom>
              <a:avLst/>
              <a:gdLst/>
              <a:ahLst/>
              <a:rect l="l" t="t" r="r" b="b"/>
              <a:pathLst>
                <a:path w="404" h="894">
                  <a:moveTo>
                    <a:pt x="74" y="820"/>
                  </a:moveTo>
                  <a:cubicBezTo>
                    <a:pt x="0" y="717"/>
                    <a:pt x="3" y="262"/>
                    <a:pt x="0" y="36"/>
                  </a:cubicBezTo>
                  <a:cubicBezTo>
                    <a:pt x="105" y="24"/>
                    <a:pt x="209" y="12"/>
                    <a:pt x="314" y="0"/>
                  </a:cubicBezTo>
                  <a:cubicBezTo>
                    <a:pt x="323" y="273"/>
                    <a:pt x="403" y="721"/>
                    <a:pt x="341" y="820"/>
                  </a:cubicBezTo>
                  <a:cubicBezTo>
                    <a:pt x="295" y="893"/>
                    <a:pt x="126" y="889"/>
                    <a:pt x="74" y="8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8"/>
            <p:cNvSpPr/>
            <p:nvPr/>
          </p:nvSpPr>
          <p:spPr>
            <a:xfrm>
              <a:off x="2951280" y="7016040"/>
              <a:ext cx="9000" cy="127440"/>
            </a:xfrm>
            <a:custGeom>
              <a:avLst/>
              <a:gdLst/>
              <a:ahLst/>
              <a:rect l="l" t="t" r="r" b="b"/>
              <a:pathLst>
                <a:path w="26" h="355">
                  <a:moveTo>
                    <a:pt x="0" y="178"/>
                  </a:moveTo>
                  <a:cubicBezTo>
                    <a:pt x="0" y="120"/>
                    <a:pt x="3" y="59"/>
                    <a:pt x="12" y="0"/>
                  </a:cubicBezTo>
                  <a:cubicBezTo>
                    <a:pt x="21" y="59"/>
                    <a:pt x="25" y="120"/>
                    <a:pt x="25" y="178"/>
                  </a:cubicBezTo>
                  <a:cubicBezTo>
                    <a:pt x="21" y="239"/>
                    <a:pt x="21" y="296"/>
                    <a:pt x="12" y="354"/>
                  </a:cubicBezTo>
                  <a:cubicBezTo>
                    <a:pt x="3" y="296"/>
                    <a:pt x="0" y="235"/>
                    <a:pt x="0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9"/>
            <p:cNvSpPr/>
            <p:nvPr/>
          </p:nvSpPr>
          <p:spPr>
            <a:xfrm>
              <a:off x="2855880" y="6836040"/>
              <a:ext cx="199440" cy="257040"/>
            </a:xfrm>
            <a:custGeom>
              <a:avLst/>
              <a:gdLst/>
              <a:ahLst/>
              <a:rect l="l" t="t" r="r" b="b"/>
              <a:pathLst>
                <a:path w="555" h="715">
                  <a:moveTo>
                    <a:pt x="277" y="714"/>
                  </a:moveTo>
                  <a:cubicBezTo>
                    <a:pt x="185" y="587"/>
                    <a:pt x="0" y="520"/>
                    <a:pt x="0" y="336"/>
                  </a:cubicBezTo>
                  <a:cubicBezTo>
                    <a:pt x="0" y="151"/>
                    <a:pt x="123" y="0"/>
                    <a:pt x="277" y="0"/>
                  </a:cubicBezTo>
                  <a:cubicBezTo>
                    <a:pt x="431" y="0"/>
                    <a:pt x="554" y="151"/>
                    <a:pt x="554" y="336"/>
                  </a:cubicBezTo>
                  <a:cubicBezTo>
                    <a:pt x="554" y="520"/>
                    <a:pt x="369" y="587"/>
                    <a:pt x="277" y="7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0"/>
            <p:cNvSpPr/>
            <p:nvPr/>
          </p:nvSpPr>
          <p:spPr>
            <a:xfrm>
              <a:off x="3033000" y="6272640"/>
              <a:ext cx="167040" cy="392760"/>
            </a:xfrm>
            <a:custGeom>
              <a:avLst/>
              <a:gdLst/>
              <a:ahLst/>
              <a:rect l="l" t="t" r="r" b="b"/>
              <a:pathLst>
                <a:path w="465" h="1092">
                  <a:moveTo>
                    <a:pt x="37" y="484"/>
                  </a:moveTo>
                  <a:cubicBezTo>
                    <a:pt x="21" y="915"/>
                    <a:pt x="12" y="851"/>
                    <a:pt x="0" y="1034"/>
                  </a:cubicBezTo>
                  <a:cubicBezTo>
                    <a:pt x="57" y="1052"/>
                    <a:pt x="115" y="1072"/>
                    <a:pt x="172" y="1091"/>
                  </a:cubicBezTo>
                  <a:cubicBezTo>
                    <a:pt x="243" y="927"/>
                    <a:pt x="163" y="1050"/>
                    <a:pt x="384" y="599"/>
                  </a:cubicBezTo>
                  <a:cubicBezTo>
                    <a:pt x="464" y="431"/>
                    <a:pt x="378" y="36"/>
                    <a:pt x="329" y="12"/>
                  </a:cubicBezTo>
                  <a:cubicBezTo>
                    <a:pt x="298" y="0"/>
                    <a:pt x="43" y="263"/>
                    <a:pt x="37" y="4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1"/>
            <p:cNvSpPr/>
            <p:nvPr/>
          </p:nvSpPr>
          <p:spPr>
            <a:xfrm>
              <a:off x="3044880" y="6350760"/>
              <a:ext cx="116640" cy="311040"/>
            </a:xfrm>
            <a:custGeom>
              <a:avLst/>
              <a:gdLst/>
              <a:ahLst/>
              <a:rect l="l" t="t" r="r" b="b"/>
              <a:pathLst>
                <a:path w="325" h="865">
                  <a:moveTo>
                    <a:pt x="77" y="291"/>
                  </a:moveTo>
                  <a:cubicBezTo>
                    <a:pt x="19" y="708"/>
                    <a:pt x="26" y="648"/>
                    <a:pt x="0" y="827"/>
                  </a:cubicBezTo>
                  <a:cubicBezTo>
                    <a:pt x="38" y="840"/>
                    <a:pt x="76" y="852"/>
                    <a:pt x="114" y="864"/>
                  </a:cubicBezTo>
                  <a:cubicBezTo>
                    <a:pt x="169" y="695"/>
                    <a:pt x="114" y="835"/>
                    <a:pt x="280" y="355"/>
                  </a:cubicBezTo>
                  <a:cubicBezTo>
                    <a:pt x="324" y="233"/>
                    <a:pt x="299" y="32"/>
                    <a:pt x="253" y="12"/>
                  </a:cubicBezTo>
                  <a:cubicBezTo>
                    <a:pt x="222" y="0"/>
                    <a:pt x="102" y="119"/>
                    <a:pt x="77" y="2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2"/>
            <p:cNvSpPr/>
            <p:nvPr/>
          </p:nvSpPr>
          <p:spPr>
            <a:xfrm>
              <a:off x="2709720" y="6272640"/>
              <a:ext cx="168480" cy="392760"/>
            </a:xfrm>
            <a:custGeom>
              <a:avLst/>
              <a:gdLst/>
              <a:ahLst/>
              <a:rect l="l" t="t" r="r" b="b"/>
              <a:pathLst>
                <a:path w="469" h="1092">
                  <a:moveTo>
                    <a:pt x="431" y="484"/>
                  </a:moveTo>
                  <a:cubicBezTo>
                    <a:pt x="446" y="915"/>
                    <a:pt x="455" y="851"/>
                    <a:pt x="468" y="1034"/>
                  </a:cubicBezTo>
                  <a:cubicBezTo>
                    <a:pt x="410" y="1052"/>
                    <a:pt x="353" y="1072"/>
                    <a:pt x="296" y="1091"/>
                  </a:cubicBezTo>
                  <a:cubicBezTo>
                    <a:pt x="225" y="927"/>
                    <a:pt x="305" y="1050"/>
                    <a:pt x="83" y="599"/>
                  </a:cubicBezTo>
                  <a:cubicBezTo>
                    <a:pt x="0" y="431"/>
                    <a:pt x="89" y="36"/>
                    <a:pt x="139" y="12"/>
                  </a:cubicBezTo>
                  <a:cubicBezTo>
                    <a:pt x="169" y="0"/>
                    <a:pt x="425" y="263"/>
                    <a:pt x="431" y="4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3"/>
            <p:cNvSpPr/>
            <p:nvPr/>
          </p:nvSpPr>
          <p:spPr>
            <a:xfrm>
              <a:off x="2749680" y="6350760"/>
              <a:ext cx="116280" cy="312480"/>
            </a:xfrm>
            <a:custGeom>
              <a:avLst/>
              <a:gdLst/>
              <a:ahLst/>
              <a:rect l="l" t="t" r="r" b="b"/>
              <a:pathLst>
                <a:path w="324" h="869">
                  <a:moveTo>
                    <a:pt x="246" y="291"/>
                  </a:moveTo>
                  <a:cubicBezTo>
                    <a:pt x="305" y="708"/>
                    <a:pt x="297" y="648"/>
                    <a:pt x="323" y="827"/>
                  </a:cubicBezTo>
                  <a:cubicBezTo>
                    <a:pt x="286" y="841"/>
                    <a:pt x="249" y="855"/>
                    <a:pt x="212" y="868"/>
                  </a:cubicBezTo>
                  <a:cubicBezTo>
                    <a:pt x="156" y="699"/>
                    <a:pt x="212" y="840"/>
                    <a:pt x="43" y="360"/>
                  </a:cubicBezTo>
                  <a:cubicBezTo>
                    <a:pt x="0" y="233"/>
                    <a:pt x="21" y="32"/>
                    <a:pt x="71" y="12"/>
                  </a:cubicBezTo>
                  <a:cubicBezTo>
                    <a:pt x="101" y="0"/>
                    <a:pt x="221" y="119"/>
                    <a:pt x="246" y="29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4"/>
            <p:cNvSpPr/>
            <p:nvPr/>
          </p:nvSpPr>
          <p:spPr>
            <a:xfrm>
              <a:off x="2708640" y="6513120"/>
              <a:ext cx="493560" cy="474120"/>
            </a:xfrm>
            <a:custGeom>
              <a:avLst/>
              <a:gdLst/>
              <a:ahLst/>
              <a:rect l="l" t="t" r="r" b="b"/>
              <a:pathLst>
                <a:path w="1372" h="1318">
                  <a:moveTo>
                    <a:pt x="686" y="0"/>
                  </a:moveTo>
                  <a:cubicBezTo>
                    <a:pt x="996" y="0"/>
                    <a:pt x="1138" y="177"/>
                    <a:pt x="1138" y="423"/>
                  </a:cubicBezTo>
                  <a:cubicBezTo>
                    <a:pt x="1138" y="628"/>
                    <a:pt x="1371" y="932"/>
                    <a:pt x="1162" y="1132"/>
                  </a:cubicBezTo>
                  <a:cubicBezTo>
                    <a:pt x="1061" y="1231"/>
                    <a:pt x="888" y="1317"/>
                    <a:pt x="686" y="1317"/>
                  </a:cubicBezTo>
                  <a:cubicBezTo>
                    <a:pt x="483" y="1317"/>
                    <a:pt x="311" y="1231"/>
                    <a:pt x="209" y="1132"/>
                  </a:cubicBezTo>
                  <a:cubicBezTo>
                    <a:pt x="0" y="928"/>
                    <a:pt x="234" y="628"/>
                    <a:pt x="234" y="423"/>
                  </a:cubicBezTo>
                  <a:cubicBezTo>
                    <a:pt x="234" y="177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5"/>
            <p:cNvSpPr/>
            <p:nvPr/>
          </p:nvSpPr>
          <p:spPr>
            <a:xfrm>
              <a:off x="2760840" y="6573600"/>
              <a:ext cx="387360" cy="396720"/>
            </a:xfrm>
            <a:custGeom>
              <a:avLst/>
              <a:gdLst/>
              <a:ahLst/>
              <a:rect l="l" t="t" r="r" b="b"/>
              <a:pathLst>
                <a:path w="1077" h="1103">
                  <a:moveTo>
                    <a:pt x="581" y="49"/>
                  </a:moveTo>
                  <a:cubicBezTo>
                    <a:pt x="554" y="0"/>
                    <a:pt x="529" y="0"/>
                    <a:pt x="501" y="49"/>
                  </a:cubicBezTo>
                  <a:cubicBezTo>
                    <a:pt x="437" y="160"/>
                    <a:pt x="335" y="398"/>
                    <a:pt x="329" y="596"/>
                  </a:cubicBezTo>
                  <a:cubicBezTo>
                    <a:pt x="212" y="574"/>
                    <a:pt x="80" y="582"/>
                    <a:pt x="52" y="665"/>
                  </a:cubicBezTo>
                  <a:cubicBezTo>
                    <a:pt x="0" y="828"/>
                    <a:pt x="246" y="1102"/>
                    <a:pt x="538" y="1102"/>
                  </a:cubicBezTo>
                  <a:cubicBezTo>
                    <a:pt x="834" y="1102"/>
                    <a:pt x="1076" y="828"/>
                    <a:pt x="1023" y="665"/>
                  </a:cubicBezTo>
                  <a:cubicBezTo>
                    <a:pt x="1003" y="582"/>
                    <a:pt x="867" y="574"/>
                    <a:pt x="754" y="596"/>
                  </a:cubicBezTo>
                  <a:cubicBezTo>
                    <a:pt x="747" y="398"/>
                    <a:pt x="646" y="160"/>
                    <a:pt x="581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"/>
            <p:cNvSpPr/>
            <p:nvPr/>
          </p:nvSpPr>
          <p:spPr>
            <a:xfrm>
              <a:off x="2867040" y="6858360"/>
              <a:ext cx="177120" cy="81000"/>
            </a:xfrm>
            <a:custGeom>
              <a:avLst/>
              <a:gdLst/>
              <a:ahLst/>
              <a:rect l="l" t="t" r="r" b="b"/>
              <a:pathLst>
                <a:path w="493" h="226">
                  <a:moveTo>
                    <a:pt x="385" y="82"/>
                  </a:moveTo>
                  <a:cubicBezTo>
                    <a:pt x="351" y="86"/>
                    <a:pt x="314" y="74"/>
                    <a:pt x="286" y="49"/>
                  </a:cubicBezTo>
                  <a:cubicBezTo>
                    <a:pt x="271" y="37"/>
                    <a:pt x="259" y="21"/>
                    <a:pt x="246" y="0"/>
                  </a:cubicBezTo>
                  <a:cubicBezTo>
                    <a:pt x="237" y="21"/>
                    <a:pt x="222" y="37"/>
                    <a:pt x="206" y="49"/>
                  </a:cubicBezTo>
                  <a:cubicBezTo>
                    <a:pt x="175" y="74"/>
                    <a:pt x="142" y="86"/>
                    <a:pt x="108" y="82"/>
                  </a:cubicBezTo>
                  <a:cubicBezTo>
                    <a:pt x="74" y="82"/>
                    <a:pt x="40" y="65"/>
                    <a:pt x="15" y="37"/>
                  </a:cubicBezTo>
                  <a:cubicBezTo>
                    <a:pt x="0" y="21"/>
                    <a:pt x="80" y="225"/>
                    <a:pt x="246" y="225"/>
                  </a:cubicBezTo>
                  <a:cubicBezTo>
                    <a:pt x="412" y="225"/>
                    <a:pt x="492" y="21"/>
                    <a:pt x="477" y="37"/>
                  </a:cubicBezTo>
                  <a:cubicBezTo>
                    <a:pt x="452" y="61"/>
                    <a:pt x="419" y="78"/>
                    <a:pt x="385" y="8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7"/>
            <p:cNvSpPr/>
            <p:nvPr/>
          </p:nvSpPr>
          <p:spPr>
            <a:xfrm>
              <a:off x="2995560" y="6622560"/>
              <a:ext cx="108720" cy="184680"/>
            </a:xfrm>
            <a:custGeom>
              <a:avLst/>
              <a:gdLst/>
              <a:ahLst/>
              <a:rect l="l" t="t" r="r" b="b"/>
              <a:pathLst>
                <a:path w="303" h="514">
                  <a:moveTo>
                    <a:pt x="108" y="49"/>
                  </a:moveTo>
                  <a:cubicBezTo>
                    <a:pt x="200" y="0"/>
                    <a:pt x="262" y="118"/>
                    <a:pt x="277" y="184"/>
                  </a:cubicBezTo>
                  <a:cubicBezTo>
                    <a:pt x="302" y="282"/>
                    <a:pt x="271" y="393"/>
                    <a:pt x="262" y="418"/>
                  </a:cubicBezTo>
                  <a:cubicBezTo>
                    <a:pt x="255" y="434"/>
                    <a:pt x="188" y="513"/>
                    <a:pt x="37" y="438"/>
                  </a:cubicBezTo>
                  <a:cubicBezTo>
                    <a:pt x="40" y="438"/>
                    <a:pt x="0" y="328"/>
                    <a:pt x="18" y="225"/>
                  </a:cubicBezTo>
                  <a:cubicBezTo>
                    <a:pt x="48" y="166"/>
                    <a:pt x="28" y="90"/>
                    <a:pt x="108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8"/>
            <p:cNvSpPr/>
            <p:nvPr/>
          </p:nvSpPr>
          <p:spPr>
            <a:xfrm>
              <a:off x="3001680" y="6625080"/>
              <a:ext cx="104040" cy="171360"/>
            </a:xfrm>
            <a:custGeom>
              <a:avLst/>
              <a:gdLst/>
              <a:ahLst/>
              <a:rect l="l" t="t" r="r" b="b"/>
              <a:pathLst>
                <a:path w="290" h="477">
                  <a:moveTo>
                    <a:pt x="34" y="82"/>
                  </a:moveTo>
                  <a:cubicBezTo>
                    <a:pt x="47" y="61"/>
                    <a:pt x="59" y="45"/>
                    <a:pt x="74" y="33"/>
                  </a:cubicBezTo>
                  <a:cubicBezTo>
                    <a:pt x="80" y="25"/>
                    <a:pt x="90" y="20"/>
                    <a:pt x="99" y="16"/>
                  </a:cubicBezTo>
                  <a:cubicBezTo>
                    <a:pt x="108" y="12"/>
                    <a:pt x="117" y="8"/>
                    <a:pt x="127" y="8"/>
                  </a:cubicBezTo>
                  <a:cubicBezTo>
                    <a:pt x="164" y="0"/>
                    <a:pt x="200" y="25"/>
                    <a:pt x="225" y="57"/>
                  </a:cubicBezTo>
                  <a:cubicBezTo>
                    <a:pt x="250" y="90"/>
                    <a:pt x="270" y="137"/>
                    <a:pt x="280" y="185"/>
                  </a:cubicBezTo>
                  <a:cubicBezTo>
                    <a:pt x="289" y="234"/>
                    <a:pt x="287" y="286"/>
                    <a:pt x="277" y="336"/>
                  </a:cubicBezTo>
                  <a:cubicBezTo>
                    <a:pt x="274" y="361"/>
                    <a:pt x="268" y="385"/>
                    <a:pt x="259" y="406"/>
                  </a:cubicBezTo>
                  <a:cubicBezTo>
                    <a:pt x="258" y="409"/>
                    <a:pt x="257" y="412"/>
                    <a:pt x="256" y="414"/>
                  </a:cubicBezTo>
                  <a:cubicBezTo>
                    <a:pt x="256" y="418"/>
                    <a:pt x="256" y="422"/>
                    <a:pt x="256" y="426"/>
                  </a:cubicBezTo>
                  <a:cubicBezTo>
                    <a:pt x="255" y="428"/>
                    <a:pt x="254" y="429"/>
                    <a:pt x="253" y="430"/>
                  </a:cubicBezTo>
                  <a:cubicBezTo>
                    <a:pt x="250" y="434"/>
                    <a:pt x="247" y="438"/>
                    <a:pt x="240" y="442"/>
                  </a:cubicBezTo>
                  <a:cubicBezTo>
                    <a:pt x="231" y="452"/>
                    <a:pt x="225" y="456"/>
                    <a:pt x="216" y="460"/>
                  </a:cubicBezTo>
                  <a:cubicBezTo>
                    <a:pt x="182" y="476"/>
                    <a:pt x="148" y="476"/>
                    <a:pt x="114" y="472"/>
                  </a:cubicBezTo>
                  <a:cubicBezTo>
                    <a:pt x="80" y="464"/>
                    <a:pt x="50" y="452"/>
                    <a:pt x="19" y="430"/>
                  </a:cubicBezTo>
                  <a:cubicBezTo>
                    <a:pt x="50" y="438"/>
                    <a:pt x="83" y="452"/>
                    <a:pt x="114" y="452"/>
                  </a:cubicBezTo>
                  <a:cubicBezTo>
                    <a:pt x="144" y="452"/>
                    <a:pt x="179" y="446"/>
                    <a:pt x="207" y="430"/>
                  </a:cubicBezTo>
                  <a:cubicBezTo>
                    <a:pt x="213" y="426"/>
                    <a:pt x="219" y="422"/>
                    <a:pt x="225" y="414"/>
                  </a:cubicBezTo>
                  <a:cubicBezTo>
                    <a:pt x="228" y="410"/>
                    <a:pt x="231" y="410"/>
                    <a:pt x="231" y="406"/>
                  </a:cubicBezTo>
                  <a:cubicBezTo>
                    <a:pt x="232" y="404"/>
                    <a:pt x="233" y="401"/>
                    <a:pt x="234" y="398"/>
                  </a:cubicBezTo>
                  <a:cubicBezTo>
                    <a:pt x="240" y="377"/>
                    <a:pt x="244" y="357"/>
                    <a:pt x="250" y="336"/>
                  </a:cubicBezTo>
                  <a:cubicBezTo>
                    <a:pt x="256" y="292"/>
                    <a:pt x="259" y="246"/>
                    <a:pt x="250" y="205"/>
                  </a:cubicBezTo>
                  <a:cubicBezTo>
                    <a:pt x="244" y="164"/>
                    <a:pt x="225" y="126"/>
                    <a:pt x="204" y="98"/>
                  </a:cubicBezTo>
                  <a:cubicBezTo>
                    <a:pt x="182" y="69"/>
                    <a:pt x="154" y="49"/>
                    <a:pt x="127" y="53"/>
                  </a:cubicBezTo>
                  <a:cubicBezTo>
                    <a:pt x="120" y="53"/>
                    <a:pt x="111" y="53"/>
                    <a:pt x="105" y="57"/>
                  </a:cubicBezTo>
                  <a:cubicBezTo>
                    <a:pt x="99" y="61"/>
                    <a:pt x="90" y="61"/>
                    <a:pt x="84" y="65"/>
                  </a:cubicBezTo>
                  <a:cubicBezTo>
                    <a:pt x="68" y="73"/>
                    <a:pt x="56" y="86"/>
                    <a:pt x="47" y="102"/>
                  </a:cubicBezTo>
                  <a:cubicBezTo>
                    <a:pt x="25" y="126"/>
                    <a:pt x="10" y="168"/>
                    <a:pt x="0" y="217"/>
                  </a:cubicBezTo>
                  <a:cubicBezTo>
                    <a:pt x="0" y="168"/>
                    <a:pt x="13" y="122"/>
                    <a:pt x="34" y="8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9"/>
            <p:cNvSpPr/>
            <p:nvPr/>
          </p:nvSpPr>
          <p:spPr>
            <a:xfrm>
              <a:off x="3015000" y="6672960"/>
              <a:ext cx="57600" cy="93960"/>
            </a:xfrm>
            <a:custGeom>
              <a:avLst/>
              <a:gdLst/>
              <a:ahLst/>
              <a:rect l="l" t="t" r="r" b="b"/>
              <a:pathLst>
                <a:path w="161" h="262">
                  <a:moveTo>
                    <a:pt x="160" y="131"/>
                  </a:moveTo>
                  <a:cubicBezTo>
                    <a:pt x="160" y="153"/>
                    <a:pt x="157" y="176"/>
                    <a:pt x="150" y="196"/>
                  </a:cubicBezTo>
                  <a:cubicBezTo>
                    <a:pt x="143" y="216"/>
                    <a:pt x="132" y="232"/>
                    <a:pt x="120" y="244"/>
                  </a:cubicBezTo>
                  <a:cubicBezTo>
                    <a:pt x="107" y="255"/>
                    <a:pt x="94" y="261"/>
                    <a:pt x="80" y="261"/>
                  </a:cubicBezTo>
                  <a:cubicBezTo>
                    <a:pt x="66" y="261"/>
                    <a:pt x="52" y="255"/>
                    <a:pt x="40" y="244"/>
                  </a:cubicBezTo>
                  <a:cubicBezTo>
                    <a:pt x="27" y="232"/>
                    <a:pt x="18" y="216"/>
                    <a:pt x="11" y="196"/>
                  </a:cubicBezTo>
                  <a:cubicBezTo>
                    <a:pt x="4" y="176"/>
                    <a:pt x="0" y="153"/>
                    <a:pt x="0" y="131"/>
                  </a:cubicBezTo>
                  <a:cubicBezTo>
                    <a:pt x="0" y="108"/>
                    <a:pt x="4" y="85"/>
                    <a:pt x="11" y="65"/>
                  </a:cubicBezTo>
                  <a:cubicBezTo>
                    <a:pt x="18" y="45"/>
                    <a:pt x="27" y="28"/>
                    <a:pt x="40" y="17"/>
                  </a:cubicBezTo>
                  <a:cubicBezTo>
                    <a:pt x="52" y="5"/>
                    <a:pt x="66" y="0"/>
                    <a:pt x="80" y="0"/>
                  </a:cubicBezTo>
                  <a:cubicBezTo>
                    <a:pt x="94" y="0"/>
                    <a:pt x="107" y="5"/>
                    <a:pt x="120" y="17"/>
                  </a:cubicBezTo>
                  <a:cubicBezTo>
                    <a:pt x="132" y="28"/>
                    <a:pt x="143" y="45"/>
                    <a:pt x="150" y="65"/>
                  </a:cubicBezTo>
                  <a:cubicBezTo>
                    <a:pt x="157" y="85"/>
                    <a:pt x="160" y="108"/>
                    <a:pt x="160" y="1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0"/>
            <p:cNvSpPr/>
            <p:nvPr/>
          </p:nvSpPr>
          <p:spPr>
            <a:xfrm>
              <a:off x="2807280" y="6622560"/>
              <a:ext cx="106920" cy="184680"/>
            </a:xfrm>
            <a:custGeom>
              <a:avLst/>
              <a:gdLst/>
              <a:ahLst/>
              <a:rect l="l" t="t" r="r" b="b"/>
              <a:pathLst>
                <a:path w="298" h="514">
                  <a:moveTo>
                    <a:pt x="193" y="49"/>
                  </a:moveTo>
                  <a:cubicBezTo>
                    <a:pt x="101" y="0"/>
                    <a:pt x="40" y="118"/>
                    <a:pt x="25" y="184"/>
                  </a:cubicBezTo>
                  <a:cubicBezTo>
                    <a:pt x="0" y="282"/>
                    <a:pt x="30" y="393"/>
                    <a:pt x="40" y="418"/>
                  </a:cubicBezTo>
                  <a:cubicBezTo>
                    <a:pt x="45" y="434"/>
                    <a:pt x="114" y="513"/>
                    <a:pt x="264" y="438"/>
                  </a:cubicBezTo>
                  <a:cubicBezTo>
                    <a:pt x="260" y="438"/>
                    <a:pt x="297" y="328"/>
                    <a:pt x="282" y="225"/>
                  </a:cubicBezTo>
                  <a:cubicBezTo>
                    <a:pt x="253" y="166"/>
                    <a:pt x="273" y="90"/>
                    <a:pt x="193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1"/>
            <p:cNvSpPr/>
            <p:nvPr/>
          </p:nvSpPr>
          <p:spPr>
            <a:xfrm>
              <a:off x="2805120" y="6626520"/>
              <a:ext cx="104040" cy="169920"/>
            </a:xfrm>
            <a:custGeom>
              <a:avLst/>
              <a:gdLst/>
              <a:ahLst/>
              <a:rect l="l" t="t" r="r" b="b"/>
              <a:pathLst>
                <a:path w="290" h="473">
                  <a:moveTo>
                    <a:pt x="243" y="94"/>
                  </a:moveTo>
                  <a:cubicBezTo>
                    <a:pt x="231" y="78"/>
                    <a:pt x="218" y="65"/>
                    <a:pt x="206" y="57"/>
                  </a:cubicBezTo>
                  <a:cubicBezTo>
                    <a:pt x="200" y="53"/>
                    <a:pt x="191" y="49"/>
                    <a:pt x="184" y="49"/>
                  </a:cubicBezTo>
                  <a:cubicBezTo>
                    <a:pt x="178" y="45"/>
                    <a:pt x="169" y="45"/>
                    <a:pt x="163" y="45"/>
                  </a:cubicBezTo>
                  <a:cubicBezTo>
                    <a:pt x="135" y="45"/>
                    <a:pt x="104" y="61"/>
                    <a:pt x="86" y="90"/>
                  </a:cubicBezTo>
                  <a:cubicBezTo>
                    <a:pt x="64" y="118"/>
                    <a:pt x="46" y="160"/>
                    <a:pt x="40" y="197"/>
                  </a:cubicBezTo>
                  <a:cubicBezTo>
                    <a:pt x="34" y="238"/>
                    <a:pt x="34" y="282"/>
                    <a:pt x="40" y="328"/>
                  </a:cubicBezTo>
                  <a:cubicBezTo>
                    <a:pt x="43" y="349"/>
                    <a:pt x="49" y="373"/>
                    <a:pt x="55" y="389"/>
                  </a:cubicBezTo>
                  <a:cubicBezTo>
                    <a:pt x="56" y="392"/>
                    <a:pt x="57" y="396"/>
                    <a:pt x="58" y="398"/>
                  </a:cubicBezTo>
                  <a:cubicBezTo>
                    <a:pt x="61" y="402"/>
                    <a:pt x="64" y="402"/>
                    <a:pt x="64" y="406"/>
                  </a:cubicBezTo>
                  <a:cubicBezTo>
                    <a:pt x="71" y="410"/>
                    <a:pt x="77" y="418"/>
                    <a:pt x="83" y="422"/>
                  </a:cubicBezTo>
                  <a:cubicBezTo>
                    <a:pt x="111" y="438"/>
                    <a:pt x="141" y="448"/>
                    <a:pt x="175" y="442"/>
                  </a:cubicBezTo>
                  <a:cubicBezTo>
                    <a:pt x="206" y="442"/>
                    <a:pt x="240" y="434"/>
                    <a:pt x="271" y="422"/>
                  </a:cubicBezTo>
                  <a:cubicBezTo>
                    <a:pt x="240" y="442"/>
                    <a:pt x="209" y="456"/>
                    <a:pt x="175" y="464"/>
                  </a:cubicBezTo>
                  <a:cubicBezTo>
                    <a:pt x="141" y="472"/>
                    <a:pt x="107" y="468"/>
                    <a:pt x="74" y="452"/>
                  </a:cubicBezTo>
                  <a:cubicBezTo>
                    <a:pt x="64" y="448"/>
                    <a:pt x="58" y="442"/>
                    <a:pt x="49" y="434"/>
                  </a:cubicBezTo>
                  <a:cubicBezTo>
                    <a:pt x="46" y="430"/>
                    <a:pt x="40" y="426"/>
                    <a:pt x="37" y="422"/>
                  </a:cubicBezTo>
                  <a:cubicBezTo>
                    <a:pt x="36" y="421"/>
                    <a:pt x="35" y="420"/>
                    <a:pt x="34" y="418"/>
                  </a:cubicBezTo>
                  <a:cubicBezTo>
                    <a:pt x="33" y="417"/>
                    <a:pt x="32" y="416"/>
                    <a:pt x="31" y="414"/>
                  </a:cubicBezTo>
                  <a:cubicBezTo>
                    <a:pt x="31" y="413"/>
                    <a:pt x="31" y="412"/>
                    <a:pt x="31" y="410"/>
                  </a:cubicBezTo>
                  <a:cubicBezTo>
                    <a:pt x="30" y="409"/>
                    <a:pt x="29" y="408"/>
                    <a:pt x="27" y="406"/>
                  </a:cubicBezTo>
                  <a:cubicBezTo>
                    <a:pt x="21" y="381"/>
                    <a:pt x="15" y="361"/>
                    <a:pt x="9" y="336"/>
                  </a:cubicBezTo>
                  <a:cubicBezTo>
                    <a:pt x="0" y="288"/>
                    <a:pt x="0" y="238"/>
                    <a:pt x="6" y="185"/>
                  </a:cubicBezTo>
                  <a:cubicBezTo>
                    <a:pt x="15" y="136"/>
                    <a:pt x="37" y="90"/>
                    <a:pt x="61" y="57"/>
                  </a:cubicBezTo>
                  <a:cubicBezTo>
                    <a:pt x="89" y="25"/>
                    <a:pt x="123" y="0"/>
                    <a:pt x="160" y="8"/>
                  </a:cubicBezTo>
                  <a:cubicBezTo>
                    <a:pt x="169" y="8"/>
                    <a:pt x="178" y="12"/>
                    <a:pt x="187" y="16"/>
                  </a:cubicBezTo>
                  <a:cubicBezTo>
                    <a:pt x="197" y="21"/>
                    <a:pt x="203" y="25"/>
                    <a:pt x="212" y="33"/>
                  </a:cubicBezTo>
                  <a:cubicBezTo>
                    <a:pt x="227" y="45"/>
                    <a:pt x="240" y="61"/>
                    <a:pt x="252" y="82"/>
                  </a:cubicBezTo>
                  <a:cubicBezTo>
                    <a:pt x="274" y="114"/>
                    <a:pt x="286" y="164"/>
                    <a:pt x="289" y="213"/>
                  </a:cubicBezTo>
                  <a:cubicBezTo>
                    <a:pt x="280" y="168"/>
                    <a:pt x="267" y="122"/>
                    <a:pt x="243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2"/>
            <p:cNvSpPr/>
            <p:nvPr/>
          </p:nvSpPr>
          <p:spPr>
            <a:xfrm>
              <a:off x="2837160" y="6672960"/>
              <a:ext cx="57600" cy="93960"/>
            </a:xfrm>
            <a:custGeom>
              <a:avLst/>
              <a:gdLst/>
              <a:ahLst/>
              <a:rect l="l" t="t" r="r" b="b"/>
              <a:pathLst>
                <a:path w="161" h="262">
                  <a:moveTo>
                    <a:pt x="160" y="131"/>
                  </a:moveTo>
                  <a:cubicBezTo>
                    <a:pt x="160" y="153"/>
                    <a:pt x="156" y="176"/>
                    <a:pt x="149" y="196"/>
                  </a:cubicBezTo>
                  <a:cubicBezTo>
                    <a:pt x="142" y="216"/>
                    <a:pt x="132" y="232"/>
                    <a:pt x="120" y="244"/>
                  </a:cubicBezTo>
                  <a:cubicBezTo>
                    <a:pt x="108" y="255"/>
                    <a:pt x="94" y="261"/>
                    <a:pt x="80" y="261"/>
                  </a:cubicBezTo>
                  <a:cubicBezTo>
                    <a:pt x="66" y="261"/>
                    <a:pt x="52" y="255"/>
                    <a:pt x="40" y="244"/>
                  </a:cubicBezTo>
                  <a:cubicBezTo>
                    <a:pt x="28" y="232"/>
                    <a:pt x="18" y="216"/>
                    <a:pt x="11" y="196"/>
                  </a:cubicBezTo>
                  <a:cubicBezTo>
                    <a:pt x="4" y="176"/>
                    <a:pt x="0" y="153"/>
                    <a:pt x="0" y="131"/>
                  </a:cubicBezTo>
                  <a:cubicBezTo>
                    <a:pt x="0" y="108"/>
                    <a:pt x="4" y="85"/>
                    <a:pt x="11" y="65"/>
                  </a:cubicBezTo>
                  <a:cubicBezTo>
                    <a:pt x="18" y="45"/>
                    <a:pt x="28" y="28"/>
                    <a:pt x="40" y="17"/>
                  </a:cubicBezTo>
                  <a:cubicBezTo>
                    <a:pt x="52" y="5"/>
                    <a:pt x="66" y="0"/>
                    <a:pt x="80" y="0"/>
                  </a:cubicBezTo>
                  <a:cubicBezTo>
                    <a:pt x="94" y="0"/>
                    <a:pt x="108" y="5"/>
                    <a:pt x="120" y="17"/>
                  </a:cubicBezTo>
                  <a:cubicBezTo>
                    <a:pt x="132" y="28"/>
                    <a:pt x="142" y="45"/>
                    <a:pt x="149" y="65"/>
                  </a:cubicBezTo>
                  <a:cubicBezTo>
                    <a:pt x="156" y="85"/>
                    <a:pt x="160" y="108"/>
                    <a:pt x="160" y="1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3"/>
            <p:cNvSpPr/>
            <p:nvPr/>
          </p:nvSpPr>
          <p:spPr>
            <a:xfrm>
              <a:off x="2925720" y="6838920"/>
              <a:ext cx="58680" cy="65520"/>
            </a:xfrm>
            <a:custGeom>
              <a:avLst/>
              <a:gdLst/>
              <a:ahLst/>
              <a:rect l="l" t="t" r="r" b="b"/>
              <a:pathLst>
                <a:path w="164" h="183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60"/>
                    <a:pt x="163" y="122"/>
                    <a:pt x="163" y="182"/>
                  </a:cubicBezTo>
                  <a:cubicBezTo>
                    <a:pt x="109" y="182"/>
                    <a:pt x="54" y="182"/>
                    <a:pt x="0" y="182"/>
                  </a:cubicBezTo>
                  <a:cubicBezTo>
                    <a:pt x="0" y="122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4"/>
            <p:cNvSpPr/>
            <p:nvPr/>
          </p:nvSpPr>
          <p:spPr>
            <a:xfrm>
              <a:off x="2843640" y="6784200"/>
              <a:ext cx="221760" cy="106560"/>
            </a:xfrm>
            <a:custGeom>
              <a:avLst/>
              <a:gdLst/>
              <a:ahLst/>
              <a:rect l="l" t="t" r="r" b="b"/>
              <a:pathLst>
                <a:path w="617" h="297">
                  <a:moveTo>
                    <a:pt x="465" y="251"/>
                  </a:moveTo>
                  <a:cubicBezTo>
                    <a:pt x="434" y="247"/>
                    <a:pt x="404" y="238"/>
                    <a:pt x="379" y="218"/>
                  </a:cubicBezTo>
                  <a:cubicBezTo>
                    <a:pt x="354" y="196"/>
                    <a:pt x="336" y="170"/>
                    <a:pt x="333" y="140"/>
                  </a:cubicBezTo>
                  <a:cubicBezTo>
                    <a:pt x="326" y="94"/>
                    <a:pt x="318" y="47"/>
                    <a:pt x="311" y="0"/>
                  </a:cubicBezTo>
                  <a:cubicBezTo>
                    <a:pt x="304" y="47"/>
                    <a:pt x="297" y="94"/>
                    <a:pt x="290" y="140"/>
                  </a:cubicBezTo>
                  <a:cubicBezTo>
                    <a:pt x="284" y="174"/>
                    <a:pt x="268" y="196"/>
                    <a:pt x="244" y="218"/>
                  </a:cubicBezTo>
                  <a:cubicBezTo>
                    <a:pt x="219" y="238"/>
                    <a:pt x="188" y="251"/>
                    <a:pt x="157" y="251"/>
                  </a:cubicBezTo>
                  <a:cubicBezTo>
                    <a:pt x="124" y="251"/>
                    <a:pt x="93" y="247"/>
                    <a:pt x="65" y="227"/>
                  </a:cubicBezTo>
                  <a:cubicBezTo>
                    <a:pt x="37" y="210"/>
                    <a:pt x="13" y="182"/>
                    <a:pt x="0" y="144"/>
                  </a:cubicBezTo>
                  <a:cubicBezTo>
                    <a:pt x="4" y="186"/>
                    <a:pt x="22" y="223"/>
                    <a:pt x="50" y="247"/>
                  </a:cubicBezTo>
                  <a:cubicBezTo>
                    <a:pt x="77" y="271"/>
                    <a:pt x="117" y="288"/>
                    <a:pt x="154" y="292"/>
                  </a:cubicBezTo>
                  <a:cubicBezTo>
                    <a:pt x="194" y="296"/>
                    <a:pt x="231" y="284"/>
                    <a:pt x="265" y="259"/>
                  </a:cubicBezTo>
                  <a:cubicBezTo>
                    <a:pt x="284" y="247"/>
                    <a:pt x="296" y="231"/>
                    <a:pt x="308" y="210"/>
                  </a:cubicBezTo>
                  <a:cubicBezTo>
                    <a:pt x="320" y="231"/>
                    <a:pt x="336" y="247"/>
                    <a:pt x="351" y="259"/>
                  </a:cubicBezTo>
                  <a:cubicBezTo>
                    <a:pt x="385" y="284"/>
                    <a:pt x="425" y="296"/>
                    <a:pt x="462" y="292"/>
                  </a:cubicBezTo>
                  <a:cubicBezTo>
                    <a:pt x="499" y="292"/>
                    <a:pt x="539" y="276"/>
                    <a:pt x="567" y="247"/>
                  </a:cubicBezTo>
                  <a:cubicBezTo>
                    <a:pt x="594" y="223"/>
                    <a:pt x="616" y="182"/>
                    <a:pt x="616" y="144"/>
                  </a:cubicBezTo>
                  <a:cubicBezTo>
                    <a:pt x="610" y="178"/>
                    <a:pt x="585" y="206"/>
                    <a:pt x="557" y="227"/>
                  </a:cubicBezTo>
                  <a:cubicBezTo>
                    <a:pt x="530" y="243"/>
                    <a:pt x="496" y="251"/>
                    <a:pt x="465" y="2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5"/>
            <p:cNvSpPr/>
            <p:nvPr/>
          </p:nvSpPr>
          <p:spPr>
            <a:xfrm>
              <a:off x="2908800" y="6765120"/>
              <a:ext cx="90720" cy="53280"/>
            </a:xfrm>
            <a:custGeom>
              <a:avLst/>
              <a:gdLst/>
              <a:ahLst/>
              <a:rect l="l" t="t" r="r" b="b"/>
              <a:pathLst>
                <a:path w="253" h="149">
                  <a:moveTo>
                    <a:pt x="126" y="0"/>
                  </a:moveTo>
                  <a:cubicBezTo>
                    <a:pt x="105" y="0"/>
                    <a:pt x="40" y="0"/>
                    <a:pt x="15" y="25"/>
                  </a:cubicBezTo>
                  <a:cubicBezTo>
                    <a:pt x="0" y="41"/>
                    <a:pt x="12" y="83"/>
                    <a:pt x="52" y="120"/>
                  </a:cubicBezTo>
                  <a:cubicBezTo>
                    <a:pt x="80" y="144"/>
                    <a:pt x="105" y="148"/>
                    <a:pt x="123" y="148"/>
                  </a:cubicBezTo>
                  <a:cubicBezTo>
                    <a:pt x="145" y="148"/>
                    <a:pt x="169" y="140"/>
                    <a:pt x="194" y="120"/>
                  </a:cubicBezTo>
                  <a:cubicBezTo>
                    <a:pt x="243" y="83"/>
                    <a:pt x="252" y="41"/>
                    <a:pt x="237" y="25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" name="Group 26"/>
          <p:cNvGrpSpPr/>
          <p:nvPr/>
        </p:nvGrpSpPr>
        <p:grpSpPr>
          <a:xfrm>
            <a:off x="1313280" y="6423480"/>
            <a:ext cx="262440" cy="448200"/>
            <a:chOff x="1313280" y="6423480"/>
            <a:chExt cx="262440" cy="448200"/>
          </a:xfrm>
        </p:grpSpPr>
        <p:sp>
          <p:nvSpPr>
            <p:cNvPr id="178" name="CustomShape 27"/>
            <p:cNvSpPr/>
            <p:nvPr/>
          </p:nvSpPr>
          <p:spPr>
            <a:xfrm>
              <a:off x="1313280" y="6728760"/>
              <a:ext cx="44280" cy="64800"/>
            </a:xfrm>
            <a:custGeom>
              <a:avLst/>
              <a:gdLst/>
              <a:ahLst/>
              <a:rect l="l" t="t" r="r" b="b"/>
              <a:pathLst>
                <a:path w="124" h="181">
                  <a:moveTo>
                    <a:pt x="0" y="89"/>
                  </a:moveTo>
                  <a:cubicBezTo>
                    <a:pt x="0" y="105"/>
                    <a:pt x="3" y="120"/>
                    <a:pt x="8" y="134"/>
                  </a:cubicBezTo>
                  <a:cubicBezTo>
                    <a:pt x="13" y="148"/>
                    <a:pt x="20" y="160"/>
                    <a:pt x="30" y="168"/>
                  </a:cubicBezTo>
                  <a:cubicBezTo>
                    <a:pt x="39" y="176"/>
                    <a:pt x="50" y="180"/>
                    <a:pt x="61" y="180"/>
                  </a:cubicBezTo>
                  <a:cubicBezTo>
                    <a:pt x="72" y="180"/>
                    <a:pt x="83" y="176"/>
                    <a:pt x="92" y="168"/>
                  </a:cubicBezTo>
                  <a:cubicBezTo>
                    <a:pt x="101" y="160"/>
                    <a:pt x="109" y="148"/>
                    <a:pt x="115" y="134"/>
                  </a:cubicBezTo>
                  <a:cubicBezTo>
                    <a:pt x="120" y="120"/>
                    <a:pt x="123" y="105"/>
                    <a:pt x="123" y="89"/>
                  </a:cubicBezTo>
                  <a:cubicBezTo>
                    <a:pt x="123" y="74"/>
                    <a:pt x="120" y="58"/>
                    <a:pt x="115" y="45"/>
                  </a:cubicBezTo>
                  <a:cubicBezTo>
                    <a:pt x="109" y="30"/>
                    <a:pt x="101" y="20"/>
                    <a:pt x="92" y="12"/>
                  </a:cubicBezTo>
                  <a:cubicBezTo>
                    <a:pt x="83" y="4"/>
                    <a:pt x="72" y="0"/>
                    <a:pt x="61" y="0"/>
                  </a:cubicBezTo>
                  <a:cubicBezTo>
                    <a:pt x="50" y="0"/>
                    <a:pt x="39" y="4"/>
                    <a:pt x="30" y="12"/>
                  </a:cubicBezTo>
                  <a:cubicBezTo>
                    <a:pt x="20" y="20"/>
                    <a:pt x="13" y="30"/>
                    <a:pt x="8" y="45"/>
                  </a:cubicBezTo>
                  <a:cubicBezTo>
                    <a:pt x="3" y="58"/>
                    <a:pt x="0" y="74"/>
                    <a:pt x="0" y="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28"/>
            <p:cNvSpPr/>
            <p:nvPr/>
          </p:nvSpPr>
          <p:spPr>
            <a:xfrm>
              <a:off x="1316880" y="6720840"/>
              <a:ext cx="95760" cy="136800"/>
            </a:xfrm>
            <a:custGeom>
              <a:avLst/>
              <a:gdLst/>
              <a:ahLst/>
              <a:rect l="l" t="t" r="r" b="b"/>
              <a:pathLst>
                <a:path w="267" h="381">
                  <a:moveTo>
                    <a:pt x="47" y="303"/>
                  </a:moveTo>
                  <a:cubicBezTo>
                    <a:pt x="0" y="71"/>
                    <a:pt x="98" y="102"/>
                    <a:pt x="123" y="0"/>
                  </a:cubicBezTo>
                  <a:cubicBezTo>
                    <a:pt x="160" y="24"/>
                    <a:pt x="196" y="48"/>
                    <a:pt x="232" y="72"/>
                  </a:cubicBezTo>
                  <a:cubicBezTo>
                    <a:pt x="232" y="71"/>
                    <a:pt x="266" y="294"/>
                    <a:pt x="233" y="343"/>
                  </a:cubicBezTo>
                  <a:cubicBezTo>
                    <a:pt x="209" y="380"/>
                    <a:pt x="56" y="350"/>
                    <a:pt x="47" y="30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29"/>
            <p:cNvSpPr/>
            <p:nvPr/>
          </p:nvSpPr>
          <p:spPr>
            <a:xfrm>
              <a:off x="1355400" y="6792120"/>
              <a:ext cx="45360" cy="32400"/>
            </a:xfrm>
            <a:custGeom>
              <a:avLst/>
              <a:gdLst/>
              <a:ahLst/>
              <a:rect l="l" t="t" r="r" b="b"/>
              <a:pathLst>
                <a:path w="127" h="91">
                  <a:moveTo>
                    <a:pt x="109" y="44"/>
                  </a:moveTo>
                  <a:cubicBezTo>
                    <a:pt x="100" y="32"/>
                    <a:pt x="89" y="20"/>
                    <a:pt x="77" y="15"/>
                  </a:cubicBezTo>
                  <a:cubicBezTo>
                    <a:pt x="52" y="0"/>
                    <a:pt x="24" y="0"/>
                    <a:pt x="0" y="12"/>
                  </a:cubicBezTo>
                  <a:cubicBezTo>
                    <a:pt x="26" y="12"/>
                    <a:pt x="49" y="15"/>
                    <a:pt x="72" y="28"/>
                  </a:cubicBezTo>
                  <a:cubicBezTo>
                    <a:pt x="83" y="34"/>
                    <a:pt x="93" y="42"/>
                    <a:pt x="103" y="52"/>
                  </a:cubicBezTo>
                  <a:cubicBezTo>
                    <a:pt x="110" y="63"/>
                    <a:pt x="120" y="75"/>
                    <a:pt x="126" y="90"/>
                  </a:cubicBezTo>
                  <a:cubicBezTo>
                    <a:pt x="124" y="72"/>
                    <a:pt x="118" y="56"/>
                    <a:pt x="109" y="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0"/>
            <p:cNvSpPr/>
            <p:nvPr/>
          </p:nvSpPr>
          <p:spPr>
            <a:xfrm>
              <a:off x="1391400" y="6710760"/>
              <a:ext cx="72360" cy="160920"/>
            </a:xfrm>
            <a:custGeom>
              <a:avLst/>
              <a:gdLst/>
              <a:ahLst/>
              <a:rect l="l" t="t" r="r" b="b"/>
              <a:pathLst>
                <a:path w="202" h="448">
                  <a:moveTo>
                    <a:pt x="37" y="411"/>
                  </a:moveTo>
                  <a:cubicBezTo>
                    <a:pt x="0" y="359"/>
                    <a:pt x="1" y="131"/>
                    <a:pt x="0" y="19"/>
                  </a:cubicBezTo>
                  <a:cubicBezTo>
                    <a:pt x="52" y="12"/>
                    <a:pt x="105" y="7"/>
                    <a:pt x="157" y="0"/>
                  </a:cubicBezTo>
                  <a:cubicBezTo>
                    <a:pt x="158" y="0"/>
                    <a:pt x="201" y="362"/>
                    <a:pt x="170" y="411"/>
                  </a:cubicBezTo>
                  <a:cubicBezTo>
                    <a:pt x="147" y="447"/>
                    <a:pt x="63" y="446"/>
                    <a:pt x="37" y="4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31"/>
            <p:cNvSpPr/>
            <p:nvPr/>
          </p:nvSpPr>
          <p:spPr>
            <a:xfrm>
              <a:off x="1441440" y="6710760"/>
              <a:ext cx="72360" cy="160920"/>
            </a:xfrm>
            <a:custGeom>
              <a:avLst/>
              <a:gdLst/>
              <a:ahLst/>
              <a:rect l="l" t="t" r="r" b="b"/>
              <a:pathLst>
                <a:path w="202" h="448">
                  <a:moveTo>
                    <a:pt x="164" y="411"/>
                  </a:moveTo>
                  <a:cubicBezTo>
                    <a:pt x="201" y="359"/>
                    <a:pt x="200" y="131"/>
                    <a:pt x="201" y="19"/>
                  </a:cubicBezTo>
                  <a:cubicBezTo>
                    <a:pt x="149" y="12"/>
                    <a:pt x="97" y="7"/>
                    <a:pt x="44" y="0"/>
                  </a:cubicBezTo>
                  <a:cubicBezTo>
                    <a:pt x="40" y="138"/>
                    <a:pt x="0" y="362"/>
                    <a:pt x="30" y="411"/>
                  </a:cubicBezTo>
                  <a:cubicBezTo>
                    <a:pt x="53" y="447"/>
                    <a:pt x="138" y="446"/>
                    <a:pt x="164" y="4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32"/>
            <p:cNvSpPr/>
            <p:nvPr/>
          </p:nvSpPr>
          <p:spPr>
            <a:xfrm>
              <a:off x="1450080" y="6795000"/>
              <a:ext cx="4680" cy="63720"/>
            </a:xfrm>
            <a:custGeom>
              <a:avLst/>
              <a:gdLst/>
              <a:ahLst/>
              <a:rect l="l" t="t" r="r" b="b"/>
              <a:pathLst>
                <a:path w="14" h="178">
                  <a:moveTo>
                    <a:pt x="13" y="88"/>
                  </a:moveTo>
                  <a:cubicBezTo>
                    <a:pt x="13" y="58"/>
                    <a:pt x="11" y="29"/>
                    <a:pt x="6" y="0"/>
                  </a:cubicBezTo>
                  <a:cubicBezTo>
                    <a:pt x="2" y="29"/>
                    <a:pt x="0" y="60"/>
                    <a:pt x="0" y="88"/>
                  </a:cubicBezTo>
                  <a:cubicBezTo>
                    <a:pt x="2" y="118"/>
                    <a:pt x="2" y="148"/>
                    <a:pt x="6" y="177"/>
                  </a:cubicBezTo>
                  <a:cubicBezTo>
                    <a:pt x="11" y="148"/>
                    <a:pt x="13" y="116"/>
                    <a:pt x="13" y="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33"/>
            <p:cNvSpPr/>
            <p:nvPr/>
          </p:nvSpPr>
          <p:spPr>
            <a:xfrm>
              <a:off x="1402920" y="6705000"/>
              <a:ext cx="99720" cy="128160"/>
            </a:xfrm>
            <a:custGeom>
              <a:avLst/>
              <a:gdLst/>
              <a:ahLst/>
              <a:rect l="l" t="t" r="r" b="b"/>
              <a:pathLst>
                <a:path w="278" h="357">
                  <a:moveTo>
                    <a:pt x="138" y="356"/>
                  </a:moveTo>
                  <a:cubicBezTo>
                    <a:pt x="184" y="294"/>
                    <a:pt x="277" y="260"/>
                    <a:pt x="277" y="168"/>
                  </a:cubicBezTo>
                  <a:cubicBezTo>
                    <a:pt x="277" y="75"/>
                    <a:pt x="215" y="0"/>
                    <a:pt x="138" y="0"/>
                  </a:cubicBezTo>
                  <a:cubicBezTo>
                    <a:pt x="61" y="0"/>
                    <a:pt x="0" y="75"/>
                    <a:pt x="0" y="168"/>
                  </a:cubicBezTo>
                  <a:cubicBezTo>
                    <a:pt x="0" y="260"/>
                    <a:pt x="92" y="294"/>
                    <a:pt x="138" y="3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4"/>
            <p:cNvSpPr/>
            <p:nvPr/>
          </p:nvSpPr>
          <p:spPr>
            <a:xfrm>
              <a:off x="1329840" y="6423480"/>
              <a:ext cx="83880" cy="196200"/>
            </a:xfrm>
            <a:custGeom>
              <a:avLst/>
              <a:gdLst/>
              <a:ahLst/>
              <a:rect l="l" t="t" r="r" b="b"/>
              <a:pathLst>
                <a:path w="234" h="546">
                  <a:moveTo>
                    <a:pt x="214" y="241"/>
                  </a:moveTo>
                  <a:cubicBezTo>
                    <a:pt x="222" y="457"/>
                    <a:pt x="227" y="425"/>
                    <a:pt x="233" y="517"/>
                  </a:cubicBezTo>
                  <a:cubicBezTo>
                    <a:pt x="204" y="526"/>
                    <a:pt x="176" y="536"/>
                    <a:pt x="147" y="545"/>
                  </a:cubicBezTo>
                  <a:cubicBezTo>
                    <a:pt x="112" y="462"/>
                    <a:pt x="151" y="525"/>
                    <a:pt x="40" y="298"/>
                  </a:cubicBezTo>
                  <a:cubicBezTo>
                    <a:pt x="0" y="214"/>
                    <a:pt x="43" y="18"/>
                    <a:pt x="68" y="5"/>
                  </a:cubicBezTo>
                  <a:cubicBezTo>
                    <a:pt x="83" y="0"/>
                    <a:pt x="211" y="130"/>
                    <a:pt x="214" y="2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5"/>
            <p:cNvSpPr/>
            <p:nvPr/>
          </p:nvSpPr>
          <p:spPr>
            <a:xfrm>
              <a:off x="1349280" y="6462360"/>
              <a:ext cx="58320" cy="156240"/>
            </a:xfrm>
            <a:custGeom>
              <a:avLst/>
              <a:gdLst/>
              <a:ahLst/>
              <a:rect l="l" t="t" r="r" b="b"/>
              <a:pathLst>
                <a:path w="163" h="435">
                  <a:moveTo>
                    <a:pt x="123" y="147"/>
                  </a:moveTo>
                  <a:cubicBezTo>
                    <a:pt x="153" y="356"/>
                    <a:pt x="149" y="326"/>
                    <a:pt x="162" y="415"/>
                  </a:cubicBezTo>
                  <a:cubicBezTo>
                    <a:pt x="143" y="422"/>
                    <a:pt x="124" y="427"/>
                    <a:pt x="105" y="434"/>
                  </a:cubicBezTo>
                  <a:cubicBezTo>
                    <a:pt x="78" y="348"/>
                    <a:pt x="105" y="419"/>
                    <a:pt x="22" y="179"/>
                  </a:cubicBezTo>
                  <a:cubicBezTo>
                    <a:pt x="0" y="118"/>
                    <a:pt x="13" y="18"/>
                    <a:pt x="36" y="7"/>
                  </a:cubicBezTo>
                  <a:cubicBezTo>
                    <a:pt x="51" y="0"/>
                    <a:pt x="111" y="60"/>
                    <a:pt x="123" y="1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6"/>
            <p:cNvSpPr/>
            <p:nvPr/>
          </p:nvSpPr>
          <p:spPr>
            <a:xfrm>
              <a:off x="1491120" y="6423480"/>
              <a:ext cx="84240" cy="196200"/>
            </a:xfrm>
            <a:custGeom>
              <a:avLst/>
              <a:gdLst/>
              <a:ahLst/>
              <a:rect l="l" t="t" r="r" b="b"/>
              <a:pathLst>
                <a:path w="235" h="546">
                  <a:moveTo>
                    <a:pt x="19" y="241"/>
                  </a:moveTo>
                  <a:cubicBezTo>
                    <a:pt x="11" y="457"/>
                    <a:pt x="6" y="425"/>
                    <a:pt x="0" y="517"/>
                  </a:cubicBezTo>
                  <a:cubicBezTo>
                    <a:pt x="29" y="526"/>
                    <a:pt x="57" y="536"/>
                    <a:pt x="86" y="545"/>
                  </a:cubicBezTo>
                  <a:cubicBezTo>
                    <a:pt x="121" y="462"/>
                    <a:pt x="82" y="525"/>
                    <a:pt x="192" y="298"/>
                  </a:cubicBezTo>
                  <a:cubicBezTo>
                    <a:pt x="234" y="214"/>
                    <a:pt x="189" y="18"/>
                    <a:pt x="165" y="5"/>
                  </a:cubicBezTo>
                  <a:cubicBezTo>
                    <a:pt x="149" y="0"/>
                    <a:pt x="22" y="130"/>
                    <a:pt x="19" y="2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37"/>
            <p:cNvSpPr/>
            <p:nvPr/>
          </p:nvSpPr>
          <p:spPr>
            <a:xfrm>
              <a:off x="1497240" y="6462360"/>
              <a:ext cx="58320" cy="156960"/>
            </a:xfrm>
            <a:custGeom>
              <a:avLst/>
              <a:gdLst/>
              <a:ahLst/>
              <a:rect l="l" t="t" r="r" b="b"/>
              <a:pathLst>
                <a:path w="163" h="437">
                  <a:moveTo>
                    <a:pt x="38" y="147"/>
                  </a:moveTo>
                  <a:cubicBezTo>
                    <a:pt x="9" y="356"/>
                    <a:pt x="13" y="326"/>
                    <a:pt x="0" y="415"/>
                  </a:cubicBezTo>
                  <a:cubicBezTo>
                    <a:pt x="18" y="422"/>
                    <a:pt x="37" y="430"/>
                    <a:pt x="55" y="436"/>
                  </a:cubicBezTo>
                  <a:cubicBezTo>
                    <a:pt x="83" y="351"/>
                    <a:pt x="55" y="422"/>
                    <a:pt x="140" y="182"/>
                  </a:cubicBezTo>
                  <a:cubicBezTo>
                    <a:pt x="162" y="118"/>
                    <a:pt x="151" y="18"/>
                    <a:pt x="126" y="7"/>
                  </a:cubicBezTo>
                  <a:cubicBezTo>
                    <a:pt x="111" y="0"/>
                    <a:pt x="51" y="60"/>
                    <a:pt x="38" y="1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38"/>
            <p:cNvSpPr/>
            <p:nvPr/>
          </p:nvSpPr>
          <p:spPr>
            <a:xfrm>
              <a:off x="1329120" y="6543720"/>
              <a:ext cx="246600" cy="236880"/>
            </a:xfrm>
            <a:custGeom>
              <a:avLst/>
              <a:gdLst/>
              <a:ahLst/>
              <a:rect l="l" t="t" r="r" b="b"/>
              <a:pathLst>
                <a:path w="686" h="659">
                  <a:moveTo>
                    <a:pt x="342" y="0"/>
                  </a:moveTo>
                  <a:cubicBezTo>
                    <a:pt x="188" y="0"/>
                    <a:pt x="117" y="88"/>
                    <a:pt x="117" y="211"/>
                  </a:cubicBezTo>
                  <a:cubicBezTo>
                    <a:pt x="117" y="314"/>
                    <a:pt x="0" y="466"/>
                    <a:pt x="105" y="566"/>
                  </a:cubicBezTo>
                  <a:cubicBezTo>
                    <a:pt x="156" y="615"/>
                    <a:pt x="241" y="658"/>
                    <a:pt x="342" y="658"/>
                  </a:cubicBezTo>
                  <a:cubicBezTo>
                    <a:pt x="444" y="658"/>
                    <a:pt x="530" y="615"/>
                    <a:pt x="581" y="566"/>
                  </a:cubicBezTo>
                  <a:cubicBezTo>
                    <a:pt x="685" y="463"/>
                    <a:pt x="569" y="314"/>
                    <a:pt x="569" y="211"/>
                  </a:cubicBezTo>
                  <a:cubicBezTo>
                    <a:pt x="569" y="88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9"/>
            <p:cNvSpPr/>
            <p:nvPr/>
          </p:nvSpPr>
          <p:spPr>
            <a:xfrm>
              <a:off x="1356480" y="6573960"/>
              <a:ext cx="193320" cy="198360"/>
            </a:xfrm>
            <a:custGeom>
              <a:avLst/>
              <a:gdLst/>
              <a:ahLst/>
              <a:rect l="l" t="t" r="r" b="b"/>
              <a:pathLst>
                <a:path w="538" h="552">
                  <a:moveTo>
                    <a:pt x="246" y="23"/>
                  </a:moveTo>
                  <a:cubicBezTo>
                    <a:pt x="260" y="0"/>
                    <a:pt x="273" y="0"/>
                    <a:pt x="286" y="23"/>
                  </a:cubicBezTo>
                  <a:cubicBezTo>
                    <a:pt x="319" y="79"/>
                    <a:pt x="369" y="197"/>
                    <a:pt x="373" y="296"/>
                  </a:cubicBezTo>
                  <a:cubicBezTo>
                    <a:pt x="431" y="285"/>
                    <a:pt x="497" y="289"/>
                    <a:pt x="511" y="331"/>
                  </a:cubicBezTo>
                  <a:cubicBezTo>
                    <a:pt x="537" y="412"/>
                    <a:pt x="414" y="551"/>
                    <a:pt x="268" y="551"/>
                  </a:cubicBezTo>
                  <a:cubicBezTo>
                    <a:pt x="120" y="551"/>
                    <a:pt x="0" y="412"/>
                    <a:pt x="26" y="331"/>
                  </a:cubicBezTo>
                  <a:cubicBezTo>
                    <a:pt x="37" y="289"/>
                    <a:pt x="103" y="285"/>
                    <a:pt x="160" y="296"/>
                  </a:cubicBezTo>
                  <a:cubicBezTo>
                    <a:pt x="163" y="197"/>
                    <a:pt x="214" y="79"/>
                    <a:pt x="246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40"/>
            <p:cNvSpPr/>
            <p:nvPr/>
          </p:nvSpPr>
          <p:spPr>
            <a:xfrm>
              <a:off x="1408320" y="6716160"/>
              <a:ext cx="88560" cy="40320"/>
            </a:xfrm>
            <a:custGeom>
              <a:avLst/>
              <a:gdLst/>
              <a:ahLst/>
              <a:rect l="l" t="t" r="r" b="b"/>
              <a:pathLst>
                <a:path w="247" h="113">
                  <a:moveTo>
                    <a:pt x="54" y="40"/>
                  </a:moveTo>
                  <a:cubicBezTo>
                    <a:pt x="71" y="41"/>
                    <a:pt x="90" y="36"/>
                    <a:pt x="103" y="24"/>
                  </a:cubicBezTo>
                  <a:cubicBezTo>
                    <a:pt x="111" y="17"/>
                    <a:pt x="117" y="9"/>
                    <a:pt x="123" y="0"/>
                  </a:cubicBezTo>
                  <a:cubicBezTo>
                    <a:pt x="128" y="9"/>
                    <a:pt x="136" y="17"/>
                    <a:pt x="143" y="24"/>
                  </a:cubicBezTo>
                  <a:cubicBezTo>
                    <a:pt x="159" y="36"/>
                    <a:pt x="176" y="43"/>
                    <a:pt x="193" y="40"/>
                  </a:cubicBezTo>
                  <a:cubicBezTo>
                    <a:pt x="210" y="40"/>
                    <a:pt x="226" y="32"/>
                    <a:pt x="239" y="17"/>
                  </a:cubicBezTo>
                  <a:cubicBezTo>
                    <a:pt x="246" y="9"/>
                    <a:pt x="206" y="112"/>
                    <a:pt x="123" y="112"/>
                  </a:cubicBezTo>
                  <a:cubicBezTo>
                    <a:pt x="40" y="112"/>
                    <a:pt x="0" y="9"/>
                    <a:pt x="8" y="17"/>
                  </a:cubicBezTo>
                  <a:cubicBezTo>
                    <a:pt x="20" y="31"/>
                    <a:pt x="37" y="37"/>
                    <a:pt x="54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41"/>
            <p:cNvSpPr/>
            <p:nvPr/>
          </p:nvSpPr>
          <p:spPr>
            <a:xfrm>
              <a:off x="1378440" y="6597720"/>
              <a:ext cx="54360" cy="92160"/>
            </a:xfrm>
            <a:custGeom>
              <a:avLst/>
              <a:gdLst/>
              <a:ahLst/>
              <a:rect l="l" t="t" r="r" b="b"/>
              <a:pathLst>
                <a:path w="152" h="257">
                  <a:moveTo>
                    <a:pt x="97" y="26"/>
                  </a:moveTo>
                  <a:cubicBezTo>
                    <a:pt x="51" y="0"/>
                    <a:pt x="20" y="60"/>
                    <a:pt x="13" y="94"/>
                  </a:cubicBezTo>
                  <a:cubicBezTo>
                    <a:pt x="0" y="142"/>
                    <a:pt x="16" y="196"/>
                    <a:pt x="20" y="208"/>
                  </a:cubicBezTo>
                  <a:cubicBezTo>
                    <a:pt x="23" y="218"/>
                    <a:pt x="57" y="256"/>
                    <a:pt x="133" y="219"/>
                  </a:cubicBezTo>
                  <a:cubicBezTo>
                    <a:pt x="131" y="219"/>
                    <a:pt x="151" y="164"/>
                    <a:pt x="142" y="112"/>
                  </a:cubicBezTo>
                  <a:cubicBezTo>
                    <a:pt x="127" y="84"/>
                    <a:pt x="137" y="46"/>
                    <a:pt x="97" y="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42"/>
            <p:cNvSpPr/>
            <p:nvPr/>
          </p:nvSpPr>
          <p:spPr>
            <a:xfrm>
              <a:off x="1377360" y="6599880"/>
              <a:ext cx="52200" cy="84960"/>
            </a:xfrm>
            <a:custGeom>
              <a:avLst/>
              <a:gdLst/>
              <a:ahLst/>
              <a:rect l="l" t="t" r="r" b="b"/>
              <a:pathLst>
                <a:path w="146" h="237">
                  <a:moveTo>
                    <a:pt x="128" y="40"/>
                  </a:moveTo>
                  <a:cubicBezTo>
                    <a:pt x="122" y="30"/>
                    <a:pt x="116" y="21"/>
                    <a:pt x="108" y="16"/>
                  </a:cubicBezTo>
                  <a:cubicBezTo>
                    <a:pt x="105" y="12"/>
                    <a:pt x="100" y="9"/>
                    <a:pt x="96" y="8"/>
                  </a:cubicBezTo>
                  <a:cubicBezTo>
                    <a:pt x="91" y="5"/>
                    <a:pt x="86" y="4"/>
                    <a:pt x="82" y="4"/>
                  </a:cubicBezTo>
                  <a:cubicBezTo>
                    <a:pt x="63" y="0"/>
                    <a:pt x="45" y="12"/>
                    <a:pt x="32" y="28"/>
                  </a:cubicBezTo>
                  <a:cubicBezTo>
                    <a:pt x="20" y="44"/>
                    <a:pt x="9" y="66"/>
                    <a:pt x="5" y="92"/>
                  </a:cubicBezTo>
                  <a:cubicBezTo>
                    <a:pt x="0" y="116"/>
                    <a:pt x="2" y="141"/>
                    <a:pt x="6" y="166"/>
                  </a:cubicBezTo>
                  <a:cubicBezTo>
                    <a:pt x="8" y="178"/>
                    <a:pt x="11" y="190"/>
                    <a:pt x="16" y="201"/>
                  </a:cubicBezTo>
                  <a:cubicBezTo>
                    <a:pt x="16" y="202"/>
                    <a:pt x="16" y="204"/>
                    <a:pt x="17" y="205"/>
                  </a:cubicBezTo>
                  <a:cubicBezTo>
                    <a:pt x="17" y="208"/>
                    <a:pt x="17" y="210"/>
                    <a:pt x="17" y="212"/>
                  </a:cubicBezTo>
                  <a:cubicBezTo>
                    <a:pt x="17" y="213"/>
                    <a:pt x="18" y="213"/>
                    <a:pt x="19" y="213"/>
                  </a:cubicBezTo>
                  <a:cubicBezTo>
                    <a:pt x="20" y="216"/>
                    <a:pt x="22" y="217"/>
                    <a:pt x="25" y="220"/>
                  </a:cubicBezTo>
                  <a:cubicBezTo>
                    <a:pt x="29" y="224"/>
                    <a:pt x="32" y="225"/>
                    <a:pt x="37" y="228"/>
                  </a:cubicBezTo>
                  <a:cubicBezTo>
                    <a:pt x="54" y="236"/>
                    <a:pt x="71" y="236"/>
                    <a:pt x="88" y="233"/>
                  </a:cubicBezTo>
                  <a:cubicBezTo>
                    <a:pt x="105" y="229"/>
                    <a:pt x="120" y="224"/>
                    <a:pt x="136" y="213"/>
                  </a:cubicBezTo>
                  <a:cubicBezTo>
                    <a:pt x="120" y="217"/>
                    <a:pt x="103" y="224"/>
                    <a:pt x="88" y="224"/>
                  </a:cubicBezTo>
                  <a:cubicBezTo>
                    <a:pt x="72" y="224"/>
                    <a:pt x="56" y="221"/>
                    <a:pt x="42" y="213"/>
                  </a:cubicBezTo>
                  <a:cubicBezTo>
                    <a:pt x="39" y="212"/>
                    <a:pt x="36" y="209"/>
                    <a:pt x="32" y="205"/>
                  </a:cubicBezTo>
                  <a:cubicBezTo>
                    <a:pt x="31" y="202"/>
                    <a:pt x="29" y="202"/>
                    <a:pt x="29" y="201"/>
                  </a:cubicBezTo>
                  <a:cubicBezTo>
                    <a:pt x="28" y="200"/>
                    <a:pt x="28" y="198"/>
                    <a:pt x="28" y="197"/>
                  </a:cubicBezTo>
                  <a:cubicBezTo>
                    <a:pt x="25" y="186"/>
                    <a:pt x="23" y="176"/>
                    <a:pt x="20" y="166"/>
                  </a:cubicBezTo>
                  <a:cubicBezTo>
                    <a:pt x="17" y="144"/>
                    <a:pt x="16" y="121"/>
                    <a:pt x="20" y="101"/>
                  </a:cubicBezTo>
                  <a:cubicBezTo>
                    <a:pt x="23" y="81"/>
                    <a:pt x="32" y="62"/>
                    <a:pt x="43" y="48"/>
                  </a:cubicBezTo>
                  <a:cubicBezTo>
                    <a:pt x="54" y="34"/>
                    <a:pt x="68" y="24"/>
                    <a:pt x="82" y="26"/>
                  </a:cubicBezTo>
                  <a:cubicBezTo>
                    <a:pt x="85" y="26"/>
                    <a:pt x="88" y="25"/>
                    <a:pt x="92" y="28"/>
                  </a:cubicBezTo>
                  <a:cubicBezTo>
                    <a:pt x="95" y="29"/>
                    <a:pt x="100" y="30"/>
                    <a:pt x="103" y="32"/>
                  </a:cubicBezTo>
                  <a:cubicBezTo>
                    <a:pt x="111" y="36"/>
                    <a:pt x="117" y="42"/>
                    <a:pt x="122" y="50"/>
                  </a:cubicBezTo>
                  <a:cubicBezTo>
                    <a:pt x="132" y="62"/>
                    <a:pt x="140" y="84"/>
                    <a:pt x="145" y="108"/>
                  </a:cubicBezTo>
                  <a:cubicBezTo>
                    <a:pt x="145" y="84"/>
                    <a:pt x="139" y="61"/>
                    <a:pt x="1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43"/>
            <p:cNvSpPr/>
            <p:nvPr/>
          </p:nvSpPr>
          <p:spPr>
            <a:xfrm>
              <a:off x="1393920" y="6623640"/>
              <a:ext cx="28800" cy="46800"/>
            </a:xfrm>
            <a:custGeom>
              <a:avLst/>
              <a:gdLst/>
              <a:ahLst/>
              <a:rect l="l" t="t" r="r" b="b"/>
              <a:pathLst>
                <a:path w="81" h="131">
                  <a:moveTo>
                    <a:pt x="0" y="65"/>
                  </a:moveTo>
                  <a:cubicBezTo>
                    <a:pt x="0" y="77"/>
                    <a:pt x="2" y="88"/>
                    <a:pt x="6" y="98"/>
                  </a:cubicBezTo>
                  <a:cubicBezTo>
                    <a:pt x="9" y="108"/>
                    <a:pt x="14" y="116"/>
                    <a:pt x="20" y="122"/>
                  </a:cubicBezTo>
                  <a:cubicBezTo>
                    <a:pt x="26" y="128"/>
                    <a:pt x="33" y="130"/>
                    <a:pt x="40" y="130"/>
                  </a:cubicBezTo>
                  <a:cubicBezTo>
                    <a:pt x="47" y="130"/>
                    <a:pt x="54" y="128"/>
                    <a:pt x="60" y="122"/>
                  </a:cubicBezTo>
                  <a:cubicBezTo>
                    <a:pt x="66" y="116"/>
                    <a:pt x="71" y="108"/>
                    <a:pt x="75" y="98"/>
                  </a:cubicBezTo>
                  <a:cubicBezTo>
                    <a:pt x="78" y="88"/>
                    <a:pt x="80" y="77"/>
                    <a:pt x="80" y="65"/>
                  </a:cubicBezTo>
                  <a:cubicBezTo>
                    <a:pt x="80" y="53"/>
                    <a:pt x="78" y="42"/>
                    <a:pt x="75" y="32"/>
                  </a:cubicBezTo>
                  <a:cubicBezTo>
                    <a:pt x="71" y="22"/>
                    <a:pt x="66" y="13"/>
                    <a:pt x="60" y="8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8"/>
                  </a:cubicBezTo>
                  <a:cubicBezTo>
                    <a:pt x="14" y="13"/>
                    <a:pt x="9" y="22"/>
                    <a:pt x="6" y="32"/>
                  </a:cubicBezTo>
                  <a:cubicBezTo>
                    <a:pt x="2" y="42"/>
                    <a:pt x="0" y="53"/>
                    <a:pt x="0" y="6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44"/>
            <p:cNvSpPr/>
            <p:nvPr/>
          </p:nvSpPr>
          <p:spPr>
            <a:xfrm>
              <a:off x="1472760" y="6597720"/>
              <a:ext cx="54000" cy="92160"/>
            </a:xfrm>
            <a:custGeom>
              <a:avLst/>
              <a:gdLst/>
              <a:ahLst/>
              <a:rect l="l" t="t" r="r" b="b"/>
              <a:pathLst>
                <a:path w="151" h="257">
                  <a:moveTo>
                    <a:pt x="53" y="26"/>
                  </a:moveTo>
                  <a:cubicBezTo>
                    <a:pt x="99" y="0"/>
                    <a:pt x="130" y="60"/>
                    <a:pt x="137" y="94"/>
                  </a:cubicBezTo>
                  <a:cubicBezTo>
                    <a:pt x="150" y="142"/>
                    <a:pt x="134" y="198"/>
                    <a:pt x="130" y="208"/>
                  </a:cubicBezTo>
                  <a:cubicBezTo>
                    <a:pt x="126" y="219"/>
                    <a:pt x="93" y="256"/>
                    <a:pt x="17" y="219"/>
                  </a:cubicBezTo>
                  <a:cubicBezTo>
                    <a:pt x="19" y="219"/>
                    <a:pt x="0" y="164"/>
                    <a:pt x="8" y="112"/>
                  </a:cubicBezTo>
                  <a:cubicBezTo>
                    <a:pt x="23" y="84"/>
                    <a:pt x="13" y="46"/>
                    <a:pt x="53" y="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45"/>
            <p:cNvSpPr/>
            <p:nvPr/>
          </p:nvSpPr>
          <p:spPr>
            <a:xfrm>
              <a:off x="1475640" y="6600240"/>
              <a:ext cx="52200" cy="84600"/>
            </a:xfrm>
            <a:custGeom>
              <a:avLst/>
              <a:gdLst/>
              <a:ahLst/>
              <a:rect l="l" t="t" r="r" b="b"/>
              <a:pathLst>
                <a:path w="146" h="236">
                  <a:moveTo>
                    <a:pt x="23" y="47"/>
                  </a:moveTo>
                  <a:cubicBezTo>
                    <a:pt x="29" y="39"/>
                    <a:pt x="35" y="33"/>
                    <a:pt x="42" y="29"/>
                  </a:cubicBezTo>
                  <a:cubicBezTo>
                    <a:pt x="45" y="27"/>
                    <a:pt x="49" y="25"/>
                    <a:pt x="52" y="25"/>
                  </a:cubicBezTo>
                  <a:cubicBezTo>
                    <a:pt x="55" y="23"/>
                    <a:pt x="60" y="23"/>
                    <a:pt x="63" y="23"/>
                  </a:cubicBezTo>
                  <a:cubicBezTo>
                    <a:pt x="77" y="23"/>
                    <a:pt x="92" y="31"/>
                    <a:pt x="102" y="45"/>
                  </a:cubicBezTo>
                  <a:cubicBezTo>
                    <a:pt x="112" y="60"/>
                    <a:pt x="122" y="80"/>
                    <a:pt x="125" y="99"/>
                  </a:cubicBezTo>
                  <a:cubicBezTo>
                    <a:pt x="128" y="117"/>
                    <a:pt x="128" y="140"/>
                    <a:pt x="125" y="163"/>
                  </a:cubicBezTo>
                  <a:cubicBezTo>
                    <a:pt x="123" y="173"/>
                    <a:pt x="120" y="185"/>
                    <a:pt x="117" y="193"/>
                  </a:cubicBezTo>
                  <a:cubicBezTo>
                    <a:pt x="116" y="195"/>
                    <a:pt x="116" y="196"/>
                    <a:pt x="115" y="197"/>
                  </a:cubicBezTo>
                  <a:cubicBezTo>
                    <a:pt x="114" y="200"/>
                    <a:pt x="112" y="200"/>
                    <a:pt x="112" y="201"/>
                  </a:cubicBezTo>
                  <a:cubicBezTo>
                    <a:pt x="109" y="204"/>
                    <a:pt x="106" y="208"/>
                    <a:pt x="103" y="211"/>
                  </a:cubicBezTo>
                  <a:cubicBezTo>
                    <a:pt x="89" y="219"/>
                    <a:pt x="74" y="223"/>
                    <a:pt x="57" y="220"/>
                  </a:cubicBezTo>
                  <a:cubicBezTo>
                    <a:pt x="42" y="220"/>
                    <a:pt x="25" y="216"/>
                    <a:pt x="9" y="211"/>
                  </a:cubicBezTo>
                  <a:cubicBezTo>
                    <a:pt x="25" y="220"/>
                    <a:pt x="40" y="227"/>
                    <a:pt x="57" y="231"/>
                  </a:cubicBezTo>
                  <a:cubicBezTo>
                    <a:pt x="74" y="235"/>
                    <a:pt x="91" y="232"/>
                    <a:pt x="108" y="224"/>
                  </a:cubicBezTo>
                  <a:cubicBezTo>
                    <a:pt x="112" y="223"/>
                    <a:pt x="115" y="220"/>
                    <a:pt x="120" y="216"/>
                  </a:cubicBezTo>
                  <a:cubicBezTo>
                    <a:pt x="122" y="215"/>
                    <a:pt x="125" y="212"/>
                    <a:pt x="126" y="211"/>
                  </a:cubicBezTo>
                  <a:cubicBezTo>
                    <a:pt x="127" y="211"/>
                    <a:pt x="127" y="209"/>
                    <a:pt x="128" y="208"/>
                  </a:cubicBezTo>
                  <a:cubicBezTo>
                    <a:pt x="128" y="208"/>
                    <a:pt x="129" y="207"/>
                    <a:pt x="129" y="205"/>
                  </a:cubicBezTo>
                  <a:lnTo>
                    <a:pt x="129" y="204"/>
                  </a:lnTo>
                  <a:cubicBezTo>
                    <a:pt x="130" y="204"/>
                    <a:pt x="130" y="203"/>
                    <a:pt x="131" y="201"/>
                  </a:cubicBezTo>
                  <a:cubicBezTo>
                    <a:pt x="134" y="189"/>
                    <a:pt x="137" y="179"/>
                    <a:pt x="140" y="167"/>
                  </a:cubicBezTo>
                  <a:cubicBezTo>
                    <a:pt x="145" y="143"/>
                    <a:pt x="145" y="117"/>
                    <a:pt x="142" y="92"/>
                  </a:cubicBezTo>
                  <a:cubicBezTo>
                    <a:pt x="137" y="68"/>
                    <a:pt x="126" y="45"/>
                    <a:pt x="114" y="29"/>
                  </a:cubicBezTo>
                  <a:cubicBezTo>
                    <a:pt x="100" y="12"/>
                    <a:pt x="83" y="0"/>
                    <a:pt x="65" y="4"/>
                  </a:cubicBezTo>
                  <a:cubicBezTo>
                    <a:pt x="60" y="4"/>
                    <a:pt x="55" y="7"/>
                    <a:pt x="51" y="8"/>
                  </a:cubicBezTo>
                  <a:cubicBezTo>
                    <a:pt x="46" y="11"/>
                    <a:pt x="43" y="12"/>
                    <a:pt x="38" y="16"/>
                  </a:cubicBezTo>
                  <a:cubicBezTo>
                    <a:pt x="31" y="23"/>
                    <a:pt x="25" y="31"/>
                    <a:pt x="18" y="41"/>
                  </a:cubicBezTo>
                  <a:cubicBezTo>
                    <a:pt x="8" y="57"/>
                    <a:pt x="2" y="83"/>
                    <a:pt x="0" y="107"/>
                  </a:cubicBezTo>
                  <a:cubicBezTo>
                    <a:pt x="5" y="84"/>
                    <a:pt x="11" y="61"/>
                    <a:pt x="23" y="4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46"/>
            <p:cNvSpPr/>
            <p:nvPr/>
          </p:nvSpPr>
          <p:spPr>
            <a:xfrm>
              <a:off x="1482840" y="6623640"/>
              <a:ext cx="28800" cy="46800"/>
            </a:xfrm>
            <a:custGeom>
              <a:avLst/>
              <a:gdLst/>
              <a:ahLst/>
              <a:rect l="l" t="t" r="r" b="b"/>
              <a:pathLst>
                <a:path w="81" h="131">
                  <a:moveTo>
                    <a:pt x="0" y="65"/>
                  </a:moveTo>
                  <a:cubicBezTo>
                    <a:pt x="0" y="77"/>
                    <a:pt x="1" y="88"/>
                    <a:pt x="5" y="98"/>
                  </a:cubicBezTo>
                  <a:cubicBezTo>
                    <a:pt x="9" y="108"/>
                    <a:pt x="14" y="116"/>
                    <a:pt x="20" y="122"/>
                  </a:cubicBezTo>
                  <a:cubicBezTo>
                    <a:pt x="26" y="128"/>
                    <a:pt x="33" y="130"/>
                    <a:pt x="40" y="130"/>
                  </a:cubicBezTo>
                  <a:cubicBezTo>
                    <a:pt x="47" y="130"/>
                    <a:pt x="54" y="128"/>
                    <a:pt x="60" y="122"/>
                  </a:cubicBezTo>
                  <a:cubicBezTo>
                    <a:pt x="66" y="116"/>
                    <a:pt x="71" y="108"/>
                    <a:pt x="75" y="98"/>
                  </a:cubicBezTo>
                  <a:cubicBezTo>
                    <a:pt x="78" y="88"/>
                    <a:pt x="80" y="77"/>
                    <a:pt x="80" y="65"/>
                  </a:cubicBezTo>
                  <a:cubicBezTo>
                    <a:pt x="80" y="53"/>
                    <a:pt x="78" y="42"/>
                    <a:pt x="75" y="32"/>
                  </a:cubicBezTo>
                  <a:cubicBezTo>
                    <a:pt x="71" y="22"/>
                    <a:pt x="66" y="13"/>
                    <a:pt x="60" y="8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8"/>
                  </a:cubicBezTo>
                  <a:cubicBezTo>
                    <a:pt x="14" y="13"/>
                    <a:pt x="9" y="22"/>
                    <a:pt x="5" y="32"/>
                  </a:cubicBezTo>
                  <a:cubicBezTo>
                    <a:pt x="2" y="42"/>
                    <a:pt x="0" y="53"/>
                    <a:pt x="0" y="6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47"/>
            <p:cNvSpPr/>
            <p:nvPr/>
          </p:nvSpPr>
          <p:spPr>
            <a:xfrm>
              <a:off x="1438200" y="6706440"/>
              <a:ext cx="29520" cy="32400"/>
            </a:xfrm>
            <a:custGeom>
              <a:avLst/>
              <a:gdLst/>
              <a:ahLst/>
              <a:rect l="l" t="t" r="r" b="b"/>
              <a:pathLst>
                <a:path w="83" h="91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30"/>
                    <a:pt x="0" y="60"/>
                    <a:pt x="0" y="90"/>
                  </a:cubicBezTo>
                  <a:cubicBezTo>
                    <a:pt x="27" y="90"/>
                    <a:pt x="55" y="90"/>
                    <a:pt x="82" y="90"/>
                  </a:cubicBezTo>
                  <a:cubicBezTo>
                    <a:pt x="82" y="60"/>
                    <a:pt x="82" y="30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48"/>
            <p:cNvSpPr/>
            <p:nvPr/>
          </p:nvSpPr>
          <p:spPr>
            <a:xfrm>
              <a:off x="1397880" y="6679080"/>
              <a:ext cx="110880" cy="52920"/>
            </a:xfrm>
            <a:custGeom>
              <a:avLst/>
              <a:gdLst/>
              <a:ahLst/>
              <a:rect l="l" t="t" r="r" b="b"/>
              <a:pathLst>
                <a:path w="309" h="148">
                  <a:moveTo>
                    <a:pt x="75" y="126"/>
                  </a:moveTo>
                  <a:cubicBezTo>
                    <a:pt x="91" y="123"/>
                    <a:pt x="106" y="118"/>
                    <a:pt x="119" y="108"/>
                  </a:cubicBezTo>
                  <a:cubicBezTo>
                    <a:pt x="131" y="98"/>
                    <a:pt x="140" y="84"/>
                    <a:pt x="142" y="70"/>
                  </a:cubicBezTo>
                  <a:cubicBezTo>
                    <a:pt x="145" y="47"/>
                    <a:pt x="149" y="23"/>
                    <a:pt x="152" y="0"/>
                  </a:cubicBezTo>
                  <a:cubicBezTo>
                    <a:pt x="156" y="23"/>
                    <a:pt x="159" y="47"/>
                    <a:pt x="163" y="70"/>
                  </a:cubicBezTo>
                  <a:cubicBezTo>
                    <a:pt x="166" y="86"/>
                    <a:pt x="173" y="98"/>
                    <a:pt x="186" y="108"/>
                  </a:cubicBezTo>
                  <a:cubicBezTo>
                    <a:pt x="198" y="118"/>
                    <a:pt x="214" y="126"/>
                    <a:pt x="229" y="126"/>
                  </a:cubicBezTo>
                  <a:cubicBezTo>
                    <a:pt x="246" y="126"/>
                    <a:pt x="262" y="123"/>
                    <a:pt x="275" y="112"/>
                  </a:cubicBezTo>
                  <a:cubicBezTo>
                    <a:pt x="289" y="104"/>
                    <a:pt x="302" y="90"/>
                    <a:pt x="308" y="72"/>
                  </a:cubicBezTo>
                  <a:cubicBezTo>
                    <a:pt x="306" y="92"/>
                    <a:pt x="297" y="111"/>
                    <a:pt x="283" y="123"/>
                  </a:cubicBezTo>
                  <a:cubicBezTo>
                    <a:pt x="269" y="135"/>
                    <a:pt x="249" y="143"/>
                    <a:pt x="231" y="146"/>
                  </a:cubicBezTo>
                  <a:cubicBezTo>
                    <a:pt x="211" y="147"/>
                    <a:pt x="192" y="142"/>
                    <a:pt x="175" y="130"/>
                  </a:cubicBezTo>
                  <a:cubicBezTo>
                    <a:pt x="166" y="123"/>
                    <a:pt x="160" y="115"/>
                    <a:pt x="154" y="104"/>
                  </a:cubicBezTo>
                  <a:cubicBezTo>
                    <a:pt x="148" y="115"/>
                    <a:pt x="140" y="123"/>
                    <a:pt x="132" y="130"/>
                  </a:cubicBezTo>
                  <a:cubicBezTo>
                    <a:pt x="115" y="142"/>
                    <a:pt x="95" y="147"/>
                    <a:pt x="77" y="146"/>
                  </a:cubicBezTo>
                  <a:cubicBezTo>
                    <a:pt x="59" y="146"/>
                    <a:pt x="39" y="138"/>
                    <a:pt x="25" y="123"/>
                  </a:cubicBezTo>
                  <a:cubicBezTo>
                    <a:pt x="11" y="111"/>
                    <a:pt x="0" y="90"/>
                    <a:pt x="0" y="72"/>
                  </a:cubicBezTo>
                  <a:cubicBezTo>
                    <a:pt x="3" y="88"/>
                    <a:pt x="15" y="103"/>
                    <a:pt x="29" y="112"/>
                  </a:cubicBezTo>
                  <a:cubicBezTo>
                    <a:pt x="43" y="120"/>
                    <a:pt x="60" y="126"/>
                    <a:pt x="75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49"/>
            <p:cNvSpPr/>
            <p:nvPr/>
          </p:nvSpPr>
          <p:spPr>
            <a:xfrm>
              <a:off x="1430640" y="6669720"/>
              <a:ext cx="45360" cy="26280"/>
            </a:xfrm>
            <a:custGeom>
              <a:avLst/>
              <a:gdLst/>
              <a:ahLst/>
              <a:rect l="l" t="t" r="r" b="b"/>
              <a:pathLst>
                <a:path w="127" h="74">
                  <a:moveTo>
                    <a:pt x="63" y="0"/>
                  </a:moveTo>
                  <a:cubicBezTo>
                    <a:pt x="74" y="0"/>
                    <a:pt x="106" y="0"/>
                    <a:pt x="118" y="12"/>
                  </a:cubicBezTo>
                  <a:cubicBezTo>
                    <a:pt x="126" y="20"/>
                    <a:pt x="120" y="40"/>
                    <a:pt x="100" y="58"/>
                  </a:cubicBezTo>
                  <a:cubicBezTo>
                    <a:pt x="86" y="72"/>
                    <a:pt x="74" y="73"/>
                    <a:pt x="64" y="73"/>
                  </a:cubicBezTo>
                  <a:cubicBezTo>
                    <a:pt x="54" y="73"/>
                    <a:pt x="41" y="69"/>
                    <a:pt x="29" y="58"/>
                  </a:cubicBezTo>
                  <a:cubicBezTo>
                    <a:pt x="4" y="40"/>
                    <a:pt x="0" y="20"/>
                    <a:pt x="8" y="12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CustomShape 50"/>
          <p:cNvSpPr/>
          <p:nvPr/>
        </p:nvSpPr>
        <p:spPr>
          <a:xfrm>
            <a:off x="6666840" y="6490440"/>
            <a:ext cx="155520" cy="317160"/>
          </a:xfrm>
          <a:custGeom>
            <a:avLst/>
            <a:gdLst/>
            <a:ahLst/>
            <a:rect l="l" t="t" r="r" b="b"/>
            <a:pathLst>
              <a:path w="433" h="882">
                <a:moveTo>
                  <a:pt x="240" y="746"/>
                </a:moveTo>
                <a:cubicBezTo>
                  <a:pt x="360" y="608"/>
                  <a:pt x="432" y="438"/>
                  <a:pt x="420" y="212"/>
                </a:cubicBezTo>
                <a:cubicBezTo>
                  <a:pt x="415" y="122"/>
                  <a:pt x="390" y="64"/>
                  <a:pt x="360" y="28"/>
                </a:cubicBezTo>
                <a:cubicBezTo>
                  <a:pt x="337" y="0"/>
                  <a:pt x="196" y="64"/>
                  <a:pt x="196" y="268"/>
                </a:cubicBezTo>
                <a:cubicBezTo>
                  <a:pt x="198" y="653"/>
                  <a:pt x="65" y="666"/>
                  <a:pt x="0" y="866"/>
                </a:cubicBezTo>
                <a:cubicBezTo>
                  <a:pt x="69" y="881"/>
                  <a:pt x="152" y="850"/>
                  <a:pt x="240" y="7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1"/>
          <p:cNvSpPr/>
          <p:nvPr/>
        </p:nvSpPr>
        <p:spPr>
          <a:xfrm>
            <a:off x="6652800" y="6462720"/>
            <a:ext cx="143640" cy="338400"/>
          </a:xfrm>
          <a:custGeom>
            <a:avLst/>
            <a:gdLst/>
            <a:ahLst/>
            <a:rect l="l" t="t" r="r" b="b"/>
            <a:pathLst>
              <a:path w="400" h="941">
                <a:moveTo>
                  <a:pt x="399" y="105"/>
                </a:moveTo>
                <a:cubicBezTo>
                  <a:pt x="323" y="0"/>
                  <a:pt x="187" y="176"/>
                  <a:pt x="187" y="336"/>
                </a:cubicBezTo>
                <a:cubicBezTo>
                  <a:pt x="187" y="722"/>
                  <a:pt x="67" y="757"/>
                  <a:pt x="0" y="930"/>
                </a:cubicBezTo>
                <a:cubicBezTo>
                  <a:pt x="12" y="934"/>
                  <a:pt x="11" y="940"/>
                  <a:pt x="37" y="940"/>
                </a:cubicBezTo>
                <a:cubicBezTo>
                  <a:pt x="122" y="849"/>
                  <a:pt x="249" y="677"/>
                  <a:pt x="249" y="381"/>
                </a:cubicBezTo>
                <a:cubicBezTo>
                  <a:pt x="249" y="197"/>
                  <a:pt x="318" y="120"/>
                  <a:pt x="399" y="10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2"/>
          <p:cNvSpPr/>
          <p:nvPr/>
        </p:nvSpPr>
        <p:spPr>
          <a:xfrm>
            <a:off x="6652800" y="6465960"/>
            <a:ext cx="135360" cy="330840"/>
          </a:xfrm>
          <a:custGeom>
            <a:avLst/>
            <a:gdLst/>
            <a:ahLst/>
            <a:rect l="l" t="t" r="r" b="b"/>
            <a:pathLst>
              <a:path w="377" h="920">
                <a:moveTo>
                  <a:pt x="376" y="71"/>
                </a:moveTo>
                <a:cubicBezTo>
                  <a:pt x="288" y="0"/>
                  <a:pt x="159" y="101"/>
                  <a:pt x="159" y="296"/>
                </a:cubicBezTo>
                <a:cubicBezTo>
                  <a:pt x="159" y="612"/>
                  <a:pt x="53" y="600"/>
                  <a:pt x="0" y="753"/>
                </a:cubicBezTo>
                <a:cubicBezTo>
                  <a:pt x="0" y="808"/>
                  <a:pt x="0" y="864"/>
                  <a:pt x="0" y="919"/>
                </a:cubicBezTo>
                <a:cubicBezTo>
                  <a:pt x="37" y="885"/>
                  <a:pt x="212" y="687"/>
                  <a:pt x="212" y="339"/>
                </a:cubicBezTo>
                <a:cubicBezTo>
                  <a:pt x="212" y="153"/>
                  <a:pt x="293" y="73"/>
                  <a:pt x="376" y="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3"/>
          <p:cNvSpPr/>
          <p:nvPr/>
        </p:nvSpPr>
        <p:spPr>
          <a:xfrm>
            <a:off x="6310800" y="6526080"/>
            <a:ext cx="240120" cy="299520"/>
          </a:xfrm>
          <a:custGeom>
            <a:avLst/>
            <a:gdLst/>
            <a:ahLst/>
            <a:rect l="l" t="t" r="r" b="b"/>
            <a:pathLst>
              <a:path w="668" h="833">
                <a:moveTo>
                  <a:pt x="32" y="141"/>
                </a:moveTo>
                <a:cubicBezTo>
                  <a:pt x="0" y="49"/>
                  <a:pt x="168" y="0"/>
                  <a:pt x="226" y="36"/>
                </a:cubicBezTo>
                <a:cubicBezTo>
                  <a:pt x="226" y="88"/>
                  <a:pt x="226" y="138"/>
                  <a:pt x="226" y="190"/>
                </a:cubicBezTo>
                <a:cubicBezTo>
                  <a:pt x="161" y="173"/>
                  <a:pt x="55" y="205"/>
                  <a:pt x="32" y="141"/>
                </a:cubicBezTo>
                <a:moveTo>
                  <a:pt x="418" y="785"/>
                </a:moveTo>
                <a:cubicBezTo>
                  <a:pt x="418" y="740"/>
                  <a:pt x="531" y="649"/>
                  <a:pt x="667" y="649"/>
                </a:cubicBezTo>
                <a:cubicBezTo>
                  <a:pt x="667" y="705"/>
                  <a:pt x="667" y="761"/>
                  <a:pt x="667" y="817"/>
                </a:cubicBezTo>
                <a:cubicBezTo>
                  <a:pt x="584" y="806"/>
                  <a:pt x="418" y="832"/>
                  <a:pt x="418" y="78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4"/>
          <p:cNvSpPr/>
          <p:nvPr/>
        </p:nvSpPr>
        <p:spPr>
          <a:xfrm>
            <a:off x="6369120" y="6387120"/>
            <a:ext cx="310320" cy="475920"/>
          </a:xfrm>
          <a:custGeom>
            <a:avLst/>
            <a:gdLst/>
            <a:ahLst/>
            <a:rect l="l" t="t" r="r" b="b"/>
            <a:pathLst>
              <a:path w="863" h="1323">
                <a:moveTo>
                  <a:pt x="813" y="594"/>
                </a:moveTo>
                <a:cubicBezTo>
                  <a:pt x="774" y="465"/>
                  <a:pt x="670" y="308"/>
                  <a:pt x="518" y="221"/>
                </a:cubicBezTo>
                <a:cubicBezTo>
                  <a:pt x="138" y="0"/>
                  <a:pt x="0" y="336"/>
                  <a:pt x="173" y="505"/>
                </a:cubicBezTo>
                <a:cubicBezTo>
                  <a:pt x="376" y="705"/>
                  <a:pt x="357" y="1024"/>
                  <a:pt x="435" y="1156"/>
                </a:cubicBezTo>
                <a:cubicBezTo>
                  <a:pt x="353" y="1184"/>
                  <a:pt x="293" y="1242"/>
                  <a:pt x="293" y="1276"/>
                </a:cubicBezTo>
                <a:cubicBezTo>
                  <a:pt x="293" y="1322"/>
                  <a:pt x="458" y="1297"/>
                  <a:pt x="541" y="1306"/>
                </a:cubicBezTo>
                <a:cubicBezTo>
                  <a:pt x="679" y="1306"/>
                  <a:pt x="790" y="1269"/>
                  <a:pt x="790" y="1224"/>
                </a:cubicBezTo>
                <a:cubicBezTo>
                  <a:pt x="792" y="1189"/>
                  <a:pt x="788" y="1168"/>
                  <a:pt x="781" y="1149"/>
                </a:cubicBezTo>
                <a:cubicBezTo>
                  <a:pt x="848" y="1017"/>
                  <a:pt x="862" y="754"/>
                  <a:pt x="813" y="5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5"/>
          <p:cNvSpPr/>
          <p:nvPr/>
        </p:nvSpPr>
        <p:spPr>
          <a:xfrm>
            <a:off x="6463800" y="6581520"/>
            <a:ext cx="159120" cy="251640"/>
          </a:xfrm>
          <a:custGeom>
            <a:avLst/>
            <a:gdLst/>
            <a:ahLst/>
            <a:rect l="l" t="t" r="r" b="b"/>
            <a:pathLst>
              <a:path w="443" h="700">
                <a:moveTo>
                  <a:pt x="378" y="0"/>
                </a:moveTo>
                <a:cubicBezTo>
                  <a:pt x="258" y="13"/>
                  <a:pt x="150" y="160"/>
                  <a:pt x="150" y="343"/>
                </a:cubicBezTo>
                <a:cubicBezTo>
                  <a:pt x="152" y="505"/>
                  <a:pt x="228" y="588"/>
                  <a:pt x="203" y="600"/>
                </a:cubicBezTo>
                <a:cubicBezTo>
                  <a:pt x="0" y="696"/>
                  <a:pt x="230" y="625"/>
                  <a:pt x="391" y="680"/>
                </a:cubicBezTo>
                <a:cubicBezTo>
                  <a:pt x="442" y="699"/>
                  <a:pt x="283" y="463"/>
                  <a:pt x="283" y="275"/>
                </a:cubicBezTo>
                <a:cubicBezTo>
                  <a:pt x="283" y="160"/>
                  <a:pt x="320" y="63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6"/>
          <p:cNvSpPr/>
          <p:nvPr/>
        </p:nvSpPr>
        <p:spPr>
          <a:xfrm>
            <a:off x="6507000" y="6425280"/>
            <a:ext cx="204120" cy="375840"/>
          </a:xfrm>
          <a:custGeom>
            <a:avLst/>
            <a:gdLst/>
            <a:ahLst/>
            <a:rect l="l" t="t" r="r" b="b"/>
            <a:pathLst>
              <a:path w="568" h="1045">
                <a:moveTo>
                  <a:pt x="138" y="45"/>
                </a:moveTo>
                <a:cubicBezTo>
                  <a:pt x="87" y="24"/>
                  <a:pt x="41" y="9"/>
                  <a:pt x="0" y="0"/>
                </a:cubicBezTo>
                <a:cubicBezTo>
                  <a:pt x="4" y="24"/>
                  <a:pt x="7" y="52"/>
                  <a:pt x="9" y="76"/>
                </a:cubicBezTo>
                <a:cubicBezTo>
                  <a:pt x="293" y="172"/>
                  <a:pt x="567" y="556"/>
                  <a:pt x="399" y="1044"/>
                </a:cubicBezTo>
                <a:cubicBezTo>
                  <a:pt x="480" y="892"/>
                  <a:pt x="500" y="763"/>
                  <a:pt x="500" y="565"/>
                </a:cubicBezTo>
                <a:cubicBezTo>
                  <a:pt x="500" y="353"/>
                  <a:pt x="279" y="104"/>
                  <a:pt x="138" y="4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7"/>
          <p:cNvSpPr/>
          <p:nvPr/>
        </p:nvSpPr>
        <p:spPr>
          <a:xfrm>
            <a:off x="6503400" y="6415200"/>
            <a:ext cx="198000" cy="387360"/>
          </a:xfrm>
          <a:custGeom>
            <a:avLst/>
            <a:gdLst/>
            <a:ahLst/>
            <a:rect l="l" t="t" r="r" b="b"/>
            <a:pathLst>
              <a:path w="551" h="1077">
                <a:moveTo>
                  <a:pt x="0" y="0"/>
                </a:moveTo>
                <a:cubicBezTo>
                  <a:pt x="10" y="19"/>
                  <a:pt x="14" y="43"/>
                  <a:pt x="17" y="68"/>
                </a:cubicBezTo>
                <a:cubicBezTo>
                  <a:pt x="259" y="157"/>
                  <a:pt x="490" y="363"/>
                  <a:pt x="490" y="729"/>
                </a:cubicBezTo>
                <a:cubicBezTo>
                  <a:pt x="490" y="812"/>
                  <a:pt x="453" y="997"/>
                  <a:pt x="407" y="1076"/>
                </a:cubicBezTo>
                <a:cubicBezTo>
                  <a:pt x="497" y="991"/>
                  <a:pt x="547" y="788"/>
                  <a:pt x="547" y="593"/>
                </a:cubicBezTo>
                <a:cubicBezTo>
                  <a:pt x="550" y="287"/>
                  <a:pt x="377" y="104"/>
                  <a:pt x="171" y="31"/>
                </a:cubicBezTo>
                <a:cubicBezTo>
                  <a:pt x="109" y="9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8"/>
          <p:cNvSpPr/>
          <p:nvPr/>
        </p:nvSpPr>
        <p:spPr>
          <a:xfrm>
            <a:off x="6420600" y="6332040"/>
            <a:ext cx="48960" cy="65160"/>
          </a:xfrm>
          <a:custGeom>
            <a:avLst/>
            <a:gdLst/>
            <a:ahLst/>
            <a:rect l="l" t="t" r="r" b="b"/>
            <a:pathLst>
              <a:path w="137" h="182">
                <a:moveTo>
                  <a:pt x="7" y="181"/>
                </a:moveTo>
                <a:cubicBezTo>
                  <a:pt x="0" y="85"/>
                  <a:pt x="42" y="60"/>
                  <a:pt x="60" y="0"/>
                </a:cubicBezTo>
                <a:cubicBezTo>
                  <a:pt x="85" y="55"/>
                  <a:pt x="129" y="68"/>
                  <a:pt x="136" y="163"/>
                </a:cubicBezTo>
                <a:cubicBezTo>
                  <a:pt x="93" y="169"/>
                  <a:pt x="50" y="175"/>
                  <a:pt x="7" y="18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9"/>
          <p:cNvSpPr/>
          <p:nvPr/>
        </p:nvSpPr>
        <p:spPr>
          <a:xfrm>
            <a:off x="6347520" y="6327720"/>
            <a:ext cx="167400" cy="256680"/>
          </a:xfrm>
          <a:custGeom>
            <a:avLst/>
            <a:gdLst/>
            <a:ahLst/>
            <a:rect l="l" t="t" r="r" b="b"/>
            <a:pathLst>
              <a:path w="466" h="714">
                <a:moveTo>
                  <a:pt x="345" y="0"/>
                </a:moveTo>
                <a:cubicBezTo>
                  <a:pt x="318" y="55"/>
                  <a:pt x="271" y="67"/>
                  <a:pt x="262" y="163"/>
                </a:cubicBezTo>
                <a:cubicBezTo>
                  <a:pt x="138" y="169"/>
                  <a:pt x="0" y="393"/>
                  <a:pt x="11" y="572"/>
                </a:cubicBezTo>
                <a:cubicBezTo>
                  <a:pt x="13" y="621"/>
                  <a:pt x="112" y="713"/>
                  <a:pt x="236" y="713"/>
                </a:cubicBezTo>
                <a:cubicBezTo>
                  <a:pt x="361" y="713"/>
                  <a:pt x="462" y="565"/>
                  <a:pt x="462" y="384"/>
                </a:cubicBezTo>
                <a:cubicBezTo>
                  <a:pt x="465" y="276"/>
                  <a:pt x="439" y="217"/>
                  <a:pt x="395" y="191"/>
                </a:cubicBezTo>
                <a:cubicBezTo>
                  <a:pt x="402" y="95"/>
                  <a:pt x="362" y="64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60"/>
          <p:cNvSpPr/>
          <p:nvPr/>
        </p:nvSpPr>
        <p:spPr>
          <a:xfrm>
            <a:off x="6443280" y="6358320"/>
            <a:ext cx="40680" cy="97560"/>
          </a:xfrm>
          <a:custGeom>
            <a:avLst/>
            <a:gdLst/>
            <a:ahLst/>
            <a:rect l="l" t="t" r="r" b="b"/>
            <a:pathLst>
              <a:path w="114" h="272">
                <a:moveTo>
                  <a:pt x="49" y="259"/>
                </a:moveTo>
                <a:cubicBezTo>
                  <a:pt x="22" y="252"/>
                  <a:pt x="0" y="252"/>
                  <a:pt x="12" y="120"/>
                </a:cubicBezTo>
                <a:cubicBezTo>
                  <a:pt x="19" y="49"/>
                  <a:pt x="52" y="40"/>
                  <a:pt x="72" y="0"/>
                </a:cubicBezTo>
                <a:cubicBezTo>
                  <a:pt x="85" y="47"/>
                  <a:pt x="113" y="68"/>
                  <a:pt x="109" y="139"/>
                </a:cubicBezTo>
                <a:cubicBezTo>
                  <a:pt x="97" y="271"/>
                  <a:pt x="77" y="265"/>
                  <a:pt x="49" y="25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61"/>
          <p:cNvSpPr/>
          <p:nvPr/>
        </p:nvSpPr>
        <p:spPr>
          <a:xfrm>
            <a:off x="6388200" y="6437160"/>
            <a:ext cx="48960" cy="60120"/>
          </a:xfrm>
          <a:custGeom>
            <a:avLst/>
            <a:gdLst/>
            <a:ahLst/>
            <a:rect l="l" t="t" r="r" b="b"/>
            <a:pathLst>
              <a:path w="137" h="168">
                <a:moveTo>
                  <a:pt x="60" y="167"/>
                </a:moveTo>
                <a:cubicBezTo>
                  <a:pt x="18" y="167"/>
                  <a:pt x="20" y="128"/>
                  <a:pt x="0" y="108"/>
                </a:cubicBezTo>
                <a:cubicBezTo>
                  <a:pt x="20" y="72"/>
                  <a:pt x="18" y="0"/>
                  <a:pt x="60" y="0"/>
                </a:cubicBezTo>
                <a:cubicBezTo>
                  <a:pt x="101" y="0"/>
                  <a:pt x="111" y="72"/>
                  <a:pt x="136" y="108"/>
                </a:cubicBezTo>
                <a:cubicBezTo>
                  <a:pt x="111" y="128"/>
                  <a:pt x="101" y="167"/>
                  <a:pt x="60" y="16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2"/>
          <p:cNvSpPr/>
          <p:nvPr/>
        </p:nvSpPr>
        <p:spPr>
          <a:xfrm>
            <a:off x="6395400" y="6450480"/>
            <a:ext cx="29880" cy="36360"/>
          </a:xfrm>
          <a:custGeom>
            <a:avLst/>
            <a:gdLst/>
            <a:ahLst/>
            <a:rect l="l" t="t" r="r" b="b"/>
            <a:pathLst>
              <a:path w="84" h="102">
                <a:moveTo>
                  <a:pt x="37" y="101"/>
                </a:moveTo>
                <a:cubicBezTo>
                  <a:pt x="11" y="101"/>
                  <a:pt x="12" y="76"/>
                  <a:pt x="0" y="64"/>
                </a:cubicBezTo>
                <a:cubicBezTo>
                  <a:pt x="12" y="43"/>
                  <a:pt x="11" y="0"/>
                  <a:pt x="37" y="0"/>
                </a:cubicBezTo>
                <a:cubicBezTo>
                  <a:pt x="62" y="0"/>
                  <a:pt x="68" y="43"/>
                  <a:pt x="83" y="64"/>
                </a:cubicBezTo>
                <a:cubicBezTo>
                  <a:pt x="68" y="76"/>
                  <a:pt x="62" y="101"/>
                  <a:pt x="37" y="10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3"/>
          <p:cNvSpPr/>
          <p:nvPr/>
        </p:nvSpPr>
        <p:spPr>
          <a:xfrm>
            <a:off x="6381360" y="6437880"/>
            <a:ext cx="151560" cy="181800"/>
          </a:xfrm>
          <a:custGeom>
            <a:avLst/>
            <a:gdLst/>
            <a:ahLst/>
            <a:rect l="l" t="t" r="r" b="b"/>
            <a:pathLst>
              <a:path w="422" h="506">
                <a:moveTo>
                  <a:pt x="275" y="93"/>
                </a:moveTo>
                <a:cubicBezTo>
                  <a:pt x="219" y="0"/>
                  <a:pt x="218" y="115"/>
                  <a:pt x="189" y="124"/>
                </a:cubicBezTo>
                <a:cubicBezTo>
                  <a:pt x="198" y="128"/>
                  <a:pt x="206" y="132"/>
                  <a:pt x="215" y="136"/>
                </a:cubicBezTo>
                <a:cubicBezTo>
                  <a:pt x="200" y="145"/>
                  <a:pt x="184" y="155"/>
                  <a:pt x="169" y="164"/>
                </a:cubicBezTo>
                <a:cubicBezTo>
                  <a:pt x="173" y="169"/>
                  <a:pt x="176" y="175"/>
                  <a:pt x="180" y="179"/>
                </a:cubicBezTo>
                <a:cubicBezTo>
                  <a:pt x="172" y="179"/>
                  <a:pt x="165" y="179"/>
                  <a:pt x="157" y="179"/>
                </a:cubicBezTo>
                <a:cubicBezTo>
                  <a:pt x="162" y="184"/>
                  <a:pt x="166" y="189"/>
                  <a:pt x="171" y="195"/>
                </a:cubicBezTo>
                <a:cubicBezTo>
                  <a:pt x="168" y="199"/>
                  <a:pt x="165" y="201"/>
                  <a:pt x="162" y="204"/>
                </a:cubicBezTo>
                <a:cubicBezTo>
                  <a:pt x="146" y="191"/>
                  <a:pt x="129" y="185"/>
                  <a:pt x="111" y="185"/>
                </a:cubicBezTo>
                <a:cubicBezTo>
                  <a:pt x="51" y="185"/>
                  <a:pt x="0" y="256"/>
                  <a:pt x="0" y="345"/>
                </a:cubicBezTo>
                <a:cubicBezTo>
                  <a:pt x="0" y="435"/>
                  <a:pt x="49" y="505"/>
                  <a:pt x="111" y="505"/>
                </a:cubicBezTo>
                <a:cubicBezTo>
                  <a:pt x="171" y="505"/>
                  <a:pt x="222" y="435"/>
                  <a:pt x="222" y="345"/>
                </a:cubicBezTo>
                <a:cubicBezTo>
                  <a:pt x="222" y="343"/>
                  <a:pt x="222" y="340"/>
                  <a:pt x="222" y="336"/>
                </a:cubicBezTo>
                <a:cubicBezTo>
                  <a:pt x="236" y="341"/>
                  <a:pt x="249" y="347"/>
                  <a:pt x="263" y="351"/>
                </a:cubicBezTo>
                <a:cubicBezTo>
                  <a:pt x="260" y="337"/>
                  <a:pt x="257" y="323"/>
                  <a:pt x="254" y="308"/>
                </a:cubicBezTo>
                <a:cubicBezTo>
                  <a:pt x="270" y="308"/>
                  <a:pt x="286" y="308"/>
                  <a:pt x="302" y="308"/>
                </a:cubicBezTo>
                <a:cubicBezTo>
                  <a:pt x="295" y="300"/>
                  <a:pt x="288" y="292"/>
                  <a:pt x="282" y="284"/>
                </a:cubicBezTo>
                <a:cubicBezTo>
                  <a:pt x="305" y="261"/>
                  <a:pt x="328" y="237"/>
                  <a:pt x="351" y="213"/>
                </a:cubicBezTo>
                <a:cubicBezTo>
                  <a:pt x="337" y="213"/>
                  <a:pt x="323" y="213"/>
                  <a:pt x="309" y="213"/>
                </a:cubicBezTo>
                <a:cubicBezTo>
                  <a:pt x="330" y="196"/>
                  <a:pt x="352" y="179"/>
                  <a:pt x="374" y="160"/>
                </a:cubicBezTo>
                <a:cubicBezTo>
                  <a:pt x="359" y="160"/>
                  <a:pt x="344" y="160"/>
                  <a:pt x="329" y="160"/>
                </a:cubicBezTo>
                <a:cubicBezTo>
                  <a:pt x="354" y="157"/>
                  <a:pt x="421" y="88"/>
                  <a:pt x="379" y="108"/>
                </a:cubicBezTo>
                <a:cubicBezTo>
                  <a:pt x="337" y="127"/>
                  <a:pt x="309" y="99"/>
                  <a:pt x="275" y="9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4"/>
          <p:cNvSpPr/>
          <p:nvPr/>
        </p:nvSpPr>
        <p:spPr>
          <a:xfrm>
            <a:off x="6325920" y="6539040"/>
            <a:ext cx="192240" cy="202680"/>
          </a:xfrm>
          <a:custGeom>
            <a:avLst/>
            <a:gdLst/>
            <a:ahLst/>
            <a:rect l="l" t="t" r="r" b="b"/>
            <a:pathLst>
              <a:path w="535" h="564">
                <a:moveTo>
                  <a:pt x="225" y="246"/>
                </a:moveTo>
                <a:cubicBezTo>
                  <a:pt x="161" y="230"/>
                  <a:pt x="54" y="262"/>
                  <a:pt x="32" y="196"/>
                </a:cubicBezTo>
                <a:cubicBezTo>
                  <a:pt x="0" y="104"/>
                  <a:pt x="195" y="48"/>
                  <a:pt x="245" y="92"/>
                </a:cubicBezTo>
                <a:cubicBezTo>
                  <a:pt x="365" y="190"/>
                  <a:pt x="527" y="0"/>
                  <a:pt x="532" y="286"/>
                </a:cubicBezTo>
                <a:cubicBezTo>
                  <a:pt x="534" y="356"/>
                  <a:pt x="407" y="563"/>
                  <a:pt x="225" y="2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5"/>
          <p:cNvSpPr/>
          <p:nvPr/>
        </p:nvSpPr>
        <p:spPr>
          <a:xfrm>
            <a:off x="9180000" y="5519880"/>
            <a:ext cx="179640" cy="1199880"/>
          </a:xfrm>
          <a:prstGeom prst="rect">
            <a:avLst/>
          </a:pr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6"/>
          <p:cNvSpPr/>
          <p:nvPr/>
        </p:nvSpPr>
        <p:spPr>
          <a:xfrm>
            <a:off x="8820000" y="5999760"/>
            <a:ext cx="899640" cy="359640"/>
          </a:xfrm>
          <a:custGeom>
            <a:avLst/>
            <a:gdLst/>
            <a:ahLst/>
            <a:rect l="l" t="t" r="r" b="b"/>
            <a:pathLst>
              <a:path w="2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2000" y="1001"/>
                </a:lnTo>
                <a:lnTo>
                  <a:pt x="2001" y="1001"/>
                </a:lnTo>
                <a:cubicBezTo>
                  <a:pt x="2088" y="1001"/>
                  <a:pt x="2175" y="978"/>
                  <a:pt x="2251" y="934"/>
                </a:cubicBezTo>
                <a:cubicBezTo>
                  <a:pt x="2327" y="890"/>
                  <a:pt x="2390" y="827"/>
                  <a:pt x="2434" y="751"/>
                </a:cubicBezTo>
                <a:cubicBezTo>
                  <a:pt x="2478" y="675"/>
                  <a:pt x="2501" y="588"/>
                  <a:pt x="2501" y="501"/>
                </a:cubicBezTo>
                <a:lnTo>
                  <a:pt x="2501" y="500"/>
                </a:lnTo>
                <a:lnTo>
                  <a:pt x="2501" y="501"/>
                </a:lnTo>
                <a:lnTo>
                  <a:pt x="2501" y="501"/>
                </a:lnTo>
                <a:cubicBezTo>
                  <a:pt x="2501" y="413"/>
                  <a:pt x="2478" y="326"/>
                  <a:pt x="2434" y="250"/>
                </a:cubicBezTo>
                <a:cubicBezTo>
                  <a:pt x="2390" y="174"/>
                  <a:pt x="2327" y="111"/>
                  <a:pt x="2251" y="67"/>
                </a:cubicBezTo>
                <a:cubicBezTo>
                  <a:pt x="2175" y="23"/>
                  <a:pt x="2088" y="0"/>
                  <a:pt x="2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67"/>
          <p:cNvSpPr/>
          <p:nvPr/>
        </p:nvSpPr>
        <p:spPr>
          <a:xfrm>
            <a:off x="8910000" y="575964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500" y="1001"/>
                </a:lnTo>
                <a:lnTo>
                  <a:pt x="1501" y="1001"/>
                </a:lnTo>
                <a:cubicBezTo>
                  <a:pt x="1588" y="1001"/>
                  <a:pt x="1675" y="978"/>
                  <a:pt x="1751" y="934"/>
                </a:cubicBezTo>
                <a:cubicBezTo>
                  <a:pt x="1827" y="890"/>
                  <a:pt x="1890" y="827"/>
                  <a:pt x="1934" y="751"/>
                </a:cubicBezTo>
                <a:cubicBezTo>
                  <a:pt x="1978" y="675"/>
                  <a:pt x="2001" y="588"/>
                  <a:pt x="2001" y="501"/>
                </a:cubicBezTo>
                <a:lnTo>
                  <a:pt x="2001" y="500"/>
                </a:lnTo>
                <a:lnTo>
                  <a:pt x="2001" y="501"/>
                </a:lnTo>
                <a:lnTo>
                  <a:pt x="2001" y="501"/>
                </a:lnTo>
                <a:cubicBezTo>
                  <a:pt x="2001" y="413"/>
                  <a:pt x="1978" y="326"/>
                  <a:pt x="1934" y="250"/>
                </a:cubicBezTo>
                <a:cubicBezTo>
                  <a:pt x="1890" y="174"/>
                  <a:pt x="1827" y="111"/>
                  <a:pt x="1751" y="67"/>
                </a:cubicBezTo>
                <a:cubicBezTo>
                  <a:pt x="1675" y="23"/>
                  <a:pt x="1588" y="0"/>
                  <a:pt x="1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8"/>
          <p:cNvSpPr/>
          <p:nvPr/>
        </p:nvSpPr>
        <p:spPr>
          <a:xfrm>
            <a:off x="9000360" y="5519880"/>
            <a:ext cx="539640" cy="3596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000" y="1001"/>
                </a:lnTo>
                <a:lnTo>
                  <a:pt x="1001" y="1001"/>
                </a:lnTo>
                <a:cubicBezTo>
                  <a:pt x="1088" y="1001"/>
                  <a:pt x="1175" y="978"/>
                  <a:pt x="1251" y="934"/>
                </a:cubicBezTo>
                <a:cubicBezTo>
                  <a:pt x="1327" y="890"/>
                  <a:pt x="1390" y="827"/>
                  <a:pt x="1434" y="751"/>
                </a:cubicBezTo>
                <a:cubicBezTo>
                  <a:pt x="1478" y="675"/>
                  <a:pt x="1501" y="588"/>
                  <a:pt x="1501" y="501"/>
                </a:cubicBezTo>
                <a:lnTo>
                  <a:pt x="1501" y="500"/>
                </a:lnTo>
                <a:lnTo>
                  <a:pt x="1501" y="501"/>
                </a:lnTo>
                <a:lnTo>
                  <a:pt x="1501" y="501"/>
                </a:lnTo>
                <a:cubicBezTo>
                  <a:pt x="1501" y="413"/>
                  <a:pt x="1478" y="326"/>
                  <a:pt x="1434" y="250"/>
                </a:cubicBezTo>
                <a:cubicBezTo>
                  <a:pt x="1390" y="174"/>
                  <a:pt x="1327" y="111"/>
                  <a:pt x="1251" y="67"/>
                </a:cubicBezTo>
                <a:cubicBezTo>
                  <a:pt x="1175" y="23"/>
                  <a:pt x="1088" y="0"/>
                  <a:pt x="1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9"/>
          <p:cNvSpPr/>
          <p:nvPr/>
        </p:nvSpPr>
        <p:spPr>
          <a:xfrm>
            <a:off x="9090000" y="527976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500" y="1001"/>
                </a:lnTo>
                <a:lnTo>
                  <a:pt x="501" y="1001"/>
                </a:lnTo>
                <a:cubicBezTo>
                  <a:pt x="588" y="1001"/>
                  <a:pt x="675" y="978"/>
                  <a:pt x="751" y="934"/>
                </a:cubicBezTo>
                <a:cubicBezTo>
                  <a:pt x="827" y="890"/>
                  <a:pt x="890" y="827"/>
                  <a:pt x="934" y="751"/>
                </a:cubicBezTo>
                <a:cubicBezTo>
                  <a:pt x="978" y="675"/>
                  <a:pt x="1001" y="588"/>
                  <a:pt x="1001" y="501"/>
                </a:cubicBezTo>
                <a:lnTo>
                  <a:pt x="1001" y="500"/>
                </a:lnTo>
                <a:lnTo>
                  <a:pt x="1001" y="501"/>
                </a:lnTo>
                <a:lnTo>
                  <a:pt x="1001" y="501"/>
                </a:lnTo>
                <a:cubicBezTo>
                  <a:pt x="1001" y="413"/>
                  <a:pt x="978" y="326"/>
                  <a:pt x="934" y="250"/>
                </a:cubicBezTo>
                <a:cubicBezTo>
                  <a:pt x="890" y="174"/>
                  <a:pt x="827" y="111"/>
                  <a:pt x="751" y="67"/>
                </a:cubicBezTo>
                <a:cubicBezTo>
                  <a:pt x="675" y="23"/>
                  <a:pt x="588" y="0"/>
                  <a:pt x="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0"/>
          <p:cNvSpPr/>
          <p:nvPr/>
        </p:nvSpPr>
        <p:spPr>
          <a:xfrm>
            <a:off x="8190360" y="5519880"/>
            <a:ext cx="179640" cy="1199880"/>
          </a:xfrm>
          <a:prstGeom prst="rect">
            <a:avLst/>
          </a:pr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71"/>
          <p:cNvSpPr/>
          <p:nvPr/>
        </p:nvSpPr>
        <p:spPr>
          <a:xfrm>
            <a:off x="7920000" y="587988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500" y="1001"/>
                </a:lnTo>
                <a:lnTo>
                  <a:pt x="1501" y="1001"/>
                </a:lnTo>
                <a:cubicBezTo>
                  <a:pt x="1588" y="1001"/>
                  <a:pt x="1675" y="978"/>
                  <a:pt x="1751" y="934"/>
                </a:cubicBezTo>
                <a:cubicBezTo>
                  <a:pt x="1827" y="890"/>
                  <a:pt x="1890" y="827"/>
                  <a:pt x="1934" y="751"/>
                </a:cubicBezTo>
                <a:cubicBezTo>
                  <a:pt x="1978" y="675"/>
                  <a:pt x="2001" y="588"/>
                  <a:pt x="2001" y="501"/>
                </a:cubicBezTo>
                <a:lnTo>
                  <a:pt x="2001" y="500"/>
                </a:lnTo>
                <a:lnTo>
                  <a:pt x="2001" y="501"/>
                </a:lnTo>
                <a:lnTo>
                  <a:pt x="2001" y="501"/>
                </a:lnTo>
                <a:cubicBezTo>
                  <a:pt x="2001" y="413"/>
                  <a:pt x="1978" y="326"/>
                  <a:pt x="1934" y="250"/>
                </a:cubicBezTo>
                <a:cubicBezTo>
                  <a:pt x="1890" y="174"/>
                  <a:pt x="1827" y="111"/>
                  <a:pt x="1751" y="67"/>
                </a:cubicBezTo>
                <a:cubicBezTo>
                  <a:pt x="1675" y="23"/>
                  <a:pt x="1588" y="0"/>
                  <a:pt x="1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72"/>
          <p:cNvSpPr/>
          <p:nvPr/>
        </p:nvSpPr>
        <p:spPr>
          <a:xfrm>
            <a:off x="8010360" y="5639760"/>
            <a:ext cx="539640" cy="35964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1000" y="1001"/>
                </a:lnTo>
                <a:lnTo>
                  <a:pt x="1001" y="1001"/>
                </a:lnTo>
                <a:cubicBezTo>
                  <a:pt x="1088" y="1001"/>
                  <a:pt x="1175" y="978"/>
                  <a:pt x="1251" y="934"/>
                </a:cubicBezTo>
                <a:cubicBezTo>
                  <a:pt x="1327" y="890"/>
                  <a:pt x="1390" y="827"/>
                  <a:pt x="1434" y="751"/>
                </a:cubicBezTo>
                <a:cubicBezTo>
                  <a:pt x="1478" y="675"/>
                  <a:pt x="1501" y="588"/>
                  <a:pt x="1501" y="501"/>
                </a:cubicBezTo>
                <a:lnTo>
                  <a:pt x="1501" y="500"/>
                </a:lnTo>
                <a:lnTo>
                  <a:pt x="1501" y="501"/>
                </a:lnTo>
                <a:lnTo>
                  <a:pt x="1501" y="501"/>
                </a:lnTo>
                <a:cubicBezTo>
                  <a:pt x="1501" y="413"/>
                  <a:pt x="1478" y="326"/>
                  <a:pt x="1434" y="250"/>
                </a:cubicBezTo>
                <a:cubicBezTo>
                  <a:pt x="1390" y="174"/>
                  <a:pt x="1327" y="111"/>
                  <a:pt x="1251" y="67"/>
                </a:cubicBezTo>
                <a:cubicBezTo>
                  <a:pt x="1175" y="23"/>
                  <a:pt x="1088" y="0"/>
                  <a:pt x="10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73"/>
          <p:cNvSpPr/>
          <p:nvPr/>
        </p:nvSpPr>
        <p:spPr>
          <a:xfrm>
            <a:off x="8100000" y="539964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3"/>
                  <a:pt x="0" y="501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88"/>
                  <a:pt x="23" y="675"/>
                  <a:pt x="67" y="751"/>
                </a:cubicBezTo>
                <a:cubicBezTo>
                  <a:pt x="111" y="827"/>
                  <a:pt x="174" y="890"/>
                  <a:pt x="250" y="934"/>
                </a:cubicBezTo>
                <a:cubicBezTo>
                  <a:pt x="326" y="978"/>
                  <a:pt x="413" y="1001"/>
                  <a:pt x="501" y="1001"/>
                </a:cubicBezTo>
                <a:lnTo>
                  <a:pt x="500" y="1001"/>
                </a:lnTo>
                <a:lnTo>
                  <a:pt x="501" y="1001"/>
                </a:lnTo>
                <a:cubicBezTo>
                  <a:pt x="588" y="1001"/>
                  <a:pt x="675" y="978"/>
                  <a:pt x="751" y="934"/>
                </a:cubicBezTo>
                <a:cubicBezTo>
                  <a:pt x="827" y="890"/>
                  <a:pt x="890" y="827"/>
                  <a:pt x="934" y="751"/>
                </a:cubicBezTo>
                <a:cubicBezTo>
                  <a:pt x="978" y="675"/>
                  <a:pt x="1001" y="588"/>
                  <a:pt x="1001" y="501"/>
                </a:cubicBezTo>
                <a:lnTo>
                  <a:pt x="1001" y="500"/>
                </a:lnTo>
                <a:lnTo>
                  <a:pt x="1001" y="501"/>
                </a:lnTo>
                <a:lnTo>
                  <a:pt x="1001" y="501"/>
                </a:lnTo>
                <a:cubicBezTo>
                  <a:pt x="1001" y="413"/>
                  <a:pt x="978" y="326"/>
                  <a:pt x="934" y="250"/>
                </a:cubicBezTo>
                <a:cubicBezTo>
                  <a:pt x="890" y="174"/>
                  <a:pt x="827" y="111"/>
                  <a:pt x="751" y="67"/>
                </a:cubicBezTo>
                <a:cubicBezTo>
                  <a:pt x="675" y="23"/>
                  <a:pt x="588" y="0"/>
                  <a:pt x="501" y="0"/>
                </a:cubicBezTo>
                <a:lnTo>
                  <a:pt x="500" y="0"/>
                </a:lnTo>
              </a:path>
            </a:pathLst>
          </a:custGeom>
          <a:solidFill>
            <a:srgbClr val="74b53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5" name="Group 74"/>
          <p:cNvGrpSpPr/>
          <p:nvPr/>
        </p:nvGrpSpPr>
        <p:grpSpPr>
          <a:xfrm>
            <a:off x="8820000" y="4793760"/>
            <a:ext cx="360360" cy="366120"/>
            <a:chOff x="8820000" y="4793760"/>
            <a:chExt cx="360360" cy="366120"/>
          </a:xfrm>
        </p:grpSpPr>
        <p:sp>
          <p:nvSpPr>
            <p:cNvPr id="226" name="CustomShape 75"/>
            <p:cNvSpPr/>
            <p:nvPr/>
          </p:nvSpPr>
          <p:spPr>
            <a:xfrm>
              <a:off x="8963640" y="4794840"/>
              <a:ext cx="99360" cy="213840"/>
            </a:xfrm>
            <a:custGeom>
              <a:avLst/>
              <a:gdLst/>
              <a:ahLst/>
              <a:rect l="l" t="t" r="r" b="b"/>
              <a:pathLst>
                <a:path w="277" h="595">
                  <a:moveTo>
                    <a:pt x="214" y="201"/>
                  </a:moveTo>
                  <a:cubicBezTo>
                    <a:pt x="171" y="93"/>
                    <a:pt x="79" y="0"/>
                    <a:pt x="41" y="16"/>
                  </a:cubicBezTo>
                  <a:cubicBezTo>
                    <a:pt x="13" y="33"/>
                    <a:pt x="45" y="105"/>
                    <a:pt x="71" y="144"/>
                  </a:cubicBezTo>
                  <a:cubicBezTo>
                    <a:pt x="74" y="146"/>
                    <a:pt x="72" y="152"/>
                    <a:pt x="68" y="152"/>
                  </a:cubicBezTo>
                  <a:cubicBezTo>
                    <a:pt x="56" y="148"/>
                    <a:pt x="42" y="148"/>
                    <a:pt x="36" y="157"/>
                  </a:cubicBezTo>
                  <a:cubicBezTo>
                    <a:pt x="22" y="180"/>
                    <a:pt x="42" y="212"/>
                    <a:pt x="59" y="233"/>
                  </a:cubicBezTo>
                  <a:cubicBezTo>
                    <a:pt x="62" y="236"/>
                    <a:pt x="60" y="242"/>
                    <a:pt x="56" y="241"/>
                  </a:cubicBezTo>
                  <a:cubicBezTo>
                    <a:pt x="41" y="237"/>
                    <a:pt x="26" y="237"/>
                    <a:pt x="21" y="245"/>
                  </a:cubicBezTo>
                  <a:cubicBezTo>
                    <a:pt x="0" y="278"/>
                    <a:pt x="31" y="376"/>
                    <a:pt x="49" y="412"/>
                  </a:cubicBezTo>
                  <a:cubicBezTo>
                    <a:pt x="71" y="454"/>
                    <a:pt x="94" y="497"/>
                    <a:pt x="123" y="530"/>
                  </a:cubicBezTo>
                  <a:cubicBezTo>
                    <a:pt x="153" y="565"/>
                    <a:pt x="190" y="590"/>
                    <a:pt x="229" y="594"/>
                  </a:cubicBezTo>
                  <a:cubicBezTo>
                    <a:pt x="231" y="594"/>
                    <a:pt x="233" y="594"/>
                    <a:pt x="234" y="594"/>
                  </a:cubicBezTo>
                  <a:cubicBezTo>
                    <a:pt x="236" y="593"/>
                    <a:pt x="237" y="589"/>
                    <a:pt x="238" y="586"/>
                  </a:cubicBezTo>
                  <a:cubicBezTo>
                    <a:pt x="245" y="562"/>
                    <a:pt x="247" y="553"/>
                    <a:pt x="250" y="533"/>
                  </a:cubicBezTo>
                  <a:cubicBezTo>
                    <a:pt x="253" y="452"/>
                    <a:pt x="276" y="360"/>
                    <a:pt x="214" y="20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76"/>
            <p:cNvSpPr/>
            <p:nvPr/>
          </p:nvSpPr>
          <p:spPr>
            <a:xfrm>
              <a:off x="8820000" y="4793760"/>
              <a:ext cx="326880" cy="366120"/>
            </a:xfrm>
            <a:custGeom>
              <a:avLst/>
              <a:gdLst/>
              <a:ahLst/>
              <a:rect l="l" t="t" r="r" b="b"/>
              <a:pathLst>
                <a:path w="909" h="1018">
                  <a:moveTo>
                    <a:pt x="752" y="397"/>
                  </a:moveTo>
                  <a:cubicBezTo>
                    <a:pt x="700" y="408"/>
                    <a:pt x="647" y="473"/>
                    <a:pt x="620" y="532"/>
                  </a:cubicBezTo>
                  <a:cubicBezTo>
                    <a:pt x="619" y="536"/>
                    <a:pt x="616" y="540"/>
                    <a:pt x="613" y="541"/>
                  </a:cubicBezTo>
                  <a:cubicBezTo>
                    <a:pt x="609" y="541"/>
                    <a:pt x="606" y="537"/>
                    <a:pt x="603" y="534"/>
                  </a:cubicBezTo>
                  <a:cubicBezTo>
                    <a:pt x="575" y="500"/>
                    <a:pt x="538" y="456"/>
                    <a:pt x="492" y="380"/>
                  </a:cubicBezTo>
                  <a:cubicBezTo>
                    <a:pt x="472" y="346"/>
                    <a:pt x="373" y="188"/>
                    <a:pt x="276" y="97"/>
                  </a:cubicBezTo>
                  <a:cubicBezTo>
                    <a:pt x="192" y="20"/>
                    <a:pt x="86" y="0"/>
                    <a:pt x="50" y="32"/>
                  </a:cubicBezTo>
                  <a:cubicBezTo>
                    <a:pt x="33" y="46"/>
                    <a:pt x="30" y="80"/>
                    <a:pt x="37" y="105"/>
                  </a:cubicBezTo>
                  <a:cubicBezTo>
                    <a:pt x="45" y="130"/>
                    <a:pt x="71" y="160"/>
                    <a:pt x="91" y="172"/>
                  </a:cubicBezTo>
                  <a:cubicBezTo>
                    <a:pt x="66" y="168"/>
                    <a:pt x="34" y="194"/>
                    <a:pt x="34" y="226"/>
                  </a:cubicBezTo>
                  <a:cubicBezTo>
                    <a:pt x="34" y="282"/>
                    <a:pt x="109" y="344"/>
                    <a:pt x="133" y="353"/>
                  </a:cubicBezTo>
                  <a:cubicBezTo>
                    <a:pt x="112" y="354"/>
                    <a:pt x="95" y="386"/>
                    <a:pt x="100" y="413"/>
                  </a:cubicBezTo>
                  <a:cubicBezTo>
                    <a:pt x="109" y="465"/>
                    <a:pt x="181" y="489"/>
                    <a:pt x="203" y="493"/>
                  </a:cubicBezTo>
                  <a:cubicBezTo>
                    <a:pt x="183" y="498"/>
                    <a:pt x="172" y="532"/>
                    <a:pt x="179" y="557"/>
                  </a:cubicBezTo>
                  <a:cubicBezTo>
                    <a:pt x="190" y="597"/>
                    <a:pt x="262" y="622"/>
                    <a:pt x="282" y="628"/>
                  </a:cubicBezTo>
                  <a:cubicBezTo>
                    <a:pt x="264" y="649"/>
                    <a:pt x="271" y="684"/>
                    <a:pt x="290" y="702"/>
                  </a:cubicBezTo>
                  <a:cubicBezTo>
                    <a:pt x="306" y="720"/>
                    <a:pt x="328" y="730"/>
                    <a:pt x="349" y="734"/>
                  </a:cubicBezTo>
                  <a:cubicBezTo>
                    <a:pt x="295" y="726"/>
                    <a:pt x="232" y="716"/>
                    <a:pt x="179" y="714"/>
                  </a:cubicBezTo>
                  <a:cubicBezTo>
                    <a:pt x="127" y="713"/>
                    <a:pt x="48" y="736"/>
                    <a:pt x="0" y="793"/>
                  </a:cubicBezTo>
                  <a:cubicBezTo>
                    <a:pt x="69" y="830"/>
                    <a:pt x="149" y="909"/>
                    <a:pt x="180" y="1017"/>
                  </a:cubicBezTo>
                  <a:cubicBezTo>
                    <a:pt x="231" y="1014"/>
                    <a:pt x="267" y="977"/>
                    <a:pt x="307" y="937"/>
                  </a:cubicBezTo>
                  <a:cubicBezTo>
                    <a:pt x="313" y="930"/>
                    <a:pt x="319" y="924"/>
                    <a:pt x="327" y="922"/>
                  </a:cubicBezTo>
                  <a:cubicBezTo>
                    <a:pt x="332" y="922"/>
                    <a:pt x="338" y="924"/>
                    <a:pt x="343" y="926"/>
                  </a:cubicBezTo>
                  <a:cubicBezTo>
                    <a:pt x="365" y="936"/>
                    <a:pt x="466" y="1004"/>
                    <a:pt x="594" y="996"/>
                  </a:cubicBezTo>
                  <a:cubicBezTo>
                    <a:pt x="692" y="989"/>
                    <a:pt x="777" y="934"/>
                    <a:pt x="817" y="834"/>
                  </a:cubicBezTo>
                  <a:cubicBezTo>
                    <a:pt x="856" y="737"/>
                    <a:pt x="860" y="633"/>
                    <a:pt x="864" y="604"/>
                  </a:cubicBezTo>
                  <a:cubicBezTo>
                    <a:pt x="868" y="576"/>
                    <a:pt x="888" y="561"/>
                    <a:pt x="907" y="553"/>
                  </a:cubicBezTo>
                  <a:cubicBezTo>
                    <a:pt x="905" y="525"/>
                    <a:pt x="908" y="489"/>
                    <a:pt x="905" y="460"/>
                  </a:cubicBezTo>
                  <a:cubicBezTo>
                    <a:pt x="865" y="416"/>
                    <a:pt x="804" y="386"/>
                    <a:pt x="752" y="39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77"/>
            <p:cNvSpPr/>
            <p:nvPr/>
          </p:nvSpPr>
          <p:spPr>
            <a:xfrm>
              <a:off x="9139680" y="4958280"/>
              <a:ext cx="40680" cy="36360"/>
            </a:xfrm>
            <a:custGeom>
              <a:avLst/>
              <a:gdLst/>
              <a:ahLst/>
              <a:rect l="l" t="t" r="r" b="b"/>
              <a:pathLst>
                <a:path w="114" h="102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4"/>
                    <a:pt x="6" y="11"/>
                  </a:cubicBezTo>
                  <a:cubicBezTo>
                    <a:pt x="0" y="27"/>
                    <a:pt x="2" y="80"/>
                    <a:pt x="5" y="91"/>
                  </a:cubicBezTo>
                  <a:cubicBezTo>
                    <a:pt x="7" y="97"/>
                    <a:pt x="10" y="101"/>
                    <a:pt x="16" y="101"/>
                  </a:cubicBezTo>
                  <a:cubicBezTo>
                    <a:pt x="18" y="101"/>
                    <a:pt x="21" y="100"/>
                    <a:pt x="23" y="99"/>
                  </a:cubicBezTo>
                  <a:cubicBezTo>
                    <a:pt x="30" y="96"/>
                    <a:pt x="38" y="92"/>
                    <a:pt x="46" y="89"/>
                  </a:cubicBezTo>
                  <a:cubicBezTo>
                    <a:pt x="66" y="80"/>
                    <a:pt x="85" y="72"/>
                    <a:pt x="104" y="63"/>
                  </a:cubicBezTo>
                  <a:cubicBezTo>
                    <a:pt x="107" y="61"/>
                    <a:pt x="111" y="60"/>
                    <a:pt x="112" y="56"/>
                  </a:cubicBezTo>
                  <a:cubicBezTo>
                    <a:pt x="113" y="51"/>
                    <a:pt x="109" y="45"/>
                    <a:pt x="106" y="41"/>
                  </a:cubicBezTo>
                  <a:cubicBezTo>
                    <a:pt x="80" y="25"/>
                    <a:pt x="53" y="12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78"/>
            <p:cNvSpPr/>
            <p:nvPr/>
          </p:nvSpPr>
          <p:spPr>
            <a:xfrm>
              <a:off x="9094680" y="4961160"/>
              <a:ext cx="20880" cy="27000"/>
            </a:xfrm>
            <a:custGeom>
              <a:avLst/>
              <a:gdLst/>
              <a:ahLst/>
              <a:rect l="l" t="t" r="r" b="b"/>
              <a:pathLst>
                <a:path w="59" h="76">
                  <a:moveTo>
                    <a:pt x="0" y="37"/>
                  </a:moveTo>
                  <a:cubicBezTo>
                    <a:pt x="0" y="44"/>
                    <a:pt x="2" y="51"/>
                    <a:pt x="4" y="56"/>
                  </a:cubicBezTo>
                  <a:cubicBezTo>
                    <a:pt x="6" y="61"/>
                    <a:pt x="10" y="67"/>
                    <a:pt x="14" y="69"/>
                  </a:cubicBezTo>
                  <a:cubicBezTo>
                    <a:pt x="19" y="73"/>
                    <a:pt x="24" y="75"/>
                    <a:pt x="29" y="75"/>
                  </a:cubicBezTo>
                  <a:cubicBezTo>
                    <a:pt x="34" y="75"/>
                    <a:pt x="39" y="73"/>
                    <a:pt x="43" y="69"/>
                  </a:cubicBezTo>
                  <a:cubicBezTo>
                    <a:pt x="48" y="67"/>
                    <a:pt x="52" y="61"/>
                    <a:pt x="54" y="56"/>
                  </a:cubicBezTo>
                  <a:cubicBezTo>
                    <a:pt x="57" y="51"/>
                    <a:pt x="58" y="44"/>
                    <a:pt x="58" y="37"/>
                  </a:cubicBezTo>
                  <a:cubicBezTo>
                    <a:pt x="58" y="31"/>
                    <a:pt x="57" y="24"/>
                    <a:pt x="54" y="19"/>
                  </a:cubicBezTo>
                  <a:cubicBezTo>
                    <a:pt x="51" y="13"/>
                    <a:pt x="48" y="8"/>
                    <a:pt x="43" y="5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5"/>
                  </a:cubicBezTo>
                  <a:cubicBezTo>
                    <a:pt x="10" y="8"/>
                    <a:pt x="6" y="13"/>
                    <a:pt x="4" y="19"/>
                  </a:cubicBezTo>
                  <a:cubicBezTo>
                    <a:pt x="2" y="24"/>
                    <a:pt x="0" y="31"/>
                    <a:pt x="0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79"/>
            <p:cNvSpPr/>
            <p:nvPr/>
          </p:nvSpPr>
          <p:spPr>
            <a:xfrm>
              <a:off x="8844480" y="4855680"/>
              <a:ext cx="50040" cy="27720"/>
            </a:xfrm>
            <a:custGeom>
              <a:avLst/>
              <a:gdLst/>
              <a:ahLst/>
              <a:rect l="l" t="t" r="r" b="b"/>
              <a:pathLst>
                <a:path w="140" h="78">
                  <a:moveTo>
                    <a:pt x="77" y="36"/>
                  </a:moveTo>
                  <a:cubicBezTo>
                    <a:pt x="80" y="38"/>
                    <a:pt x="100" y="50"/>
                    <a:pt x="118" y="60"/>
                  </a:cubicBezTo>
                  <a:cubicBezTo>
                    <a:pt x="127" y="64"/>
                    <a:pt x="139" y="69"/>
                    <a:pt x="139" y="72"/>
                  </a:cubicBezTo>
                  <a:cubicBezTo>
                    <a:pt x="139" y="77"/>
                    <a:pt x="128" y="74"/>
                    <a:pt x="119" y="72"/>
                  </a:cubicBezTo>
                  <a:cubicBezTo>
                    <a:pt x="96" y="65"/>
                    <a:pt x="71" y="54"/>
                    <a:pt x="50" y="40"/>
                  </a:cubicBezTo>
                  <a:cubicBezTo>
                    <a:pt x="44" y="37"/>
                    <a:pt x="9" y="12"/>
                    <a:pt x="0" y="4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4"/>
                    <a:pt x="58" y="25"/>
                    <a:pt x="77" y="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80"/>
            <p:cNvSpPr/>
            <p:nvPr/>
          </p:nvSpPr>
          <p:spPr>
            <a:xfrm>
              <a:off x="8861400" y="4920840"/>
              <a:ext cx="56880" cy="15480"/>
            </a:xfrm>
            <a:custGeom>
              <a:avLst/>
              <a:gdLst/>
              <a:ahLst/>
              <a:rect l="l" t="t" r="r" b="b"/>
              <a:pathLst>
                <a:path w="159" h="44">
                  <a:moveTo>
                    <a:pt x="125" y="31"/>
                  </a:moveTo>
                  <a:cubicBezTo>
                    <a:pt x="136" y="33"/>
                    <a:pt x="158" y="33"/>
                    <a:pt x="158" y="39"/>
                  </a:cubicBezTo>
                  <a:cubicBezTo>
                    <a:pt x="158" y="43"/>
                    <a:pt x="139" y="43"/>
                    <a:pt x="127" y="43"/>
                  </a:cubicBezTo>
                  <a:cubicBezTo>
                    <a:pt x="84" y="43"/>
                    <a:pt x="37" y="35"/>
                    <a:pt x="0" y="11"/>
                  </a:cubicBezTo>
                  <a:cubicBezTo>
                    <a:pt x="4" y="5"/>
                    <a:pt x="13" y="0"/>
                    <a:pt x="19" y="0"/>
                  </a:cubicBezTo>
                  <a:cubicBezTo>
                    <a:pt x="60" y="21"/>
                    <a:pt x="110" y="28"/>
                    <a:pt x="125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81"/>
            <p:cNvSpPr/>
            <p:nvPr/>
          </p:nvSpPr>
          <p:spPr>
            <a:xfrm>
              <a:off x="8886960" y="4971240"/>
              <a:ext cx="52200" cy="10440"/>
            </a:xfrm>
            <a:custGeom>
              <a:avLst/>
              <a:gdLst/>
              <a:ahLst/>
              <a:rect l="l" t="t" r="r" b="b"/>
              <a:pathLst>
                <a:path w="146" h="30">
                  <a:moveTo>
                    <a:pt x="107" y="12"/>
                  </a:moveTo>
                  <a:cubicBezTo>
                    <a:pt x="127" y="15"/>
                    <a:pt x="143" y="12"/>
                    <a:pt x="144" y="16"/>
                  </a:cubicBezTo>
                  <a:cubicBezTo>
                    <a:pt x="145" y="23"/>
                    <a:pt x="124" y="24"/>
                    <a:pt x="113" y="24"/>
                  </a:cubicBezTo>
                  <a:cubicBezTo>
                    <a:pt x="80" y="27"/>
                    <a:pt x="57" y="29"/>
                    <a:pt x="20" y="20"/>
                  </a:cubicBezTo>
                  <a:cubicBezTo>
                    <a:pt x="16" y="20"/>
                    <a:pt x="0" y="16"/>
                    <a:pt x="1" y="13"/>
                  </a:cubicBezTo>
                  <a:cubicBezTo>
                    <a:pt x="4" y="8"/>
                    <a:pt x="12" y="1"/>
                    <a:pt x="17" y="0"/>
                  </a:cubicBezTo>
                  <a:cubicBezTo>
                    <a:pt x="38" y="7"/>
                    <a:pt x="86" y="11"/>
                    <a:pt x="107" y="1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82"/>
            <p:cNvSpPr/>
            <p:nvPr/>
          </p:nvSpPr>
          <p:spPr>
            <a:xfrm>
              <a:off x="8919000" y="5020200"/>
              <a:ext cx="47160" cy="9000"/>
            </a:xfrm>
            <a:custGeom>
              <a:avLst/>
              <a:gdLst/>
              <a:ahLst/>
              <a:rect l="l" t="t" r="r" b="b"/>
              <a:pathLst>
                <a:path w="132" h="26">
                  <a:moveTo>
                    <a:pt x="7" y="0"/>
                  </a:moveTo>
                  <a:cubicBezTo>
                    <a:pt x="24" y="4"/>
                    <a:pt x="38" y="7"/>
                    <a:pt x="55" y="8"/>
                  </a:cubicBezTo>
                  <a:cubicBezTo>
                    <a:pt x="67" y="9"/>
                    <a:pt x="85" y="12"/>
                    <a:pt x="101" y="12"/>
                  </a:cubicBezTo>
                  <a:cubicBezTo>
                    <a:pt x="114" y="13"/>
                    <a:pt x="131" y="11"/>
                    <a:pt x="131" y="15"/>
                  </a:cubicBezTo>
                  <a:cubicBezTo>
                    <a:pt x="131" y="21"/>
                    <a:pt x="112" y="24"/>
                    <a:pt x="99" y="25"/>
                  </a:cubicBezTo>
                  <a:cubicBezTo>
                    <a:pt x="70" y="25"/>
                    <a:pt x="37" y="25"/>
                    <a:pt x="3" y="15"/>
                  </a:cubicBezTo>
                  <a:cubicBezTo>
                    <a:pt x="2" y="15"/>
                    <a:pt x="0" y="12"/>
                    <a:pt x="0" y="12"/>
                  </a:cubicBezTo>
                  <a:cubicBezTo>
                    <a:pt x="2" y="8"/>
                    <a:pt x="5" y="3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" name="Group 83"/>
          <p:cNvGrpSpPr/>
          <p:nvPr/>
        </p:nvGrpSpPr>
        <p:grpSpPr>
          <a:xfrm>
            <a:off x="8460000" y="5033880"/>
            <a:ext cx="360360" cy="366120"/>
            <a:chOff x="8460000" y="5033880"/>
            <a:chExt cx="360360" cy="366120"/>
          </a:xfrm>
        </p:grpSpPr>
        <p:sp>
          <p:nvSpPr>
            <p:cNvPr id="235" name="CustomShape 84"/>
            <p:cNvSpPr/>
            <p:nvPr/>
          </p:nvSpPr>
          <p:spPr>
            <a:xfrm>
              <a:off x="8603640" y="5034960"/>
              <a:ext cx="99360" cy="213840"/>
            </a:xfrm>
            <a:custGeom>
              <a:avLst/>
              <a:gdLst/>
              <a:ahLst/>
              <a:rect l="l" t="t" r="r" b="b"/>
              <a:pathLst>
                <a:path w="277" h="595">
                  <a:moveTo>
                    <a:pt x="214" y="201"/>
                  </a:moveTo>
                  <a:cubicBezTo>
                    <a:pt x="171" y="93"/>
                    <a:pt x="79" y="0"/>
                    <a:pt x="41" y="16"/>
                  </a:cubicBezTo>
                  <a:cubicBezTo>
                    <a:pt x="13" y="33"/>
                    <a:pt x="45" y="105"/>
                    <a:pt x="71" y="144"/>
                  </a:cubicBezTo>
                  <a:cubicBezTo>
                    <a:pt x="74" y="146"/>
                    <a:pt x="72" y="152"/>
                    <a:pt x="68" y="152"/>
                  </a:cubicBezTo>
                  <a:cubicBezTo>
                    <a:pt x="56" y="148"/>
                    <a:pt x="42" y="148"/>
                    <a:pt x="36" y="157"/>
                  </a:cubicBezTo>
                  <a:cubicBezTo>
                    <a:pt x="22" y="180"/>
                    <a:pt x="42" y="212"/>
                    <a:pt x="59" y="233"/>
                  </a:cubicBezTo>
                  <a:cubicBezTo>
                    <a:pt x="62" y="236"/>
                    <a:pt x="60" y="242"/>
                    <a:pt x="56" y="241"/>
                  </a:cubicBezTo>
                  <a:cubicBezTo>
                    <a:pt x="41" y="237"/>
                    <a:pt x="26" y="237"/>
                    <a:pt x="21" y="245"/>
                  </a:cubicBezTo>
                  <a:cubicBezTo>
                    <a:pt x="0" y="278"/>
                    <a:pt x="31" y="376"/>
                    <a:pt x="49" y="412"/>
                  </a:cubicBezTo>
                  <a:cubicBezTo>
                    <a:pt x="71" y="454"/>
                    <a:pt x="94" y="497"/>
                    <a:pt x="123" y="530"/>
                  </a:cubicBezTo>
                  <a:cubicBezTo>
                    <a:pt x="153" y="565"/>
                    <a:pt x="190" y="590"/>
                    <a:pt x="229" y="594"/>
                  </a:cubicBezTo>
                  <a:cubicBezTo>
                    <a:pt x="231" y="594"/>
                    <a:pt x="233" y="594"/>
                    <a:pt x="234" y="594"/>
                  </a:cubicBezTo>
                  <a:cubicBezTo>
                    <a:pt x="236" y="593"/>
                    <a:pt x="237" y="589"/>
                    <a:pt x="238" y="586"/>
                  </a:cubicBezTo>
                  <a:cubicBezTo>
                    <a:pt x="245" y="562"/>
                    <a:pt x="247" y="553"/>
                    <a:pt x="250" y="533"/>
                  </a:cubicBezTo>
                  <a:cubicBezTo>
                    <a:pt x="253" y="452"/>
                    <a:pt x="276" y="360"/>
                    <a:pt x="214" y="20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85"/>
            <p:cNvSpPr/>
            <p:nvPr/>
          </p:nvSpPr>
          <p:spPr>
            <a:xfrm>
              <a:off x="8460000" y="5033880"/>
              <a:ext cx="326880" cy="366120"/>
            </a:xfrm>
            <a:custGeom>
              <a:avLst/>
              <a:gdLst/>
              <a:ahLst/>
              <a:rect l="l" t="t" r="r" b="b"/>
              <a:pathLst>
                <a:path w="909" h="1018">
                  <a:moveTo>
                    <a:pt x="752" y="397"/>
                  </a:moveTo>
                  <a:cubicBezTo>
                    <a:pt x="700" y="408"/>
                    <a:pt x="647" y="473"/>
                    <a:pt x="620" y="532"/>
                  </a:cubicBezTo>
                  <a:cubicBezTo>
                    <a:pt x="619" y="536"/>
                    <a:pt x="616" y="540"/>
                    <a:pt x="613" y="541"/>
                  </a:cubicBezTo>
                  <a:cubicBezTo>
                    <a:pt x="609" y="541"/>
                    <a:pt x="606" y="537"/>
                    <a:pt x="603" y="534"/>
                  </a:cubicBezTo>
                  <a:cubicBezTo>
                    <a:pt x="575" y="500"/>
                    <a:pt x="538" y="456"/>
                    <a:pt x="492" y="380"/>
                  </a:cubicBezTo>
                  <a:cubicBezTo>
                    <a:pt x="472" y="346"/>
                    <a:pt x="373" y="188"/>
                    <a:pt x="276" y="97"/>
                  </a:cubicBezTo>
                  <a:cubicBezTo>
                    <a:pt x="192" y="20"/>
                    <a:pt x="86" y="0"/>
                    <a:pt x="50" y="32"/>
                  </a:cubicBezTo>
                  <a:cubicBezTo>
                    <a:pt x="33" y="46"/>
                    <a:pt x="30" y="80"/>
                    <a:pt x="37" y="105"/>
                  </a:cubicBezTo>
                  <a:cubicBezTo>
                    <a:pt x="45" y="130"/>
                    <a:pt x="71" y="160"/>
                    <a:pt x="91" y="172"/>
                  </a:cubicBezTo>
                  <a:cubicBezTo>
                    <a:pt x="66" y="168"/>
                    <a:pt x="34" y="194"/>
                    <a:pt x="34" y="226"/>
                  </a:cubicBezTo>
                  <a:cubicBezTo>
                    <a:pt x="34" y="282"/>
                    <a:pt x="109" y="344"/>
                    <a:pt x="133" y="353"/>
                  </a:cubicBezTo>
                  <a:cubicBezTo>
                    <a:pt x="112" y="354"/>
                    <a:pt x="95" y="386"/>
                    <a:pt x="100" y="413"/>
                  </a:cubicBezTo>
                  <a:cubicBezTo>
                    <a:pt x="109" y="465"/>
                    <a:pt x="181" y="489"/>
                    <a:pt x="203" y="493"/>
                  </a:cubicBezTo>
                  <a:cubicBezTo>
                    <a:pt x="183" y="498"/>
                    <a:pt x="172" y="532"/>
                    <a:pt x="179" y="557"/>
                  </a:cubicBezTo>
                  <a:cubicBezTo>
                    <a:pt x="190" y="597"/>
                    <a:pt x="262" y="622"/>
                    <a:pt x="282" y="628"/>
                  </a:cubicBezTo>
                  <a:cubicBezTo>
                    <a:pt x="264" y="649"/>
                    <a:pt x="271" y="684"/>
                    <a:pt x="290" y="702"/>
                  </a:cubicBezTo>
                  <a:cubicBezTo>
                    <a:pt x="306" y="720"/>
                    <a:pt x="328" y="730"/>
                    <a:pt x="349" y="734"/>
                  </a:cubicBezTo>
                  <a:cubicBezTo>
                    <a:pt x="295" y="726"/>
                    <a:pt x="232" y="716"/>
                    <a:pt x="179" y="714"/>
                  </a:cubicBezTo>
                  <a:cubicBezTo>
                    <a:pt x="127" y="713"/>
                    <a:pt x="48" y="736"/>
                    <a:pt x="0" y="793"/>
                  </a:cubicBezTo>
                  <a:cubicBezTo>
                    <a:pt x="69" y="830"/>
                    <a:pt x="149" y="909"/>
                    <a:pt x="180" y="1017"/>
                  </a:cubicBezTo>
                  <a:cubicBezTo>
                    <a:pt x="231" y="1014"/>
                    <a:pt x="267" y="977"/>
                    <a:pt x="307" y="937"/>
                  </a:cubicBezTo>
                  <a:cubicBezTo>
                    <a:pt x="313" y="930"/>
                    <a:pt x="319" y="924"/>
                    <a:pt x="327" y="922"/>
                  </a:cubicBezTo>
                  <a:cubicBezTo>
                    <a:pt x="332" y="922"/>
                    <a:pt x="338" y="924"/>
                    <a:pt x="343" y="926"/>
                  </a:cubicBezTo>
                  <a:cubicBezTo>
                    <a:pt x="365" y="936"/>
                    <a:pt x="466" y="1004"/>
                    <a:pt x="594" y="996"/>
                  </a:cubicBezTo>
                  <a:cubicBezTo>
                    <a:pt x="692" y="989"/>
                    <a:pt x="777" y="934"/>
                    <a:pt x="817" y="834"/>
                  </a:cubicBezTo>
                  <a:cubicBezTo>
                    <a:pt x="856" y="737"/>
                    <a:pt x="860" y="633"/>
                    <a:pt x="864" y="604"/>
                  </a:cubicBezTo>
                  <a:cubicBezTo>
                    <a:pt x="868" y="576"/>
                    <a:pt x="888" y="561"/>
                    <a:pt x="907" y="553"/>
                  </a:cubicBezTo>
                  <a:cubicBezTo>
                    <a:pt x="905" y="525"/>
                    <a:pt x="908" y="489"/>
                    <a:pt x="905" y="460"/>
                  </a:cubicBezTo>
                  <a:cubicBezTo>
                    <a:pt x="865" y="416"/>
                    <a:pt x="804" y="386"/>
                    <a:pt x="752" y="39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86"/>
            <p:cNvSpPr/>
            <p:nvPr/>
          </p:nvSpPr>
          <p:spPr>
            <a:xfrm>
              <a:off x="8779680" y="5198400"/>
              <a:ext cx="40680" cy="36360"/>
            </a:xfrm>
            <a:custGeom>
              <a:avLst/>
              <a:gdLst/>
              <a:ahLst/>
              <a:rect l="l" t="t" r="r" b="b"/>
              <a:pathLst>
                <a:path w="114" h="102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4"/>
                    <a:pt x="6" y="11"/>
                  </a:cubicBezTo>
                  <a:cubicBezTo>
                    <a:pt x="0" y="27"/>
                    <a:pt x="2" y="80"/>
                    <a:pt x="5" y="91"/>
                  </a:cubicBezTo>
                  <a:cubicBezTo>
                    <a:pt x="7" y="97"/>
                    <a:pt x="10" y="101"/>
                    <a:pt x="16" y="101"/>
                  </a:cubicBezTo>
                  <a:cubicBezTo>
                    <a:pt x="18" y="101"/>
                    <a:pt x="21" y="100"/>
                    <a:pt x="23" y="99"/>
                  </a:cubicBezTo>
                  <a:cubicBezTo>
                    <a:pt x="30" y="96"/>
                    <a:pt x="38" y="92"/>
                    <a:pt x="46" y="89"/>
                  </a:cubicBezTo>
                  <a:cubicBezTo>
                    <a:pt x="66" y="80"/>
                    <a:pt x="85" y="72"/>
                    <a:pt x="104" y="63"/>
                  </a:cubicBezTo>
                  <a:cubicBezTo>
                    <a:pt x="107" y="61"/>
                    <a:pt x="111" y="60"/>
                    <a:pt x="112" y="56"/>
                  </a:cubicBezTo>
                  <a:cubicBezTo>
                    <a:pt x="113" y="51"/>
                    <a:pt x="109" y="45"/>
                    <a:pt x="106" y="41"/>
                  </a:cubicBezTo>
                  <a:cubicBezTo>
                    <a:pt x="80" y="25"/>
                    <a:pt x="53" y="12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87"/>
            <p:cNvSpPr/>
            <p:nvPr/>
          </p:nvSpPr>
          <p:spPr>
            <a:xfrm>
              <a:off x="8734680" y="5201280"/>
              <a:ext cx="20880" cy="27000"/>
            </a:xfrm>
            <a:custGeom>
              <a:avLst/>
              <a:gdLst/>
              <a:ahLst/>
              <a:rect l="l" t="t" r="r" b="b"/>
              <a:pathLst>
                <a:path w="59" h="76">
                  <a:moveTo>
                    <a:pt x="0" y="37"/>
                  </a:moveTo>
                  <a:cubicBezTo>
                    <a:pt x="0" y="44"/>
                    <a:pt x="2" y="51"/>
                    <a:pt x="4" y="56"/>
                  </a:cubicBezTo>
                  <a:cubicBezTo>
                    <a:pt x="6" y="61"/>
                    <a:pt x="10" y="67"/>
                    <a:pt x="14" y="69"/>
                  </a:cubicBezTo>
                  <a:cubicBezTo>
                    <a:pt x="19" y="73"/>
                    <a:pt x="24" y="75"/>
                    <a:pt x="29" y="75"/>
                  </a:cubicBezTo>
                  <a:cubicBezTo>
                    <a:pt x="34" y="75"/>
                    <a:pt x="39" y="73"/>
                    <a:pt x="43" y="69"/>
                  </a:cubicBezTo>
                  <a:cubicBezTo>
                    <a:pt x="48" y="67"/>
                    <a:pt x="52" y="61"/>
                    <a:pt x="54" y="56"/>
                  </a:cubicBezTo>
                  <a:cubicBezTo>
                    <a:pt x="57" y="51"/>
                    <a:pt x="58" y="44"/>
                    <a:pt x="58" y="37"/>
                  </a:cubicBezTo>
                  <a:cubicBezTo>
                    <a:pt x="58" y="31"/>
                    <a:pt x="57" y="24"/>
                    <a:pt x="54" y="19"/>
                  </a:cubicBezTo>
                  <a:cubicBezTo>
                    <a:pt x="51" y="13"/>
                    <a:pt x="48" y="8"/>
                    <a:pt x="43" y="5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5"/>
                  </a:cubicBezTo>
                  <a:cubicBezTo>
                    <a:pt x="10" y="8"/>
                    <a:pt x="6" y="13"/>
                    <a:pt x="4" y="19"/>
                  </a:cubicBezTo>
                  <a:cubicBezTo>
                    <a:pt x="2" y="24"/>
                    <a:pt x="0" y="31"/>
                    <a:pt x="0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88"/>
            <p:cNvSpPr/>
            <p:nvPr/>
          </p:nvSpPr>
          <p:spPr>
            <a:xfrm>
              <a:off x="8484480" y="5095800"/>
              <a:ext cx="50040" cy="27720"/>
            </a:xfrm>
            <a:custGeom>
              <a:avLst/>
              <a:gdLst/>
              <a:ahLst/>
              <a:rect l="l" t="t" r="r" b="b"/>
              <a:pathLst>
                <a:path w="140" h="78">
                  <a:moveTo>
                    <a:pt x="77" y="36"/>
                  </a:moveTo>
                  <a:cubicBezTo>
                    <a:pt x="80" y="38"/>
                    <a:pt x="100" y="50"/>
                    <a:pt x="118" y="60"/>
                  </a:cubicBezTo>
                  <a:cubicBezTo>
                    <a:pt x="127" y="64"/>
                    <a:pt x="139" y="69"/>
                    <a:pt x="139" y="72"/>
                  </a:cubicBezTo>
                  <a:cubicBezTo>
                    <a:pt x="139" y="77"/>
                    <a:pt x="128" y="74"/>
                    <a:pt x="119" y="72"/>
                  </a:cubicBezTo>
                  <a:cubicBezTo>
                    <a:pt x="96" y="65"/>
                    <a:pt x="71" y="54"/>
                    <a:pt x="50" y="40"/>
                  </a:cubicBezTo>
                  <a:cubicBezTo>
                    <a:pt x="44" y="37"/>
                    <a:pt x="9" y="12"/>
                    <a:pt x="0" y="4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4"/>
                    <a:pt x="58" y="25"/>
                    <a:pt x="77" y="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89"/>
            <p:cNvSpPr/>
            <p:nvPr/>
          </p:nvSpPr>
          <p:spPr>
            <a:xfrm>
              <a:off x="8501400" y="5160960"/>
              <a:ext cx="56880" cy="15480"/>
            </a:xfrm>
            <a:custGeom>
              <a:avLst/>
              <a:gdLst/>
              <a:ahLst/>
              <a:rect l="l" t="t" r="r" b="b"/>
              <a:pathLst>
                <a:path w="159" h="44">
                  <a:moveTo>
                    <a:pt x="125" y="31"/>
                  </a:moveTo>
                  <a:cubicBezTo>
                    <a:pt x="136" y="33"/>
                    <a:pt x="158" y="33"/>
                    <a:pt x="158" y="39"/>
                  </a:cubicBezTo>
                  <a:cubicBezTo>
                    <a:pt x="158" y="43"/>
                    <a:pt x="139" y="43"/>
                    <a:pt x="127" y="43"/>
                  </a:cubicBezTo>
                  <a:cubicBezTo>
                    <a:pt x="84" y="43"/>
                    <a:pt x="37" y="35"/>
                    <a:pt x="0" y="11"/>
                  </a:cubicBezTo>
                  <a:cubicBezTo>
                    <a:pt x="4" y="5"/>
                    <a:pt x="13" y="0"/>
                    <a:pt x="19" y="0"/>
                  </a:cubicBezTo>
                  <a:cubicBezTo>
                    <a:pt x="60" y="21"/>
                    <a:pt x="110" y="28"/>
                    <a:pt x="125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90"/>
            <p:cNvSpPr/>
            <p:nvPr/>
          </p:nvSpPr>
          <p:spPr>
            <a:xfrm>
              <a:off x="8526960" y="5211360"/>
              <a:ext cx="52200" cy="10440"/>
            </a:xfrm>
            <a:custGeom>
              <a:avLst/>
              <a:gdLst/>
              <a:ahLst/>
              <a:rect l="l" t="t" r="r" b="b"/>
              <a:pathLst>
                <a:path w="146" h="30">
                  <a:moveTo>
                    <a:pt x="107" y="12"/>
                  </a:moveTo>
                  <a:cubicBezTo>
                    <a:pt x="127" y="15"/>
                    <a:pt x="143" y="12"/>
                    <a:pt x="144" y="16"/>
                  </a:cubicBezTo>
                  <a:cubicBezTo>
                    <a:pt x="145" y="23"/>
                    <a:pt x="124" y="24"/>
                    <a:pt x="113" y="24"/>
                  </a:cubicBezTo>
                  <a:cubicBezTo>
                    <a:pt x="80" y="27"/>
                    <a:pt x="57" y="29"/>
                    <a:pt x="20" y="20"/>
                  </a:cubicBezTo>
                  <a:cubicBezTo>
                    <a:pt x="16" y="20"/>
                    <a:pt x="0" y="16"/>
                    <a:pt x="1" y="13"/>
                  </a:cubicBezTo>
                  <a:cubicBezTo>
                    <a:pt x="4" y="8"/>
                    <a:pt x="12" y="1"/>
                    <a:pt x="17" y="0"/>
                  </a:cubicBezTo>
                  <a:cubicBezTo>
                    <a:pt x="38" y="7"/>
                    <a:pt x="86" y="11"/>
                    <a:pt x="107" y="1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91"/>
            <p:cNvSpPr/>
            <p:nvPr/>
          </p:nvSpPr>
          <p:spPr>
            <a:xfrm>
              <a:off x="8559000" y="5260320"/>
              <a:ext cx="47160" cy="9000"/>
            </a:xfrm>
            <a:custGeom>
              <a:avLst/>
              <a:gdLst/>
              <a:ahLst/>
              <a:rect l="l" t="t" r="r" b="b"/>
              <a:pathLst>
                <a:path w="132" h="26">
                  <a:moveTo>
                    <a:pt x="7" y="0"/>
                  </a:moveTo>
                  <a:cubicBezTo>
                    <a:pt x="24" y="4"/>
                    <a:pt x="38" y="7"/>
                    <a:pt x="55" y="8"/>
                  </a:cubicBezTo>
                  <a:cubicBezTo>
                    <a:pt x="67" y="9"/>
                    <a:pt x="85" y="12"/>
                    <a:pt x="101" y="12"/>
                  </a:cubicBezTo>
                  <a:cubicBezTo>
                    <a:pt x="114" y="13"/>
                    <a:pt x="131" y="11"/>
                    <a:pt x="131" y="15"/>
                  </a:cubicBezTo>
                  <a:cubicBezTo>
                    <a:pt x="131" y="21"/>
                    <a:pt x="112" y="24"/>
                    <a:pt x="99" y="25"/>
                  </a:cubicBezTo>
                  <a:cubicBezTo>
                    <a:pt x="70" y="25"/>
                    <a:pt x="37" y="25"/>
                    <a:pt x="3" y="15"/>
                  </a:cubicBezTo>
                  <a:cubicBezTo>
                    <a:pt x="2" y="15"/>
                    <a:pt x="0" y="12"/>
                    <a:pt x="0" y="12"/>
                  </a:cubicBezTo>
                  <a:cubicBezTo>
                    <a:pt x="2" y="8"/>
                    <a:pt x="5" y="3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PlaceHolder 92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PlaceHolder 9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7640" cy="9597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06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techbeacon.com/app-dev-testing/challenges-scaling-microservices" TargetMode="External"/><Relationship Id="rId2" Type="http://schemas.openxmlformats.org/officeDocument/2006/relationships/hyperlink" Target="https://www.ironistic.com/four-major-caching-types-and-their-differences/" TargetMode="External"/><Relationship Id="rId3" Type="http://schemas.openxmlformats.org/officeDocument/2006/relationships/hyperlink" Target="https://www.javatpoint.com/advantges-and-disadvantages-of-microservices" TargetMode="External"/><Relationship Id="rId4" Type="http://schemas.openxmlformats.org/officeDocument/2006/relationships/hyperlink" Target="https://www.nginx.com/learn/api-gateway/" TargetMode="External"/><Relationship Id="rId5" Type="http://schemas.openxmlformats.org/officeDocument/2006/relationships/hyperlink" Target="https://microservices.io/articles/deployment.html" TargetMode="External"/><Relationship Id="rId6" Type="http://schemas.openxmlformats.org/officeDocument/2006/relationships/hyperlink" Target="https://bit.ly/3vTLld7" TargetMode="External"/><Relationship Id="rId7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68360" y="1977480"/>
            <a:ext cx="9071280" cy="12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Microservices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468360" y="3420000"/>
            <a:ext cx="907128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Jonathan Disla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Web 420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Bellevue Univesity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Web Caching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504000" y="1769040"/>
            <a:ext cx="9071280" cy="49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DNS is commonly cached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Reduces overall network traffic and latency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Controlled at the individual level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Least changing data best suited for caching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Helps users quickly navigate pages faster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Free feature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Ironistic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Data Caching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504000" y="1769040"/>
            <a:ext cx="9071280" cy="49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Important for database or CMS applications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Suited frequent calls to unchanging data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Loads faster by not having to access db often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Clears data cached when altered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Front end will always have most recent data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Overuse can cause memory issues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Ironistic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2376000" y="287640"/>
            <a:ext cx="53276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Arial"/>
              </a:rPr>
              <a:t>Reference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468000" y="1800000"/>
            <a:ext cx="9071640" cy="55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Bradley Tony.  “The Challenges of Scaling Microservices.”  techbeacon.com, Accessed 7 May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1"/>
              </a:rPr>
              <a:t>https://techbeacon.com/app-dev-testing/challenges-scaling-microservices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Ironistic. “Four Major Caching Types and Their Differences”. Ironsistic.com, Accessed 8 May 2021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2"/>
              </a:rPr>
              <a:t>https://www.ironistic.com/four-major-caching-types-and-their-differences/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Javatpoint.  “Microservices Tutorial”.  Javatpoint.com, Accessed 9 May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3"/>
              </a:rPr>
              <a:t>https://www.javatpoint.com/advantges-and-disadvantages-of-microservices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NGINX.  “What is an API Gateway?” nginx.com, Accessed 9 May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4"/>
              </a:rPr>
              <a:t>https://www.nginx.com/learn/api-gateway/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Richardson Chris. “Deploying Microservices”. Microservices.io, 9 May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5"/>
              </a:rPr>
              <a:t>https://microservices.io/articles/deployment.html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TIBCO.  “What is a Microservices Architecture?”  tibco.com, Accessed 8 May 2021.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hlinkClick r:id="rId6"/>
              </a:rPr>
              <a:t>https://bit.ly/3vTLld7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What is a microservice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9040"/>
            <a:ext cx="907128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Decomposing an application into services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Each service serves a distinct functionality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Services communicate with each other’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API is a method of communication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Microservices flourish in cloud deployments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Improve application delivery time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latin typeface="Open Sans"/>
              </a:rPr>
              <a:t>Tibco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Microservices Use Cases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504000" y="1769040"/>
            <a:ext cx="907128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Adopt cloud-native deployment options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Serverless and function scalable operations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Migrate functionality from legacy apps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Decompose from monolithic to independent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Leverage modern application architecture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Multi language event driven patterns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latin typeface="Open Sans"/>
              </a:rPr>
              <a:t>Tibco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What is an API Gateway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504000" y="1769040"/>
            <a:ext cx="9071280" cy="49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Takes API calls from clients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Routes API calls to the chosen microservice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Responsible for aggregating results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Masks failures by returning cached data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Reduces round trip of request/response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Contains routing, composition and translation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latin typeface="Open Sans"/>
              </a:rPr>
              <a:t>Nginx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Open Sans"/>
              </a:rPr>
              <a:t>Advantages of Microservices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504000" y="1769040"/>
            <a:ext cx="907128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Usage of multiple programming languages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Individual deployment streams sustained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Able to build very scalable applications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Could native service as a function available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Lower operational costs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Open Sans"/>
              </a:rPr>
              <a:t>Isolated for specific upgrades/enhancements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latin typeface="Open Sans"/>
              </a:rPr>
              <a:t>Tibco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540000" y="239760"/>
            <a:ext cx="899964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latin typeface="Arial"/>
              </a:rPr>
              <a:t>Disadvantages of Microservices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457200" y="1600200"/>
            <a:ext cx="9071280" cy="56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Complex due to having many services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Higher chance of communications failures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Managing a large number of services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Network difficulty must be solved by dev team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Complexity of testing distrubuted environment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3rd party services security risks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2"/>
              </a:spcBef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2"/>
              </a:spcBef>
            </a:pPr>
            <a:r>
              <a:rPr b="0" lang="pl-PL" sz="3200" spc="-1" strike="noStrike">
                <a:latin typeface="Arial"/>
              </a:rPr>
              <a:t>Javatpoint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Deoplying Micreservices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Multiple services instances per host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Single services instance per host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Service instance per VM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Deploy each instance as a separate VM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Service instance per Container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Deploy each instance as a container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09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Richardson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Scaling Axises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504000" y="1769040"/>
            <a:ext cx="9097200" cy="48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X, Y and Z axis scale cube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Challenges due to broken down services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Different programming languages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As demand increases coordinate component scaling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Z axis scaling segregates data thus scaling occurs depending on the user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Demand may be heavier on one component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Bradley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ffffff"/>
                </a:solidFill>
                <a:latin typeface="Open Sans"/>
              </a:rPr>
              <a:t>Scaling Microservices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504000" y="1769040"/>
            <a:ext cx="9071280" cy="49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Web Caching (Browser/Proxy/Gateway)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Cache control headers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Data Caching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Application/Output Caching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Clustering: Memcahced / AppFabric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Distributed Caching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Ironistic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2021-05-02T12:08:19Z</dcterms:created>
  <dc:creator/>
  <dc:description>Creative Commons License
Some rights reserved. This work is licensed under a
Attribution 2.0 Generic
http://art.gnome.org/backgrounds/abstract/1355</dc:description>
  <dc:language>en-US</dc:language>
  <cp:lastModifiedBy/>
  <dcterms:modified xsi:type="dcterms:W3CDTF">2021-05-09T16:42:46Z</dcterms:modified>
  <cp:revision>31</cp:revision>
  <dc:subject/>
  <dc:title>blue-elegance</dc:title>
</cp:coreProperties>
</file>